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4" r:id="rId1"/>
  </p:sldMasterIdLst>
  <p:notesMasterIdLst>
    <p:notesMasterId r:id="rId3"/>
  </p:notesMasterIdLst>
  <p:sldIdLst>
    <p:sldId id="9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EF2"/>
    <a:srgbClr val="81955B"/>
    <a:srgbClr val="E8EEF8"/>
    <a:srgbClr val="4D355D"/>
    <a:srgbClr val="A485B9"/>
    <a:srgbClr val="618197"/>
    <a:srgbClr val="6F6F74"/>
    <a:srgbClr val="7C7B7B"/>
    <a:srgbClr val="4472C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477FE-DC7F-47DE-9058-E27A3BF8E8DB}" v="1776" dt="2019-10-18T13:12:13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74" autoAdjust="0"/>
  </p:normalViewPr>
  <p:slideViewPr>
    <p:cSldViewPr snapToGrid="0">
      <p:cViewPr varScale="1">
        <p:scale>
          <a:sx n="67" d="100"/>
          <a:sy n="67" d="100"/>
        </p:scale>
        <p:origin x="77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CE-7023-48EA-BE1A-FD2616466EB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3ABE-9E7F-4857-9FB1-B4EF346C8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1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1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7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6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5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9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0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5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7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C3B0-CB85-40CE-8E40-078D7E0039D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510FC-F910-4F74-9C27-B2C5A973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0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TLSHAPE_SL_7c21b9d0849c4bca94c2f6458ca272ef_BackgroundRectangle">
            <a:extLst>
              <a:ext uri="{FF2B5EF4-FFF2-40B4-BE49-F238E27FC236}">
                <a16:creationId xmlns:a16="http://schemas.microsoft.com/office/drawing/2014/main" id="{CC45C697-D490-419C-9A95-2636C11B220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2493" y="1659720"/>
            <a:ext cx="11337923" cy="2090844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_d9a7df2045804d9cb17247706c303bca_BackgroundRectangle">
            <a:extLst>
              <a:ext uri="{FF2B5EF4-FFF2-40B4-BE49-F238E27FC236}">
                <a16:creationId xmlns:a16="http://schemas.microsoft.com/office/drawing/2014/main" id="{66DCDDA1-B827-4D84-B5C4-9C8FBC66864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4276175"/>
            <a:ext cx="11201400" cy="1772835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FC9F7E8D-667F-42F5-9478-D33669C2121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33365" y="1059180"/>
            <a:ext cx="10337800" cy="381000"/>
          </a:xfrm>
          <a:prstGeom prst="rect">
            <a:avLst/>
          </a:prstGeom>
          <a:solidFill>
            <a:srgbClr val="E1E1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_7c21b9d0849c4bca94c2f6458ca272ef_HeaderRectangle">
            <a:extLst>
              <a:ext uri="{FF2B5EF4-FFF2-40B4-BE49-F238E27FC236}">
                <a16:creationId xmlns:a16="http://schemas.microsoft.com/office/drawing/2014/main" id="{2DE43ACE-F7F4-4337-8C97-AE90C444592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499" y="1643380"/>
            <a:ext cx="806271" cy="2090844"/>
          </a:xfrm>
          <a:prstGeom prst="rect">
            <a:avLst/>
          </a:prstGeom>
          <a:solidFill>
            <a:srgbClr val="9ADED8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TLSHAPE_SL_d9a7df2045804d9cb17247706c303bca_HeaderRectangle">
            <a:extLst>
              <a:ext uri="{FF2B5EF4-FFF2-40B4-BE49-F238E27FC236}">
                <a16:creationId xmlns:a16="http://schemas.microsoft.com/office/drawing/2014/main" id="{3E7DF4B2-D667-426E-AA85-7A6C8544210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2493" y="4276175"/>
            <a:ext cx="728726" cy="1772835"/>
          </a:xfrm>
          <a:prstGeom prst="rect">
            <a:avLst/>
          </a:prstGeom>
          <a:solidFill>
            <a:srgbClr val="6F3198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OTLSHAPE_G_00000000000000000000000000000000_ShapeBelow0">
            <a:extLst>
              <a:ext uri="{FF2B5EF4-FFF2-40B4-BE49-F238E27FC236}">
                <a16:creationId xmlns:a16="http://schemas.microsoft.com/office/drawing/2014/main" id="{85CF7363-126A-4C1A-A67F-471524242E5E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3007437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G_00000000000000000000000000000000_ShapeBelow1">
            <a:extLst>
              <a:ext uri="{FF2B5EF4-FFF2-40B4-BE49-F238E27FC236}">
                <a16:creationId xmlns:a16="http://schemas.microsoft.com/office/drawing/2014/main" id="{32931418-8FD4-4C98-8F38-368996F6D0F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081508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G_00000000000000000000000000000000_ShapeBelow2">
            <a:extLst>
              <a:ext uri="{FF2B5EF4-FFF2-40B4-BE49-F238E27FC236}">
                <a16:creationId xmlns:a16="http://schemas.microsoft.com/office/drawing/2014/main" id="{AF82692A-6124-4245-9780-3B01B3D37B3D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7133036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G_00000000000000000000000000000000_ShapeBelow3">
            <a:extLst>
              <a:ext uri="{FF2B5EF4-FFF2-40B4-BE49-F238E27FC236}">
                <a16:creationId xmlns:a16="http://schemas.microsoft.com/office/drawing/2014/main" id="{CE6D351B-48C2-424B-845D-19BE90DCE759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9184563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TLSHAPE_SLT_b73ad38723d84eb99574edc4c455c3b0_Shape">
            <a:extLst>
              <a:ext uri="{FF2B5EF4-FFF2-40B4-BE49-F238E27FC236}">
                <a16:creationId xmlns:a16="http://schemas.microsoft.com/office/drawing/2014/main" id="{5932E4DB-D253-4E31-A82D-783AD494D9E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698256" y="2159423"/>
            <a:ext cx="6223000" cy="203200"/>
          </a:xfrm>
          <a:prstGeom prst="roundRect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TLSHAPE_SLT_1fb5c9bea8d7491e93ab109404a0a91b_Shape">
            <a:extLst>
              <a:ext uri="{FF2B5EF4-FFF2-40B4-BE49-F238E27FC236}">
                <a16:creationId xmlns:a16="http://schemas.microsoft.com/office/drawing/2014/main" id="{35332D16-6794-4A64-A8EC-D456AF3225E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060578" y="2426123"/>
            <a:ext cx="2159000" cy="203200"/>
          </a:xfrm>
          <a:prstGeom prst="chevron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OTLSHAPE_SLT_5f80df6430964df28eaae672b3613460_Shape">
            <a:extLst>
              <a:ext uri="{FF2B5EF4-FFF2-40B4-BE49-F238E27FC236}">
                <a16:creationId xmlns:a16="http://schemas.microsoft.com/office/drawing/2014/main" id="{8BB8B4F1-7AA6-4BF0-8267-6B0AE5CA7A7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654167" y="3377692"/>
            <a:ext cx="4149936" cy="205825"/>
          </a:xfrm>
          <a:prstGeom prst="roundRect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TLSHAPE_SLT_5fdc1ae17390491587eeb3e0a5701e86_Shape">
            <a:extLst>
              <a:ext uri="{FF2B5EF4-FFF2-40B4-BE49-F238E27FC236}">
                <a16:creationId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226441" y="4694767"/>
            <a:ext cx="2540000" cy="203200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TLSHAPE_SLT_9832540cc3dc4925bd1c95b6f52324ef_Shape">
            <a:extLst>
              <a:ext uri="{FF2B5EF4-FFF2-40B4-BE49-F238E27FC236}">
                <a16:creationId xmlns:a16="http://schemas.microsoft.com/office/drawing/2014/main" id="{020E4636-2493-4E0E-9185-3201E75D0CF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403288" y="4641343"/>
            <a:ext cx="4323065" cy="231224"/>
          </a:xfrm>
          <a:prstGeom prst="roundRect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TLSHAPE_SLT_e4cbea8a20574bc2be24a37a5d11c7f3_Shape">
            <a:extLst>
              <a:ext uri="{FF2B5EF4-FFF2-40B4-BE49-F238E27FC236}">
                <a16:creationId xmlns:a16="http://schemas.microsoft.com/office/drawing/2014/main" id="{B12DAFFA-D5F3-4FEE-8A18-65C6DAA7F93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413234" y="5807710"/>
            <a:ext cx="3175000" cy="203200"/>
          </a:xfrm>
          <a:prstGeom prst="roundRect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TLSHAPE_SLT_1fb5c9bea8d7491e93ab109404a0a91b_ShapePercentage">
            <a:extLst>
              <a:ext uri="{FF2B5EF4-FFF2-40B4-BE49-F238E27FC236}">
                <a16:creationId xmlns:a16="http://schemas.microsoft.com/office/drawing/2014/main" id="{3AED2259-CEFA-401E-8DA1-9E3F91FE310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060578" y="2426123"/>
            <a:ext cx="184150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OTLSHAPE_SLM_10f44ea0c1ef4b75a781f5845b910790_Shape">
            <a:extLst>
              <a:ext uri="{FF2B5EF4-FFF2-40B4-BE49-F238E27FC236}">
                <a16:creationId xmlns:a16="http://schemas.microsoft.com/office/drawing/2014/main" id="{CB6DA0CE-387F-4305-9578-95FD3C7AD2B3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V="1">
            <a:off x="5017470" y="3084195"/>
            <a:ext cx="152400" cy="177800"/>
          </a:xfrm>
          <a:prstGeom prst="triangle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TLSHAPE_SLT_5fdc1ae17390491587eeb3e0a5701e86_ShapePercentage">
            <a:extLst>
              <a:ext uri="{FF2B5EF4-FFF2-40B4-BE49-F238E27FC236}">
                <a16:creationId xmlns:a16="http://schemas.microsoft.com/office/drawing/2014/main" id="{9E821318-FC33-4AA7-9D6F-BD829966CD58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226441" y="4694767"/>
            <a:ext cx="63500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TLSHAPE_SL_7c21b9d0849c4bca94c2f6458ca272ef_Header">
            <a:extLst>
              <a:ext uri="{FF2B5EF4-FFF2-40B4-BE49-F238E27FC236}">
                <a16:creationId xmlns:a16="http://schemas.microsoft.com/office/drawing/2014/main" id="{63D5D7D0-0A1E-439D-9F17-0CB7871508C3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3500" y="2377546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</a:rPr>
              <a:t>AI and Front End Web App</a:t>
            </a:r>
          </a:p>
        </p:txBody>
      </p:sp>
      <p:sp>
        <p:nvSpPr>
          <p:cNvPr id="22" name="OTLSHAPE_SL_d9a7df2045804d9cb17247706c303bca_Header">
            <a:extLst>
              <a:ext uri="{FF2B5EF4-FFF2-40B4-BE49-F238E27FC236}">
                <a16:creationId xmlns:a16="http://schemas.microsoft.com/office/drawing/2014/main" id="{CFDFFF43-F1C0-4B95-B9BB-B64BDC35057C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3500" y="5259811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203864"/>
                </a:solidFill>
                <a:latin typeface="Calibri" panose="020F0502020204030204" pitchFamily="34" charset="0"/>
              </a:rPr>
              <a:t>Analytics</a:t>
            </a: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1E579F3F-368D-432D-8DBC-7BC487121331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V="1">
            <a:off x="3351349" y="932180"/>
            <a:ext cx="114300" cy="127000"/>
          </a:xfrm>
          <a:prstGeom prst="triangle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3225649" y="746125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086E125A-837E-4F33-8DF2-D670223A7DFD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9248063" y="11480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spc="-30" dirty="0">
                <a:solidFill>
                  <a:schemeClr val="dk1"/>
                </a:solidFill>
                <a:latin typeface="Calibri" panose="020F0502020204030204" pitchFamily="34" charset="0"/>
              </a:rPr>
              <a:t>Q</a:t>
            </a:r>
          </a:p>
        </p:txBody>
      </p:sp>
      <p:sp>
        <p:nvSpPr>
          <p:cNvPr id="39" name="OTLSHAPE_SLT_b73ad38723d84eb99574edc4c455c3b0_Title">
            <a:extLst>
              <a:ext uri="{FF2B5EF4-FFF2-40B4-BE49-F238E27FC236}">
                <a16:creationId xmlns:a16="http://schemas.microsoft.com/office/drawing/2014/main" id="{05AC0117-DF07-4AF8-9CC8-A560A7EC3070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5237156" y="2169498"/>
            <a:ext cx="5684100" cy="1767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Train Watson to give a better user experience and include tone analysis to understand distress calls</a:t>
            </a:r>
          </a:p>
        </p:txBody>
      </p:sp>
      <p:sp>
        <p:nvSpPr>
          <p:cNvPr id="56" name="OTLSHAPE_SLT_1fb5c9bea8d7491e93ab109404a0a91b_Title">
            <a:extLst>
              <a:ext uri="{FF2B5EF4-FFF2-40B4-BE49-F238E27FC236}">
                <a16:creationId xmlns:a16="http://schemas.microsoft.com/office/drawing/2014/main" id="{454A064B-E20E-4C3D-B536-B65824461D46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2262529" y="2432318"/>
            <a:ext cx="151742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2" dirty="0">
                <a:solidFill>
                  <a:schemeClr val="lt1"/>
                </a:solidFill>
                <a:latin typeface="Calibri" panose="020F0502020204030204" pitchFamily="34" charset="0"/>
              </a:rPr>
              <a:t>Work in Progress Product</a:t>
            </a:r>
          </a:p>
        </p:txBody>
      </p:sp>
      <p:sp>
        <p:nvSpPr>
          <p:cNvPr id="67" name="OTLSHAPE_SLM_ae211bb397ba484ebb961567b8938a8e_Title">
            <a:extLst>
              <a:ext uri="{FF2B5EF4-FFF2-40B4-BE49-F238E27FC236}">
                <a16:creationId xmlns:a16="http://schemas.microsoft.com/office/drawing/2014/main" id="{CAF4E106-2A0B-4F5E-8AE8-28F77E138580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8093458" y="2667423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Perf Check </a:t>
            </a:r>
          </a:p>
        </p:txBody>
      </p:sp>
      <p:sp>
        <p:nvSpPr>
          <p:cNvPr id="78" name="OTLSHAPE_SLT_5f80df6430964df28eaae672b3613460_Title">
            <a:extLst>
              <a:ext uri="{FF2B5EF4-FFF2-40B4-BE49-F238E27FC236}">
                <a16:creationId xmlns:a16="http://schemas.microsoft.com/office/drawing/2014/main" id="{D4BB5F17-D4C7-4230-8BB9-323198362E10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628259" y="3393102"/>
            <a:ext cx="411558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 dirty="0">
                <a:latin typeface="Calibri" panose="020F0502020204030204" pitchFamily="34" charset="0"/>
              </a:rPr>
              <a:t>Watson Integration completion with Text To Speech and Speech to text</a:t>
            </a:r>
          </a:p>
        </p:txBody>
      </p:sp>
      <p:sp>
        <p:nvSpPr>
          <p:cNvPr id="94" name="OTLSHAPE_SLT_5fdc1ae17390491587eeb3e0a5701e86_Title">
            <a:extLst>
              <a:ext uri="{FF2B5EF4-FFF2-40B4-BE49-F238E27FC236}">
                <a16:creationId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2069795" y="4644051"/>
            <a:ext cx="139585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>
                <a:latin typeface="Calibri" panose="020F0502020204030204" pitchFamily="34" charset="0"/>
              </a:rPr>
              <a:t>Work in Progress</a:t>
            </a:r>
          </a:p>
        </p:txBody>
      </p:sp>
      <p:sp>
        <p:nvSpPr>
          <p:cNvPr id="102" name="OTLSHAPE_SLT_9832540cc3dc4925bd1c95b6f52324ef_Title">
            <a:extLst>
              <a:ext uri="{FF2B5EF4-FFF2-40B4-BE49-F238E27FC236}">
                <a16:creationId xmlns:a16="http://schemas.microsoft.com/office/drawing/2014/main" id="{3F6B3911-6F16-4ADF-981B-34E0744B1CC1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4309000" y="4481867"/>
            <a:ext cx="4417355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>
                <a:latin typeface="Calibri" panose="020F0502020204030204" pitchFamily="34" charset="0"/>
              </a:rPr>
              <a:t>Email and SMS subscription will be added notify about the current </a:t>
            </a:r>
            <a:r>
              <a:rPr lang="en-US" sz="1100" b="1" spc="-4" dirty="0" err="1">
                <a:latin typeface="Calibri" panose="020F0502020204030204" pitchFamily="34" charset="0"/>
              </a:rPr>
              <a:t>staus</a:t>
            </a:r>
            <a:r>
              <a:rPr lang="en-US" sz="1100" b="1" spc="-4" dirty="0">
                <a:latin typeface="Calibri" panose="020F0502020204030204" pitchFamily="34" charset="0"/>
              </a:rPr>
              <a:t> and forecasting</a:t>
            </a:r>
          </a:p>
        </p:txBody>
      </p:sp>
      <p:sp>
        <p:nvSpPr>
          <p:cNvPr id="132" name="OTLSHAPE_SLT_e4cbea8a20574bc2be24a37a5d11c7f3_Title">
            <a:extLst>
              <a:ext uri="{FF2B5EF4-FFF2-40B4-BE49-F238E27FC236}">
                <a16:creationId xmlns:a16="http://schemas.microsoft.com/office/drawing/2014/main" id="{D92DBFA8-6CC2-40D3-AA7E-9105D42109C0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2060578" y="5794320"/>
            <a:ext cx="452765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latin typeface="Calibri" panose="020F0502020204030204" pitchFamily="34" charset="0"/>
              </a:rPr>
              <a:t>Data analysis will be added on different types of food can be supplied 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FA1F0A09-18A7-46DE-BA1E-5C8D16EF75FB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3007437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D956C2CA-AD07-4717-A9D4-C1D146594489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5081508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E4AF6D18-3343-4BE8-A55E-68D4601880DB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7133036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0940E5F1-4A72-4A59-932D-236F112CA6CC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9184563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TLSHAPE_SLA_dcff1c639d554448bc614842e864cf96_Shape">
            <a:extLst>
              <a:ext uri="{FF2B5EF4-FFF2-40B4-BE49-F238E27FC236}">
                <a16:creationId xmlns:a16="http://schemas.microsoft.com/office/drawing/2014/main" id="{26FB2C98-1A73-407A-9BEE-8088F56FEDB5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4960994" y="2134023"/>
            <a:ext cx="228600" cy="254000"/>
          </a:xfrm>
          <a:prstGeom prst="diamond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TLSHAPE_SLA_dcff1c639d554448bc614842e864cf96_Title">
            <a:extLst>
              <a:ext uri="{FF2B5EF4-FFF2-40B4-BE49-F238E27FC236}">
                <a16:creationId xmlns:a16="http://schemas.microsoft.com/office/drawing/2014/main" id="{946478A1-6B8C-4A4C-979A-2EEC73426134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4750343" y="177038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Phase 1</a:t>
            </a:r>
          </a:p>
        </p:txBody>
      </p:sp>
      <p:sp>
        <p:nvSpPr>
          <p:cNvPr id="44" name="OTLSHAPE_SLA_f1644f461c154e9a808d0f1567a19d65_Title">
            <a:extLst>
              <a:ext uri="{FF2B5EF4-FFF2-40B4-BE49-F238E27FC236}">
                <a16:creationId xmlns:a16="http://schemas.microsoft.com/office/drawing/2014/main" id="{4A26BAFB-6F43-4DA2-B179-7017854A70C2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6801870" y="177038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Phase 2</a:t>
            </a:r>
          </a:p>
        </p:txBody>
      </p:sp>
      <p:sp>
        <p:nvSpPr>
          <p:cNvPr id="47" name="OTLSHAPE_SLA_c29df0ccc2ec4b32abeaffa9dc259d39_Title">
            <a:extLst>
              <a:ext uri="{FF2B5EF4-FFF2-40B4-BE49-F238E27FC236}">
                <a16:creationId xmlns:a16="http://schemas.microsoft.com/office/drawing/2014/main" id="{2A6B01A6-F918-4C3A-9E98-53EFB25B6BF4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9056296" y="177038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Phase 3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2449170-EDD9-4C8D-BE36-E016BFAD9ADF}"/>
              </a:ext>
            </a:extLst>
          </p:cNvPr>
          <p:cNvSpPr txBox="1"/>
          <p:nvPr/>
        </p:nvSpPr>
        <p:spPr>
          <a:xfrm>
            <a:off x="2504939" y="92989"/>
            <a:ext cx="7182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Product Roadmap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OTLSHAPE_SLT_5f80df6430964df28eaae672b3613460_Shape">
            <a:extLst>
              <a:ext uri="{FF2B5EF4-FFF2-40B4-BE49-F238E27FC236}">
                <a16:creationId xmlns:a16="http://schemas.microsoft.com/office/drawing/2014/main" id="{D38415E6-9822-4D2A-A8B2-FB18FEC3E56E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399008" y="2472775"/>
            <a:ext cx="4149936" cy="212259"/>
          </a:xfrm>
          <a:prstGeom prst="roundRect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-6" dirty="0">
              <a:latin typeface="Calibri" panose="020F0502020204030204" pitchFamily="34" charset="0"/>
            </a:endParaRPr>
          </a:p>
          <a:p>
            <a:pPr algn="ctr"/>
            <a:r>
              <a:rPr lang="en-US" sz="1200" spc="-6" dirty="0">
                <a:latin typeface="Calibri" panose="020F0502020204030204" pitchFamily="34" charset="0"/>
              </a:rPr>
              <a:t>Performance Optimization to scale the application across India</a:t>
            </a:r>
          </a:p>
          <a:p>
            <a:pPr algn="ctr"/>
            <a:endParaRPr lang="en-US" sz="1200" dirty="0"/>
          </a:p>
        </p:txBody>
      </p:sp>
      <p:sp>
        <p:nvSpPr>
          <p:cNvPr id="107" name="OTLSHAPE_SLT_5f80df6430964df28eaae672b3613460_Shape">
            <a:extLst>
              <a:ext uri="{FF2B5EF4-FFF2-40B4-BE49-F238E27FC236}">
                <a16:creationId xmlns:a16="http://schemas.microsoft.com/office/drawing/2014/main" id="{2966155E-EFD4-4209-9036-CDA2446358EB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912084" y="2888234"/>
            <a:ext cx="4449678" cy="237151"/>
          </a:xfrm>
          <a:prstGeom prst="roundRect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-6" dirty="0">
              <a:latin typeface="Calibri" panose="020F0502020204030204" pitchFamily="34" charset="0"/>
            </a:endParaRPr>
          </a:p>
          <a:p>
            <a:pPr algn="ctr"/>
            <a:r>
              <a:rPr lang="en-US" sz="1200" spc="-6" dirty="0">
                <a:latin typeface="Calibri" panose="020F0502020204030204" pitchFamily="34" charset="0"/>
              </a:rPr>
              <a:t>Integration with government Hunger Helpline/Hunger Hero’s helpline</a:t>
            </a:r>
          </a:p>
          <a:p>
            <a:pPr algn="ctr"/>
            <a:endParaRPr lang="en-US" sz="1200" dirty="0"/>
          </a:p>
        </p:txBody>
      </p:sp>
      <p:sp>
        <p:nvSpPr>
          <p:cNvPr id="45" name="OTLSHAPE_SLT_5fdc1ae17390491587eeb3e0a5701e86_Shape">
            <a:extLst>
              <a:ext uri="{FF2B5EF4-FFF2-40B4-BE49-F238E27FC236}">
                <a16:creationId xmlns:a16="http://schemas.microsoft.com/office/drawing/2014/main" id="{8B021E41-79C6-45E2-B94C-4601E87ED128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7159635" y="5228824"/>
            <a:ext cx="3832213" cy="117208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Promotional dashboards will be </a:t>
            </a:r>
            <a:r>
              <a:rPr lang="en-US" sz="1200" dirty="0">
                <a:solidFill>
                  <a:schemeClr val="tx1"/>
                </a:solidFill>
              </a:rPr>
              <a:t>added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81124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C4wMS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MjI1LCJHIjoyMjUsIkIiOjI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TE1LCJHIjoxMTUsIkIiOjExNX19LCJJc1Zpc2libGUiOnRydWUsIldpZHRoIjowLjAsIkhlaWdodCI6MC4wLCJCb3JkZXJTdHlsZSI6bnVsbCwiUGFyZW50U3R5bGUiOm51bGx9LCJTY2FsZVN0eWxlIjp7IiRpZCI6IjQwIiwiU2hvd1NlZ21lbnRTZXBhcmF0b3JzIjp0cnVlLCJTZWdtZW50U2VwYXJhdG9yT3BhY2l0eSI6MzAsIkZvbnRTZXR0aW5ncyI6eyIkaWQiOiI0MSIsIkZvbnRTaXplIjoxNC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AsIkciOjAsIkIiOjB9fSwiQXBwZW5kWWVhck9uWWVhckNoYW5nZSI6dHJ1ZSwiRWxhcHNlZFRpbWVGb3JtYXQiOjAsIlRvZGF5TWFya2VyUG9zaXRpb24iOjEsIlF1aWNrUG9zaXRpb24iOjMsIkFic29sdXRlUG9zaXRpb24iOjgzLjQ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xMTUsIkciOjExNSwiQiI6MTE1fX0sIkxpbmVXZWlnaHQiOjEuMCwiTGluZVR5cGUiOjAsIlBhcmVudFN0eWxlIjpudWxsfSwiSXNCZWxvd1RpbWViYW5kIjpmYWxzZSwiUG9zaXRpb25PblRhc2siOjA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TE1LCJHIjoxMTUsIkIiOjExNX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SwiU2hhcGVUaGlja25lc3MiOjM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kxLCJHIjoxNTUsIkIiOjIxM319LCJJc1Zpc2libGUiOnRydWUsIldpZHRoIjowLjAsIkhlaWdodCI6MTQ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mZhbHN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xMjYiLCJEYXRlUGFydElzVmlzaWJsZSI6dHJ1ZSwiVGltZVBhcnRJc1Zpc2libGUiOmZhbHNlfX0sIklzVmlzaWJsZSI6dHJ1ZSwiUGFyZW50U3R5bGUiOm51bGwsIl9leHBsaWNpdGx5U2V0Ijp7IiRpZCI6IjEyNy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klzVmlzaWJsZSI6ZmFsc2UsIk1hcmdpbiI6ZmFsc2V9fSwiR3JpZGxpbmVQYW5lbFN0eWxlIjp7IiRpZCI6IjEyOCIsIkdyaWRsaW5lU3R5bGUiOnsiJGlkIjoiMTI5IiwiTGluZUNvbG9yIjp7IiRpZCI6IjEzMCIsIiR0eXBlIjoiTkxSRS5Db21tb24uRG9tLlNvbGlkQ29sb3JCcnVzaCwgTkxSRS5Db21tb24iLCJDb2xvciI6eyIkaWQiOiIxMzEiLCJBIjozOCwiUiI6MCwiRyI6MCwiQiI6MH19LCJMaW5lV2VpZ2h0IjowLjkwNTYxNjc2LCJMaW5lVHlwZSI6MCwiUGFyZW50U3R5bGUiOm51bGx9LCJNYXJnaW4iOnsiJGlkIjoiMTMyIiwiVG9wIjowLCJMZWZ0IjowLCJSaWdodCI6MCwiQm90dG9tIjowfSwiUGFkZGluZyI6eyIkaWQiOiIxMzMiLCJUb3AiOjAsIkxlZnQiOjAsIlJpZ2h0IjowLCJCb3R0b20iOjB9LCJCYWNrZ3JvdW5kIjpudWxsLCJJc1Zpc2libGUiOnRydWUsIldpZHRoIjowLjAsIkhlaWdodCI6MC4wLCJCb3JkZXJTdHlsZSI6eyIkaWQiOiIxMzQiLCJMaW5lQ29sb3IiOm51bGwsIkxpbmVXZWlnaHQiOjAuMCwiTGluZVR5cGUiOjAsIlBhcmVudFN0eWxlIjpudWxsfSwiUGFyZW50U3R5bGUiOm51bGx9LCJTaG93RWxhcHNlZFRpbWVHcmFkaWVudFN0eWxlIjpmYWxzZSwiRGVmYXVsdFN3aW1sYW5lU3R5bGUiOnsiJGlkIjoiMTM1IiwiSGVhZGVyU3R5bGUiOnsiJGlkIjoiMTM2IiwiVGV4dFN0eWxlIjp7IiRpZCI6IjEzNyIsIkZvbnRTZXR0aW5ncyI6eyIkaWQiOiIxMzgiLCJGb250U2l6ZSI6MTIsIkZvbnROYW1lIjoiQ2FsaWJyaSIsIklzQm9sZCI6ZmFsc2UsIklzSXRhbGljIjpmYWxzZSwiSXNVbmRlcmxpbmVkIjpmYWxzZSwiUGFyZW50U3R5bGUiOm51bGx9LCJBdXRvU2l6ZSI6MCwiRm9yZWdyb3VuZCI6eyIkaWQiOiIxMzkiLCJDb2xvciI6eyIkaWQiOiIxNDAiLCJBIjoyNTUsIlIiOjMyLCJHIjo1NiwiQiI6MTAwfX0sIk1heFdpZHRoIjowLjAsIk1heEhlaWdodCI6MC4wLCJTbWFydEZvcmVncm91bmRJc0FjdGl2ZSI6ZmFsc2UsIkhvcml6b250YWxBbGlnbm1lbnQiOjAsIlZlcnRpY2FsQWxpZ25tZW50IjowLCJTbWFydEZvcmVncm91bmQiOm51bGwsIkJhY2tncm91bmRGaWxsVHlwZSI6MCwiTWFyZ2luIjp7IiRpZCI6IjE0MSIsIlRvcCI6MCwiTGVmdCI6MCwiUmlnaHQiOjAsIkJvdHRvbSI6MH0sIlBhZGRpbmciOnsiJGlkIjoiMTQyIiwiVG9wIjowLCJMZWZ0IjowLCJSaWdodCI6MCwiQm90dG9tIjowfSwiQmFja2dyb3VuZCI6bnVsbCwiSXNWaXNpYmxlIjpmYWxzZSwiV2lkdGgiOjAuMCwiSGVpZ2h0IjowLjAsIkJvcmRlclN0eWxlIjpudWxsLCJQYXJlbnRTdHlsZSI6bnVsbH0sIlJlY3RhbmdsZVN0eWxlIjp7IiRpZCI6IjE0MyIsIk1hcmdpbiI6eyIkaWQiOiIxNDQiLCJUb3AiOjAsIkxlZnQiOjAsIlJpZ2h0IjowLCJCb3R0b20iOjB9LCJQYWRkaW5nIjp7IiRpZCI6IjE0NSIsIlRvcCI6MCwiTGVmdCI6MCwiUmlnaHQiOjAsIkJvdHRvbSI6MH0sIkJhY2tncm91bmQiOnsiJGlkIjoiMTQ2IiwiQ29sb3IiOnsiJGlkIjoiMTQ3IiwiQSI6MTI3LCJSIjo5MSwiRyI6MTU1LCJCIjoyMTN9fSwiSXNWaXNpYmxlIjpmYWxzZSwiV2lkdGgiOjAuMCwiSGVpZ2h0IjowLjAsIkJvcmRlclN0eWxlIjp7IiRpZCI6IjE0OCIsIkxpbmVDb2xvciI6eyIkaWQiOiIxNDkiLCIkdHlwZSI6Ik5MUkUuQ29tbW9uLkRvbS5Tb2xpZENvbG9yQnJ1c2gsIE5MUkUuQ29tbW9uIiwiQ29sb3IiOnsiJGlkIjoiMTUwIiwiQSI6MjU1LCJSIjoyNTUsIkciOjAsIkIiOjB9fSwiTGluZVdlaWdodCI6MC4wLCJMaW5lVHlwZSI6MCwiUGFyZW50U3R5bGUiOm51bGx9LCJQYXJlbnRTdHlsZSI6bnVsbH0sIk1hcmdpbiI6eyIkaWQiOiIxNTEiLCJUb3AiOjAsIkxlZnQiOjAsIlJpZ2h0IjowLCJCb3R0b20iOjB9LCJQYWRkaW5nIjp7IiRpZCI6IjE1MiIsIlRvcCI6MCwiTGVmdCI6MCwiUmlnaHQiOjAsIkJvdHRvbSI6MH0sIkJhY2tncm91bmQiOm51bGwsIklzVmlzaWJsZSI6dHJ1ZSwiV2lkdGgiOjAuMCwiSGVpZ2h0IjowLjAsIkJvcmRlclN0eWxlIjpudWxsLCJQYXJlbnRTdHlsZSI6bnVsbH0sIkJhY2tncm91bmRTdHlsZSI6eyIkaWQiOiIxNTMiLCJNYXJnaW4iOnsiJGlkIjoiMTU0IiwiVG9wIjowLCJMZWZ0IjowLCJSaWdodCI6MCwiQm90dG9tIjowfSwiUGFkZGluZyI6eyIkaWQiOiIxNTUiLCJUb3AiOjAsIkxlZnQiOjAsIlJpZ2h0IjowLCJCb3R0b20iOjB9LCJCYWNrZ3JvdW5kIjp7IiRpZCI6IjE1NiIsIkNvbG9yIjp7IiRpZCI6IjE1NyIsIkEiOjM4LCJSIjo5MSwiRyI6MTU1LCJCIjoyMTN9fSwiSXNWaXNpYmxlIjp0cnVlLCJXaWR0aCI6MC4wLCJIZWlnaHQiOjAuMCwiQm9yZGVyU3R5bGUiOnsiJGlkIjoiMTU4IiwiTGluZUNvbG9yIjp7IiRpZCI6IjE1OSIsIiR0eXBlIjoiTkxSRS5Db21tb24uRG9tLlNvbGlkQ29sb3JCcnVzaCwgTkxSRS5Db21tb24iLCJDb2xvciI6eyIkaWQiOiIxNjAiLCJBIjoyNTUsIlIiOjI1NSwiRyI6MCwiQiI6MH19LCJMaW5lV2VpZ2h0IjowLjAsIkxpbmVUeXBlIjowLCJQYXJlbnRTdHlsZSI6bnVsbH0sIlBhcmVudFN0eWxlIjpudWxsfSwiSXNBYm92ZVRpbWViYW5kIjpmYWxzZSwiTWFyZ2luIjp7IiRpZCI6IjE2MSIsIlRvcCI6MCwiTGVmdCI6MCwiUmlnaHQiOjAsIkJvdHRvbSI6MH0sIlBhZGRpbmciOnsiJGlkIjoiMTYyIiwiVG9wIjowLCJMZWZ0IjowLCJSaWdodCI6MCwiQm90dG9tIjowfSwiSXNWaXNpYmxlIjp0cnVlLCJXaWR0aCI6MC4wLCJIZWlnaHQiOjAuMCwiQm9yZGVyU3R5bGUiOm51bGwsIlBhcmVudFN0eWxlIjpudWxsfX0sIlNjYWxlIjp7IiRpZCI6IjE2MyIsIlN0YXJ0RGF0ZSI6IjAwMDEtMDEtMDFUMDA6MDA6MDAiLCJFbmREYXRlIjoiMjAyMS0xMi0xNlQyMzo1OTowMCIsIkZvcm1hdCI6Ik1NTSIsIlR5cGUiOjMsIkF1dG9EYXRlUmFuZ2UiOnRydWUsIldvcmtpbmdEYXlzIjozMSwiVG9kYXlNYXJrZXJUZXh0IjoiVG9kYXkiLCJBdXRvU2NhbGVUeXBlIjpmYWxzZX0sIk1pbGVzdG9uZXMiOltdLCJUYXNrcyI6W10sIlN3aW1sYW5lcyI6W3siJGlkIjoiMTY0IiwiSWQiOiI3YzIxYjlkMC04NDljLTRiY2EtOTRjMi1mNjQ1OGNhMjcyZWYiLCJJbmRleCI6MCwiSGVhZGVyVGV4dCI6IkRlbGl2ZXJ5IiwiU3R5bGUiOnsiJGlkIjoiMTY1IiwiSGVhZGVyU3R5bGUiOnsiJGlkIjoiMTY2IiwiVGV4dFN0eWxlIjp7IiRpZCI6IjE2NyIsIkZvbnRTZXR0aW5ncyI6eyIkaWQiOiIxNjgiLCJGb250U2l6ZSI6MTIsIkZvbnROYW1lIjoiQ2FsaWJyaSIsIklzQm9sZCI6ZmFsc2UsIklzSXRhbGljIjpmYWxzZSwiSXNVbmRlcmxpbmVkIjpmYWxzZSwiUGFyZW50U3R5bGUiOm51bGx9LCJBdXRvU2l6ZSI6MCwiRm9yZWdyb3VuZCI6eyIkaWQiOiIxNjkiLCJDb2xvciI6eyIkaWQiOiIxNzAiLCJBIjoyNTUsIlIiOjAsIkciOjAsIkIiOj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E3MSIsIk1hcmdpbiI6eyIkcmVmIjoiMTQ0In0sIlBhZGRpbmciOnsiJHJlZiI6IjE0NSJ9LCJCYWNrZ3JvdW5kIjp7IiRpZCI6IjE3MiIsIkNvbG9yIjp7IiRpZCI6IjE3MyIsIkEiOjEyNywiUiI6MTU0LCJHIjoyMjIsIkIiOjIxNn19LCJJc1Zpc2libGUiOmZhbHNlLCJXaWR0aCI6MC4wLCJIZWlnaHQiOjAuMCwiQm9yZGVyU3R5bGUiOnsiJGlkIjoiMTc0IiwiTGluZUNvbG9yIjp7IiRyZWYiOiIxNDkifSwiTGluZVdlaWdodCI6MC4wLCJMaW5lVHlwZSI6MCwiUGFyZW50U3R5bGUiOm51bGx9LCJQYXJlbnRTdHlsZSI6bnVsbH0sIk1hcmdpbiI6eyIkcmVmIjoiMTUxIn0sIlBhZGRpbmciOnsiJHJlZiI6IjE1MiJ9LCJCYWNrZ3JvdW5kIjpudWxsLCJJc1Zpc2libGUiOnRydWUsIldpZHRoIjowLjAsIkhlaWdodCI6MC4wLCJCb3JkZXJTdHlsZSI6bnVsbCwiUGFyZW50U3R5bGUiOm51bGx9LCJCYWNrZ3JvdW5kU3R5bGUiOnsiJGlkIjoiMTc1IiwiTWFyZ2luIjp7IiRyZWYiOiIxNTQifSwiUGFkZGluZyI6eyIkcmVmIjoiMTU1In0sIkJhY2tncm91bmQiOnsiJGlkIjoiMTc2IiwiQ29sb3IiOnsiJGlkIjoiMTc3IiwiQSI6MzgsIlIiOjAsIkciOjAsIkIiOjB9fSwiSXNWaXNpYmxlIjp0cnVlLCJXaWR0aCI6MC4wLCJIZWlnaHQiOjAuMCwiQm9yZGVyU3R5bGUiOnsiJGlkIjoiMTc4IiwiTGluZUNvbG9yIjp7IiRpZCI6IjE3OSIsIiR0eXBlIjoiTkxSRS5Db21tb24uRG9tLlNvbGlkQ29sb3JCcnVzaCwgTkxSRS5Db21tb24iLCJDb2xvciI6eyIkaWQiOiIxODAiLCJBIjoyNTUsIlIiOjIsIkciOjE3OCwiQiI6MjM4fX0sIkxpbmVXZWlnaHQiOjAuMCwiTGluZVR5cGUiOjAsIlBhcmVudFN0eWxlIjpudWxsfSwiUGFyZW50U3R5bGUiOm51bGx9LCJJc0Fib3ZlVGltZWJhbmQiOmZhbHNlLCJNYXJnaW4iOnsiJHJlZiI6IjE2MSJ9LCJQYWRkaW5nIjp7IiRyZWYiOiIxNjIifSwiSXNWaXNpYmxlIjp0cnVlLCJXaWR0aCI6MC4wLCJIZWlnaHQiOjAuMCwiQm9yZGVyU3R5bGUiOm51bGwsIlBhcmVudFN0eWxlIjpudWxsfSwiVGFza3MiOlt7IiRpZCI6IjE4MSIsIl9hdHRhY2hlZE1pbGVzdG9uZXMiOlt7IiRpZCI6IjE4MiIsIkRhdGUiOiIyMDE5LTEyLTI3VDExOjU5OjAwIiwiU3R5bGUiOnsiJGlkIjoiMTgzIiwiU2hhcGUiOjEsIkNvbm5lY3Rvck1hcmdpbiI6eyIkaWQiOiIxODQiLCJUb3AiOjAsIkxlZnQiOjIsIlJpZ2h0IjoyLCJCb3R0b20iOjB9LCJDb25uZWN0b3JTdHlsZSI6eyIkaWQiOiIxODUiLCJMaW5lQ29sb3IiOnsiJGlkIjoiMTg2IiwiJHR5cGUiOiJOTFJFLkNvbW1vbi5Eb20uU29saWRDb2xvckJydXNoLCBOTFJFLkNvbW1vbiIsIkNvbG9yIjp7IiRpZCI6IjE4NyIsIkEiOjEyNywiUiI6MTE1LCJHIjoxMTUsIkIiOjExNX19LCJMaW5lV2VpZ2h0IjoxLjAsIkxpbmVUeXBlIjowLCJQYXJlbnRTdHlsZSI6bnVsbH0sIklzQmVsb3dUaW1lYmFuZCI6dHJ1ZSwiUG9zaXRpb25PblRhc2siOjMsIkhpZGVEYXRlIjpmYWxzZSwiU2hhcGVTaXplIjoxLCJTcGFjaW5nIjoxLjAsIlBhZGRpbmciOnsiJGlkIjoiMTg4IiwiVG9wIjo3LCJMZWZ0IjozLCJSaWdodCI6MCwiQm90dG9tIjoyfSwiU2hhcGVTdHlsZSI6eyIkaWQiOiIxODkiLCJNYXJnaW4iOnsiJGlkIjoiMTkwIiwiVG9wIjowLCJMZWZ0IjowLCJSaWdodCI6MCwiQm90dG9tIjowfSwiUGFkZGluZyI6eyIkaWQiOiIxOTEiLCJUb3AiOjAsIkxlZnQiOjAsIlJpZ2h0IjowLCJCb3R0b20iOjB9LCJCYWNrZ3JvdW5kIjp7IiRpZCI6IjE5MiIsIkNvbG9yIjp7IiRpZCI6IjE5MyIsIkEiOjI1NSwiUiI6MTE1LCJHIjoxMTUsIkIiOjExNX19LCJJc1Zpc2libGUiOnRydWUsIldpZHRoIjoxOC4wLCJIZWlnaHQiOjIwLjAsIkJvcmRlclN0eWxlIjp7IiRpZCI6IjE5NCIsIkxpbmVDb2xvciI6eyIkcmVmIjoiNjUifSwiTGluZVdlaWdodCI6MC4wLCJMaW5lVHlwZSI6MCwiUGFyZW50U3R5bGUiOm51bGx9LCJQYXJlbnRTdHlsZSI6bnVsbH0sIlRpdGxlU3R5bGUiOnsiJGlkIjoiMTk1IiwiRm9udFNldHRpbmdzIjp7IiRpZCI6IjE5NiIsIkZvbnRTaXplIjoxMSwiRm9udE5hbWUiOiJDYWxpYnJpIiwiSXNCb2xkIjp0cnVlLCJJc0l0YWxpYyI6ZmFsc2UsIklzVW5kZXJsaW5lZCI6ZmFsc2UsIlBhcmVudFN0eWxlIjpudWxsfSwiQXV0b1NpemUiOjAsIkZvcmVncm91bmQiOnsiJGlkIjoiMTk3IiwiQ29sb3IiOnsiJGlkIjoiMTk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5OSIsIlRvcCI6MCwiTGVmdCI6MCwiUmlnaHQiOjAsIkJvdHRvbSI6MH0sIlBhZGRpbmciOnsiJGlkIjoiMjAwIiwiVG9wIjowLCJMZWZ0IjowLCJSaWdodCI6MCwiQm90dG9tIjowfSwiQmFja2dyb3VuZCI6eyIkcmVmIjoiNzMi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MTAsIkZvbnROYW1lIjoiQ2FsaWJyaSIsIklzQm9sZCI6ZmFsc2UsIklzSXRhbGljIjpmYWxzZSwiSXNVbmRlcmxpbmVkIjpmYWxzZSwiUGFyZW50U3R5bGUiOm51bGx9LCJBdXRvU2l6ZSI6MCwiRm9yZWdyb3VuZCI6eyIkaWQiOiIyMDQiLCJDb2xvciI6eyIkaWQiOiIyMD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iIsIlRvcCI6MCwiTGVmdCI6MCwiUmlnaHQiOjAsIkJvdHRvbSI6MH0sIlBhZGRpbmciOnsiJGlkIjoiMjA3IiwiVG9wIjowLCJMZWZ0IjowLCJSaWdodCI6MCwiQm90dG9tIjowfSwiQmFja2dyb3VuZCI6eyIkcmVmIjoiODAifSwiSXNWaXNpYmxlIjp0cnVlLCJXaWR0aCI6MC4wLCJIZWlnaHQiOjAuMCwiQm9yZGVyU3R5bGUiOnsiJGlkIjoiMjA4IiwiTGluZUNvbG9yIjpudWxsLCJMaW5lV2VpZ2h0IjowLjAsIkxpbmVUeXBlIjowLCJQYXJlbnRTdHlsZSI6bnVsbH0sIlBhcmVudFN0eWxlIjpudWxsfSwiRGF0ZUZvcm1hdCI6eyIkaWQiOiIyM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GVyY2VudGFnZUNvbXBsZXRlIjpudWxsLCJQb3NpdGlvbiI6eyJSYXRpbyI6MC4wLCJJc0N1c3RvbSI6ZmFsc2V9LCJEYXRlRm9ybWF0Ijp7IiRyZWYiOiIyMDkifSwiUmVsYXRlZFRhc2tJZCI6ImI3M2FkMzg3LTIzZDgtNGViOS05NTc0LWVkYzRjNDU1YzNiMCIsIklkIjoiZGNmZjFjNjMtOWQ1NS00NDQ4LWJjNjEtNDg0MmU4NjRjZjk2IiwiSW1wb3J0SWQiOm51bGwsIlRpdGxlIjoiUGhhc2UgMSIsIk5vdGUiOm51bGwsIkh5cGVybGluayI6eyIkaWQiOiIyMTAiLCJBZGRyZXNzIjoiIiwiU3ViQWRkcmVzcyI6IiJ9LCJJc0NoYW5nZWQiOmZhbHNlLCJJc05ldyI6ZmFsc2V9LHsiJGlkIjoiMjExIiwiRGF0ZSI6IjIwMjAtMDMtMjdUMTE6NTk6MDAiLCJTdHlsZSI6eyIkaWQiOiIyMTIiLCJTaGFwZSI6MSwiQ29ubmVjdG9yTWFyZ2luIjp7IiRpZCI6IjIxMyIsIlRvcCI6MCwiTGVmdCI6MiwiUmlnaHQiOjIsIkJvdHRvbSI6MH0sIkNvbm5lY3RvclN0eWxlIjp7IiRpZCI6IjIxNCIsIkxpbmVDb2xvciI6eyIkaWQiOiIyMTUiLCIkdHlwZSI6Ik5MUkUuQ29tbW9uLkRvbS5Tb2xpZENvbG9yQnJ1c2gsIE5MUkUuQ29tbW9uIiwiQ29sb3IiOnsiJGlkIjoiMjE2IiwiQSI6MTI3LCJSIjoxMTUsIkciOjExNSwiQiI6MTE1fX0sIkxpbmVXZWlnaHQiOjEuMCwiTGluZVR5cGUiOjAsIlBhcmVudFN0eWxlIjpudWxsfSwiSXNCZWxvd1RpbWViYW5kIjp0cnVlLCJQb3NpdGlvbk9uVGFzayI6MywiSGlkZURhdGUiOmZhbHNlLCJTaGFwZVNpemUiOjEsIlNwYWNpbmciOjEuMCwiUGFkZGluZyI6eyIkaWQiOiIyMTciLCJUb3AiOjcsIkxlZnQiOjMsIlJpZ2h0IjowLCJCb3R0b20iOjJ9LCJTaGFwZVN0eWxlIjp7IiRpZCI6IjIxOCIsIk1hcmdpbiI6eyIkaWQiOiIyMTkiLCJUb3AiOjAsIkxlZnQiOjAsIlJpZ2h0IjowLCJCb3R0b20iOjB9LCJQYWRkaW5nIjp7IiRpZCI6IjIyMCIsIlRvcCI6MCwiTGVmdCI6MCwiUmlnaHQiOjAsIkJvdHRvbSI6MH0sIkJhY2tncm91bmQiOnsiJGlkIjoiMjIxIiwiQ29sb3IiOnsiJGlkIjoiMjIyIiwiQSI6MjU1LCJSIjoxMTUsIkciOjExNSwiQiI6MTE1fX0sIklzVmlzaWJsZSI6dHJ1ZSwiV2lkdGgiOjE4LjAsIkhlaWdodCI6MjAuMCwiQm9yZGVyU3R5bGUiOnsiJGlkIjoiMjIzIiwiTGluZUNvbG9yIjp7IiRyZWYiOiI2NSJ9LCJMaW5lV2VpZ2h0IjowLjAsIkxpbmVUeXBlIjowLCJQYXJlbnRTdHlsZSI6bnVsbH0sIlBhcmVudFN0eWxlIjpudWxsfSwiVGl0bGVTdHlsZSI6eyIkaWQiOiIyMjQiLCJGb250U2V0dGluZ3MiOnsiJGlkIjoiMjI1IiwiRm9udFNpemUiOjExLCJGb250TmFtZSI6IkNhbGlicmkiLCJJc0JvbGQiOnRydWUsIklzSXRhbGljIjpmYWxzZSwiSXNVbmRlcmxpbmVkIjpmYWxzZSwiUGFyZW50U3R5bGUiOm51bGx9LCJBdXRvU2l6ZSI6MCwiRm9yZWdyb3VuZCI6eyIkaWQiOiIyMjYiLCJDb2xvciI6eyIkaWQiOiIyMjc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3MyJ9LCJJc1Zpc2libGUiOnRydWUsIldpZHRoIjowLjAsIkhlaWdodCI6MC4wLCJCb3JkZXJTdHlsZSI6eyIkaWQiOiIyMzAiLCJMaW5lQ29sb3IiOm51bGwsIkxpbmVXZWlnaHQiOjAuMCwiTGluZVR5cGUiOjAsIlBhcmVudFN0eWxlIjpudWxsfSwiUGFyZW50U3R5bGUiOm51bGx9LCJEYXRlU3R5bGUiOnsiJGlkIjoiMjMxIiwiRm9udFNldHRpbmdzIjp7IiRpZCI6IjIzMiIsIkZvbnRTaXplIjoxMCwiRm9udE5hbWUiOiJDYWxpYnJpIiwiSXNCb2xkIjpmYWxzZSwiSXNJdGFsaWMiOmZhbHNlLCJJc1VuZGVybGluZWQiOmZhbHNlLCJQYXJlbnRTdHlsZSI6bnVsbH0sIkF1dG9TaXplIjowLCJGb3JlZ3JvdW5kIjp7IiRpZCI6IjIzMyIsIkNvbG9yIjp7IiRpZCI6IjIz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M1IiwiVG9wIjowLCJMZWZ0IjowLCJSaWdodCI6MCwiQm90dG9tIjowfSwiUGFkZGluZyI6eyIkaWQiOiIyMzYiLCJUb3AiOjAsIkxlZnQiOjAsIlJpZ2h0IjowLCJCb3R0b20iOjB9LCJCYWNrZ3JvdW5kIjp7IiRyZWYiOiI4MCJ9LCJJc1Zpc2libGUiOnRydWUsIldpZHRoIjowLjAsIkhlaWdodCI6MC4wLCJCb3JkZXJTdHlsZSI6eyIkaWQiOiIyMzciLCJMaW5lQ29sb3IiOm51bGwsIkxpbmVXZWlnaHQiOjAuMCwiTGluZVR5cGUiOjAsIlBhcmVudFN0eWxlIjpudWxsfSwiUGFyZW50U3R5bGUiOm51bGx9LCJEYXRlRm9ybWF0Ijp7IiRpZCI6IjI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zLCJQZXJjZW50YWdlQ29tcGxldGUiOm51bGwsIlBvc2l0aW9uIjp7IlJhdGlvIjowLjAsIklzQ3VzdG9tIjpmYWxzZX0sIkRhdGVGb3JtYXQiOnsiJHJlZiI6IjIzOCJ9LCJSZWxhdGVkVGFza0lkIjoiYjczYWQzODctMjNkOC00ZWI5LTk1NzQtZWRjNGM0NTVjM2IwIiwiSWQiOiJmMTY0NGY0Ni0xYzE1LTRlOWEtODA4ZC0wZjE1NjdhMTlkNjUiLCJJbXBvcnRJZCI6bnVsbCwiVGl0bGUiOiJQaGFzZSAyIiwiTm90ZSI6bnVsbCwiSHlwZXJsaW5rIjp7IiRpZCI6IjIzOSIsIkFkZHJlc3MiOiIiLCJTdWJBZGRyZXNzIjoiIn0sIklzQ2hhbmdlZCI6ZmFsc2UsIklzTmV3IjpmYWxzZX0seyIkaWQiOiIyNDAiLCJEYXRlIjoiMjAyMC0wNy0wNVQxMTo1OTowMCIsIlN0eWxlIjp7IiRpZCI6IjI0MSIsIlNoYXBlIjoxLCJDb25uZWN0b3JNYXJnaW4iOnsiJGlkIjoiMjQyIiwiVG9wIjowLCJMZWZ0IjoyLCJSaWdodCI6MiwiQm90dG9tIjowfSwiQ29ubmVjdG9yU3R5bGUiOnsiJGlkIjoiMjQzIiwiTGluZUNvbG9yIjp7IiRpZCI6IjI0NCIsIiR0eXBlIjoiTkxSRS5Db21tb24uRG9tLlNvbGlkQ29sb3JCcnVzaCwgTkxSRS5Db21tb24iLCJDb2xvciI6eyIkaWQiOiIyNDUiLCJBIjoxMjcsIlIiOjExNSwiRyI6MTE1LCJCIjoxMTV9fSwiTGluZVdlaWdodCI6MS4wLCJMaW5lVHlwZSI6MCwiUGFyZW50U3R5bGUiOm51bGx9LCJJc0JlbG93VGltZWJhbmQiOnRydWUsIlBvc2l0aW9uT25UYXNrIjozLCJIaWRlRGF0ZSI6ZmFsc2UsIlNoYXBlU2l6ZSI6MSwiU3BhY2luZyI6MS4wLCJQYWRkaW5nIjp7IiRpZCI6IjI0NiIsIlRvcCI6NywiTGVmdCI6MywiUmlnaHQiOjAsIkJvdHRvbSI6Mn0sIlNoYXBlU3R5bGUiOnsiJGlkIjoiMjQ3IiwiTWFyZ2luIjp7IiRpZCI6IjI0OCIsIlRvcCI6MCwiTGVmdCI6MCwiUmlnaHQiOjAsIkJvdHRvbSI6MH0sIlBhZGRpbmciOnsiJGlkIjoiMjQ5IiwiVG9wIjowLCJMZWZ0IjowLCJSaWdodCI6MCwiQm90dG9tIjowfSwiQmFja2dyb3VuZCI6eyIkaWQiOiIyNTAiLCJDb2xvciI6eyIkaWQiOiIyNTEiLCJBIjoyNTUsIlIiOjExNSwiRyI6MTE1LCJCIjoxMTV9fSwiSXNWaXNpYmxlIjp0cnVlLCJXaWR0aCI6MTguMCwiSGVpZ2h0IjoyMC4wLCJCb3JkZXJTdHlsZSI6eyIkaWQiOiIyNTIiLCJMaW5lQ29sb3IiOnsiJHJlZiI6IjY1In0sIkxpbmVXZWlnaHQiOjAuMCwiTGluZVR5cGUiOjAsIlBhcmVudFN0eWxlIjpudWxsfSwiUGFyZW50U3R5bGUiOm51bGx9LCJUaXRsZVN0eWxlIjp7IiRpZCI6IjI1MyIsIkZvbnRTZXR0aW5ncyI6eyIkaWQiOiIyNTQiLCJGb250U2l6ZSI6MTEsIkZvbnROYW1lIjoiQ2FsaWJyaSIsIklzQm9sZCI6dHJ1ZSwiSXNJdGFsaWMiOmZhbHNlLCJJc1VuZGVybGluZWQiOmZhbHNlLCJQYXJlbnRTdHlsZSI6bnVsbH0sIkF1dG9TaXplIjowLCJGb3JlZ3JvdW5kIjp7IiRpZCI6IjI1NSIsIkNvbG9yIjp7IiRpZCI6IjI1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NTciLCJUb3AiOjAsIkxlZnQiOjAsIlJpZ2h0IjowLCJCb3R0b20iOjB9LCJQYWRkaW5nIjp7IiRpZCI6IjI1OCIsIlRvcCI6MCwiTGVmdCI6MCwiUmlnaHQiOjAsIkJvdHRvbSI6MH0sIkJhY2tncm91bmQiOnsiJHJlZiI6IjczIn0sIklzVmlzaWJsZSI6dHJ1ZSwiV2lkdGgiOjAuMCwiSGVpZ2h0IjowLjAsIkJvcmRlclN0eWxlIjp7IiRpZCI6IjI1OSIsIkxpbmVDb2xvciI6bnVsbCwiTGluZVdlaWdodCI6MC4wLCJMaW5lVHlwZSI6MCwiUGFyZW50U3R5bGUiOm51bGx9LCJQYXJlbnRTdHlsZSI6bnVsbH0sIkRhdGVTdHlsZSI6eyIkaWQiOiIyNjAiLCJGb250U2V0dGluZ3MiOnsiJGlkIjoiMjYxIiwiRm9udFNpemUiOjEwLCJGb250TmFtZSI6IkNhbGlicmkiLCJJc0JvbGQiOmZhbHNlLCJJc0l0YWxpYyI6ZmFsc2UsIklzVW5kZXJsaW5lZCI6ZmFsc2UsIlBhcmVudFN0eWxlIjpudWxsfSwiQXV0b1NpemUiOjAsIkZvcmVncm91bmQiOnsiJGlkIjoiMjYyIiwiQ29sb3IiOnsiJGlkIjoiMjY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NjQiLCJUb3AiOjAsIkxlZnQiOjAsIlJpZ2h0IjowLCJCb3R0b20iOjB9LCJQYWRkaW5nIjp7IiRpZCI6IjI2NSIsIlRvcCI6MCwiTGVmdCI6MCwiUmlnaHQiOjAsIkJvdHRvbSI6MH0sIkJhY2tncm91bmQiOnsiJHJlZiI6IjgwIn0sIklzVmlzaWJsZSI6dHJ1ZSwiV2lkdGgiOjAuMCwiSGVpZ2h0IjowLjAsIkJvcmRlclN0eWxlIjp7IiRpZCI6IjI2NiIsIkxpbmVDb2xvciI6bnVsbCwiTGluZVdlaWdodCI6MC4wLCJMaW5lVHlwZSI6MCwiUGFyZW50U3R5bGUiOm51bGx9LCJQYXJlbnRTdHlsZSI6bnVsbH0sIkRhdGVGb3JtYXQiOnsiJGlkIjoiMjY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QsIlBlcmNlbnRhZ2VDb21wbGV0ZSI6bnVsbCwiUG9zaXRpb24iOnsiUmF0aW8iOjAuMCwiSXNDdXN0b20iOmZhbHNlfSwiRGF0ZUZvcm1hdCI6eyIkcmVmIjoiMjY3In0sIlJlbGF0ZWRUYXNrSWQiOiJiNzNhZDM4Ny0yM2Q4LTRlYjktOTU3NC1lZGM0YzQ1NWMzYjAiLCJJZCI6ImMyOWRmMGNjLWMyZWMtNGIzMi1hYmVhLWZmYTlkYzI1OWQzOSIsIkltcG9ydElkIjpudWxsLCJUaXRsZSI6IlBoYXNlIDMiLCJOb3RlIjpudWxsLCJIeXBlcmxpbmsiOnsiJGlkIjoiMjY4IiwiQWRkcmVzcyI6IiIsIlN1YkFkZHJlc3MiOiIifSwiSXNDaGFuZ2VkIjpmYWxzZSwiSXNOZXciOmZhbHNlfV0sIlRhc2tEZWZpbml0aW9uIjp7IiRpZCI6IjI2OSIsIkdyb3VwTmFtZSI6bnVsbCwiU3RhcnREYXRlIjoiMjAxOS0xMi0xNVQwMDowMDowMCIsIkVuZERhdGUiOiIyMDIwLTA5LTE1VDExOjU5OjAwIiwiUGVyY2VudGFnZUNvbXBsZXRlIjpudWxsLCJTdHlsZSI6eyIkaWQiOiIyNzAiLCJTaGFwZSI6MSwiU2hhcGVUaGlja25lc3MiOjEsIkR1cmF0aW9uRm9ybWF0IjowLCJJbmNsdWRlTm9uV29ya2luZ0RheXNJbkR1cmF0aW9uIjpmYWxzZSwiUGVyY2VudGFnZUNvbXBsZXRlU3R5bGUiOnsiJGlkIjoiMjcxIiwiRm9udFNldHRpbmdzIjp7IiRpZCI6IjI3M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xLCJWZXJ0aWNhbEFsaWdubWVudCI6MCwiU21hcnRGb3JlZ3JvdW5kIjpudWxsLCJCYWNrZ3JvdW5kRmlsbFR5cGUiOjAsIk1hcmdpbiI6eyIkaWQiOiIyNzMiLCJUb3AiOjAsIkxlZnQiOjAsIlJpZ2h0IjowLCJCb3R0b20iOjB9LCJQYWRkaW5nIjp7IiRpZCI6IjI3NCIsIlRvcCI6MCwiTGVmdCI6MCwiUmlnaHQiOjAsIkJvdHRvbSI6MH0sIkJhY2tncm91bmQiOnsiJHJlZiI6Ijg5In0sIklzVmlzaWJsZSI6dHJ1ZSwiV2lkdGgiOjAuMCwiSGVpZ2h0IjowLjAsIkJvcmRlclN0eWxlIjp7IiRpZCI6IjI3NSIsIkxpbmVDb2xvciI6bnVsbCwiTGluZVdlaWdodCI6MC4wLCJMaW5lVHlwZSI6MCwiUGFyZW50U3R5bGUiOm51bGx9LCJQYXJlbnRTdHlsZSI6bnVsbH0sIkR1cmF0aW9uU3R5bGUiOnsiJGlkIjoiMjc2IiwiRm9udFNldHRpbmdzIjp7IiRpZCI6IjI3NyIsIkZvbnRTaXplIjoxMCwiRm9udE5hbWUiOiJDYWxpYnJpIiwiSXNCb2xkIjpmYWxzZSwiSXNJdGFsaWMiOmZhbHNlLCJJc1VuZGVybGluZWQiOmZhbHNlLCJQYXJlbnRTdHlsZSI6bnVsbH0sIkF1dG9TaXplIjowLCJGb3JlZ3JvdW5kIjp7IiRpZCI6IjI3OCIsIkNvbG9yIjp7IiRyZWYiOiI5MyJ9fSwiTWF4V2lkdGgiOjIwMC4wLCJNYXhIZWlnaHQiOiJJbmZpbml0eSIsIlNtYXJ0Rm9yZWdyb3VuZElzQWN0aXZlIjpmYWxzZSwiSG9yaXpvbnRhbEFsaWdubWVudCI6MCwiVmVydGljYWxBbGlnbm1lbnQiOjAsIlNtYXJ0Rm9yZWdyb3VuZCI6bnVsbCwiQmFja2dyb3VuZEZpbGxUeXBlIjowLCJNYXJnaW4iOnsiJGlkIjoiMjc5IiwiVG9wIjowLCJMZWZ0IjowLCJSaWdodCI6MCwiQm90dG9tIjowfSwiUGFkZGluZyI6eyIkaWQiOiIyODAiLCJUb3AiOjAsIkxlZnQiOjAsIlJpZ2h0IjowLCJCb3R0b20iOjB9LCJCYWNrZ3JvdW5kIjp7IiRyZWYiOiI5NiJ9LCJJc1Zpc2libGUiOnRydWUsIldpZHRoIjowLjAsIkhlaWdodCI6MC4wLCJCb3JkZXJTdHlsZSI6eyIkaWQiOiIyODEiLCJMaW5lQ29sb3IiOm51bGwsIkxpbmVXZWlnaHQiOjAuMCwiTGluZVR5cGUiOjAsIlBhcmVudFN0eWxlIjpudWxsfSwiUGFyZW50U3R5bGUiOm51bGx9LCJIb3Jpem9udGFsQ29ubmVjdG9yU3R5bGUiOnsiJGlkIjoiMjgyIiwiTGluZUNvbG9yIjp7IiRyZWYiOiI5OCJ9LCJMaW5lV2VpZ2h0IjoxLjAsIkxpbmVUeXBlIjowLCJQYXJlbnRTdHlsZSI6bnVsbH0sIlZlcnRpY2FsQ29ubmVjdG9yU3R5bGUiOnsiJGlkIjoiMjgz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yODQiLCJNYXJnaW4iOnsiJGlkIjoiMjg1IiwiVG9wIjowLCJMZWZ0Ijo0LCJSaWdodCI6NCwiQm90dG9tIjowfSwiUGFkZGluZyI6eyIkaWQiOiIyODYiLCJUb3AiOjAsIkxlZnQiOjAsIlJpZ2h0IjowLCJCb3R0b20iOjB9LCJCYWNrZ3JvdW5kIjp7IiRpZCI6IjI4NyIsIkNvbG9yIjp7IiRpZCI6IjI4OCIsIkEiOjI1NSwiUiI6ODYsIkciOjIwNywiQiI6MjE5fX0sIklzVmlzaWJsZSI6dHJ1ZSwiV2lkdGgiOjAuMCwiSGVpZ2h0IjoxNi4wLCJCb3JkZXJTdHlsZSI6eyIkaWQiOiIyODkiLCJMaW5lQ29sb3IiOnsiJGlkIjoiMjkwIiwiJHR5cGUiOiJOTFJFLkNvbW1vbi5Eb20uU29saWRDb2xvckJydXNoLCBOTFJFLkNvbW1vbiIsIkNvbG9yIjp7IiRpZCI6IjI5MSIsIkEiOjI1NSwiUiI6MjU1LCJHIjowLCJCIjowfX0sIkxpbmVXZWlnaHQiOjAuMCwiTGluZVR5cGUiOjAsIlBhcmVudFN0eWxlIjpudWxsfSwiUGFyZW50U3R5bGUiOm51bGx9LCJUaXRsZVN0eWxlIjp7IiRpZCI6IjI5MiIsIkZvbnRTZXR0aW5ncyI6eyIkaWQiOiIyOTMiLCJGb250U2l6ZSI6MTEsIkZvbnROYW1lIjoiQ2FsaWJyaSIsIklzQm9sZCI6ZmFsc2UsIklzSXRhbGljIjpmYWxzZSwiSXNVbmRlcmxpbmVkIjpmYWxzZSwiUGFyZW50U3R5bGUiOm51bGx9LCJBdXRvU2l6ZSI6MiwiRm9yZWdyb3VuZCI6eyIkaWQiOiIyOTQiLCJDb2xvciI6eyIkaWQiOiIyOTUiLCJBIjoyNTUsIlIiOjI1NSwiRyI6MjU1LCJCIjoyNTV9fSwiTWF4V2lkdGgiOjc3LjI0NjY2NjY2NjY2NjY3LCJNYXhIZWlnaHQiOiJJbmZpbml0eSIsIlNtYXJ0Rm9yZWdyb3VuZElzQWN0aXZlIjpmYWxzZSwiSG9yaXpvbnRhbEFsaWdubWVudCI6MSwiVmVydGljYWxBbGlnbm1lbnQiOjAsIlNtYXJ0Rm9yZWdyb3VuZCI6bnVsbCwiQmFja2dyb3VuZEZpbGxUeXBlIjowLCJNYXJnaW4iOnsiJGlkIjoiMjk2IiwiVG9wIjowLCJMZWZ0IjowLCJSaWdodCI6MCwiQm90dG9tIjowfSwiUGFkZGluZyI6eyIkaWQiOiIyOTciLCJUb3AiOjAsIkxlZnQiOjAsIlJpZ2h0IjowLCJCb3R0b20iOjB9LCJCYWNrZ3JvdW5kIjp7IiRyZWYiOiIxMTci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AsIkZvbnROYW1lIjoiQ2FsaWJyaSIsIklzQm9sZCI6ZmFsc2UsIklzSXRhbGljIjpmYWxzZSwiSXNVbmRlcmxpbmVkIjpmYWxzZSwiUGFyZW50U3R5bGUiOm51bGx9LCJBdXRvU2l6ZSI6MCwiRm9yZWdyb3VuZCI6eyIkaWQiOiIzMDEiLCJDb2xvciI6eyIkcmVmIjoiMTIxIn19LCJNYXhXaWR0aCI6MjAwLjAsIk1heEhlaWdodCI6IkluZmluaXR5IiwiU21hcnRGb3JlZ3JvdW5kSXNBY3RpdmUiOmZhbHNlLCJIb3Jpem9udGFsQWxpZ25tZW50IjowLCJWZXJ0aWNhbEFsaWdubWVudCI6MCwiU21hcnRGb3JlZ3JvdW5kIjpudWxsLCJCYWNrZ3JvdW5kRmlsbFR5cGUiOjAsIk1hcmdpbiI6eyIkaWQiOiIzMDIiLCJUb3AiOjAsIkxlZnQiOjAsIlJpZ2h0IjowLCJCb3R0b20iOjB9LCJQYWRkaW5nIjp7IiRpZCI6IjMwMyIsIlRvcCI6MCwiTGVmdCI6MCwiUmlnaHQiOjAsIkJvdHRvbSI6MH0sIkJhY2tncm91bmQiOnsiJHJlZiI6IjEyNCJ9LCJJc1Zpc2libGUiOnRydWUsIldpZHRoIjowLjAsIkhlaWdodCI6MC4wLCJCb3JkZXJTdHlsZSI6eyIkaWQiOiIzMDQiLCJMaW5lQ29sb3IiOm51bGwsIkxpbmVXZWlnaHQiOjAuMCwiTGluZVR5cGUiOjAsIlBhcmVudFN0eWxlIjpudWxsfSwiUGFyZW50U3R5bGUiOm51bGx9LCJEYXRlRm9ybWF0Ijp7IiRpZCI6IjMwNS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zMDYiLCJEYXRlUGFydElzVmlzaWJsZSI6dHJ1ZSwiVGltZVBhcnRJc1Zpc2libGUiOmZhbHNlfX0sIklzVmlzaWJsZSI6dHJ1ZSwiUGFyZW50U3R5bGUiOm51bGx9LCJJbmRleCI6MSwiU21hcnREdXJhdGlvbkFjdGl2YXRlZCI6ZmFsc2UsIkRhdGVGb3JtYXQiOnsiJHJlZiI6IjMwNSJ9LCJJZCI6ImI3M2FkMzg3LTIzZDgtNGViOS05NTc0LWVkYzRjNDU1YzNiMCIsIkltcG9ydElkIjpudWxsLCJUaXRsZSI6IlN5c3RlbSBCYWxhbmNpbmciLCJOb3RlIjpudWxsLCJIeXBlcmxpbmsiOnsiJGlkIjoiMzA3IiwiQWRkcmVzcyI6IiIsIlN1YkFkZHJlc3MiOiIifSwiSXNDaGFuZ2VkIjpmYWxzZSwiSXNOZXciOmZhbHNlfSwiSW5kZXgiOjB9LHsiJGlkIjoiMzA4IiwiX2F0dGFjaGVkTWlsZXN0b25lcyI6W10sIlRhc2tEZWZpbml0aW9uIjp7IiRpZCI6IjMwOSIsIkdyb3VwTmFtZSI6IjcwMDM5MjE5LWNkMTQtNGM0OC1hYzkwLTFmZmM0YTI1MTAwMSIsIlN0YXJ0RGF0ZSI6IjIwMTktMDgtMjBUMDA6MDA6MDAiLCJFbmREYXRlIjoiMjAxOS0xMS0yM1QxMTo1OTowMCIsIlBlcmNlbnRhZ2VDb21wbGV0ZSI6ODUuMCwiU3R5bGUiOnsiJGlkIjoiMzEwIiwiU2hhcGUiOjQsIlNoYXBlVGhpY2tuZXNzIjoxLCJEdXJhdGlvbkZvcm1hdCI6MCwiSW5jbHVkZU5vbldvcmtpbmdEYXlzSW5EdXJhdGlvbiI6ZmFsc2UsIlBlcmNlbnRhZ2VDb21wbGV0ZVN0eWxlIjp7IiRpZCI6IjMxMSIsIkZvbnRTZXR0aW5ncyI6eyIkaWQiOiIzMTIiLCJGb250U2l6ZSI6MTAsIkZvbnROYW1lIjoiQ2FsaWJyaSIsIklzQm9sZCI6ZmFsc2UsIklzSXRhbGljIjpmYWxzZSwiSXNVbmRlcmxpbmVkIjpmYWxzZSwiUGFyZW50U3R5bGUiOm51bGx9LCJBdXRvU2l6ZSI6MCwiRm9yZWdyb3VuZCI6eyIkaWQiOiIzMTMiLCJDb2xvciI6eyIkaWQiOiIzMTQ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MxNSIsIlRvcCI6MCwiTGVmdCI6MCwiUmlnaHQiOjAsIkJvdHRvbSI6MH0sIlBhZGRpbmciOnsiJGlkIjoiMzE2IiwiVG9wIjowLCJMZWZ0IjowLCJSaWdodCI6MCwiQm90dG9tIjowfSwiQmFja2dyb3VuZCI6eyIkcmVmIjoiODkifSwiSXNWaXNpYmxlIjp0cnVlLCJXaWR0aCI6MC4wLCJIZWlnaHQiOjAuMCwiQm9yZGVyU3R5bGUiOnsiJGlkIjoiMzE3IiwiTGluZUNvbG9yIjpudWxsLCJMaW5lV2VpZ2h0IjowLjAsIkxpbmVUeXBlIjowLCJQYXJlbnRTdHlsZSI6bnVsbH0sIlBhcmVudFN0eWxlIjpudWxsfSwiRHVyYXRpb25TdHlsZSI6eyIkaWQiOiIzMTgiLCJGb250U2V0dGluZ3MiOnsiJGlkIjoiMzE5IiwiRm9udFNpemUiOjEwLCJGb250TmFtZSI6IkNhbGlicmkiLCJJc0JvbGQiOmZhbHNlLCJJc0l0YWxpYyI6ZmFsc2UsIklzVW5kZXJsaW5lZCI6ZmFsc2UsIlBhcmVudFN0eWxlIjpudWxsfSwiQXV0b1NpemUiOjAsIkZvcmVncm91bmQiOnsiJGlkIjoiMzIwIiwiQ29sb3IiOnsiJHJlZiI6IjkzIn19LCJNYXhXaWR0aCI6MjAwLjAsIk1heEhlaWdodCI6IkluZmluaXR5IiwiU21hcnRGb3JlZ3JvdW5kSXNBY3RpdmUiOmZhbHNlLCJIb3Jpem9udGFsQWxpZ25tZW50IjowLCJWZXJ0aWNhbEFsaWdubWVudCI6MCwiU21hcnRGb3JlZ3JvdW5kIjpudWxsLCJCYWNrZ3JvdW5kRmlsbFR5cGUiOjAsIk1hcmdpbiI6eyIkaWQiOiIzMjEiLCJUb3AiOjAsIkxlZnQiOjAsIlJpZ2h0IjowLCJCb3R0b20iOjB9LCJQYWRkaW5nIjp7IiRpZCI6IjMyMiIsIlRvcCI6MCwiTGVmdCI6MCwiUmlnaHQiOjAsIkJvdHRvbSI6MH0sIkJhY2tncm91bmQiOnsiJHJlZiI6Ijk2In0sIklzVmlzaWJsZSI6dHJ1ZSwiV2lkdGgiOjAuMCwiSGVpZ2h0IjowLjAsIkJvcmRlclN0eWxlIjp7IiRpZCI6IjMyMyIsIkxpbmVDb2xvciI6bnVsbCwiTGluZVdlaWdodCI6MC4wLCJMaW5lVHlwZSI6MCwiUGFyZW50U3R5bGUiOm51bGx9LCJQYXJlbnRTdHlsZSI6bnVsbH0sIkhvcml6b250YWxDb25uZWN0b3JTdHlsZSI6eyIkaWQiOiIzMjQiLCJMaW5lQ29sb3IiOnsiJHJlZiI6Ijk4In0sIkxpbmVXZWlnaHQiOjEuMCwiTGluZVR5cGUiOjAsIlBhcmVudFN0eWxlIjpudWxsfSwiVmVydGljYWxDb25uZWN0b3JTdHlsZSI6eyIkaWQiOiIzMj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MyNiIsIk1hcmdpbiI6eyIkaWQiOiIzMjciLCJUb3AiOjAsIkxlZnQiOjQsIlJpZ2h0Ijo0LCJCb3R0b20iOjB9LCJQYWRkaW5nIjp7IiRpZCI6IjMyOCIsIlRvcCI6MCwiTGVmdCI6MCwiUmlnaHQiOjAsIkJvdHRvbSI6MH0sIkJhY2tncm91bmQiOnsiJGlkIjoiMzI5IiwiQ29sb3IiOnsiJGlkIjoiMzMwIiwiQSI6MjU1LCJSIjo4NiwiRyI6MjA3LCJCIjoyMTl9fSwiSXNWaXNpYmxlIjp0cnVlLCJXaWR0aCI6MC4wLCJIZWlnaHQiOjE2LjAsIkJvcmRlclN0eWxlIjp7IiRpZCI6IjMzMSIsIkxpbmVDb2xvciI6eyIkaWQiOiIzMzIiLCIkdHlwZSI6Ik5MUkUuQ29tbW9uLkRvbS5Tb2xpZENvbG9yQnJ1c2gsIE5MUkUuQ29tbW9uIiwiQ29sb3IiOnsiJGlkIjoiMzMzIiwiQSI6MjU1LCJSIjoyNTUsIkciOjAsIkIiOjB9fSwiTGluZVdlaWdodCI6MC4wLCJMaW5lVHlwZSI6MCwiUGFyZW50U3R5bGUiOm51bGx9LCJQYXJlbnRTdHlsZSI6bnVsbH0sIlRpdGxlU3R5bGUiOnsiJGlkIjoiMzM0IiwiRm9udFNldHRpbmdzIjp7IiRpZCI6IjMzNSIsIkZvbnRTaXplIjoxMSwiRm9udE5hbWUiOiJDYWxpYnJpIiwiSXNCb2xkIjpmYWxzZSwiSXNJdGFsaWMiOmZhbHNlLCJJc1VuZGVybGluZWQiOmZhbHNlLCJQYXJlbnRTdHlsZSI6bnVsbH0sIkF1dG9TaXplIjowLCJGb3JlZ3JvdW5kIjp7IiRpZCI6IjMzNiIsIkNvbG9yIjp7IiRpZCI6IjMz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zMzgiLCJUb3AiOjAsIkxlZnQiOjAsIlJpZ2h0IjowLCJCb3R0b20iOjB9LCJQYWRkaW5nIjp7IiRpZCI6IjMzOSIsIlRvcCI6MCwiTGVmdCI6MCwiUmlnaHQiOjAsIkJvdHRvbSI6MH0sIkJhY2tncm91bmQiOnsiJHJlZiI6IjExNyJ9LCJJc1Zpc2libGUiOnRydWUsIldpZHRoIjowLjAsIkhlaWdodCI6MC4wLCJCb3JkZXJTdHlsZSI6eyIkaWQiOiIzNDAiLCJMaW5lQ29sb3IiOm51bGwsIkxpbmVXZWlnaHQiOjAuMCwiTGluZVR5cGUiOjAsIlBhcmVudFN0eWxlIjpudWxsfSwiUGFyZW50U3R5bGUiOm51bGx9LCJEYXRlU3R5bGUiOnsiJGlkIjoiMzQxIiwiRm9udFNldHRpbmdzIjp7IiRpZCI6IjM0MiIsIkZvbnRTaXplIjoxMCwiRm9udE5hbWUiOiJDYWxpYnJpIiwiSXNCb2xkIjpmYWxzZSwiSXNJdGFsaWMiOmZhbHNlLCJJc1VuZGVybGluZWQiOmZhbHNlLCJQYXJlbnRTdHlsZSI6bnVsbH0sIkF1dG9TaXplIjowLCJGb3JlZ3JvdW5kIjp7IiRpZCI6IjM0MyIsIkNvbG9yIjp7IiRyZWYiOiIxMjEifX0sIk1heFdpZHRoIjoyMDAuMCwiTWF4SGVpZ2h0IjoiSW5maW5pdHkiLCJTbWFydEZvcmVncm91bmRJc0FjdGl2ZSI6ZmFsc2UsIkhvcml6b250YWxBbGlnbm1lbnQiOjAsIlZlcnRpY2FsQWxpZ25tZW50IjowLCJTbWFydEZvcmVncm91bmQiOm51bGwsIkJhY2tncm91bmRGaWxsVHlwZSI6MCwiTWFyZ2luIjp7IiRpZCI6IjM0NCIsIlRvcCI6MCwiTGVmdCI6MCwiUmlnaHQiOjAsIkJvdHRvbSI6MH0sIlBhZGRpbmciOnsiJGlkIjoiMzQ1IiwiVG9wIjowLCJMZWZ0IjowLCJSaWdodCI6MCwiQm90dG9tIjowfSwiQmFja2dyb3VuZCI6eyIkcmVmIjoiMTI0In0sIklzVmlzaWJsZSI6dHJ1ZSwiV2lkdGgiOjAuMCwiSGVpZ2h0IjowLjAsIkJvcmRlclN0eWxlIjp7IiRpZCI6IjM0NiIsIkxpbmVDb2xvciI6bnVsbCwiTGluZVdlaWdodCI6MC4wLCJMaW5lVHlwZSI6MCwiUGFyZW50U3R5bGUiOm51bGx9LCJQYXJlbnRTdHlsZSI6bnVsbH0sIkRhdGVGb3JtYXQiOnsiJGlkIjoiMzQ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M0OCIsIkRhdGVQYXJ0SXNWaXNpYmxlIjp0cnVlLCJUaW1lUGFydElzVmlzaWJsZSI6ZmFsc2V9fSwiSXNWaXNpYmxlIjp0cnVlLCJQYXJlbnRTdHlsZSI6bnVsbH0sIkluZGV4Ijo1LCJTbWFydER1cmF0aW9uQWN0aXZhdGVkIjpmYWxzZSwiRGF0ZUZvcm1hdCI6eyIkcmVmIjoiMzQ3In0sIklkIjoiMWZiNWM5YmUtYThkNy00OTFlLTkzYWItMTA5NDA0YTBhOTFiIiwiSW1wb3J0SWQiOm51bGwsIlRpdGxlIjoiQ29uc3VtcHRpb24gTWV0cmljcyAiLCJOb3RlIjpudWxsLCJIeXBlcmxpbmsiOnsiJGlkIjoiMzQ5IiwiQWRkcmVzcyI6IiIsIlN1YkFkZHJlc3MiOiIifSwiSXNDaGFuZ2VkIjpmYWxzZSwiSXNOZXciOmZhbHNlfSwiSW5kZXgiOjB9LHsiJGlkIjoiMzUwIiwiX2F0dGFjaGVkTWlsZXN0b25lcyI6W10sIlRhc2tEZWZpbml0aW9uIjp7IiRpZCI6IjM1MSIsIkdyb3VwTmFtZSI6IjcwMDM5MjE5LWNkMTQtNGM0OC1hYzkwLTFmZmM0YTI1MTAwMSIsIlN0YXJ0RGF0ZSI6IjIwMjAtMDItMThUMDA6MDA6MDAiLCJFbmREYXRlIjoiMjAyMC0wNC0wNFQxMTo1OTowMCIsIlBlcmNlbnRhZ2VDb21wbGV0ZSI6bnVsbCwiU3R5bGUiOnsiJGlkIjoiMzUyIiwiU2hhcGUiOjEsIlNoYXBlVGhpY2tuZXNzIjoxLCJEdXJhdGlvbkZvcm1hdCI6MCwiSW5jbHVkZU5vbldvcmtpbmdEYXlzSW5EdXJhdGlvbiI6ZmFsc2UsIlBlcmNlbnRhZ2VDb21wbGV0ZVN0eWxlIjp7IiRpZCI6IjM1MyIsIkZvbnRTZXR0aW5ncyI6eyIkaWQiOiIzNT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SwiVmVydGljYWxBbGlnbm1lbnQiOjAsIlNtYXJ0Rm9yZWdyb3VuZCI6bnVsbCwiQmFja2dyb3VuZEZpbGxUeXBlIjowLCJNYXJnaW4iOnsiJGlkIjoiMzU1IiwiVG9wIjowLCJMZWZ0IjowLCJSaWdodCI6MCwiQm90dG9tIjowfSwiUGFkZGluZyI6eyIkaWQiOiIzNTYiLCJUb3AiOjAsIkxlZnQiOjAsIlJpZ2h0IjowLCJCb3R0b20iOjB9LCJCYWNrZ3JvdW5kIjp7IiRyZWYiOiI4OSJ9LCJJc1Zpc2libGUiOnRydWUsIldpZHRoIjowLjAsIkhlaWdodCI6MC4wLCJCb3JkZXJTdHlsZSI6eyIkaWQiOiIzNTciLCJMaW5lQ29sb3IiOm51bGwsIkxpbmVXZWlnaHQiOjAuMCwiTGluZVR5cGUiOjAsIlBhcmVudFN0eWxlIjpudWxsfSwiUGFyZW50U3R5bGUiOm51bGx9LCJEdXJhdGlvblN0eWxlIjp7IiRpZCI6IjM1OCIsIkZvbnRTZXR0aW5ncyI6eyIkaWQiOiIzNTkiLCJGb250U2l6ZSI6MTAsIkZvbnROYW1lIjoiQ2FsaWJyaSIsIklzQm9sZCI6ZmFsc2UsIklzSXRhbGljIjpmYWxzZSwiSXNVbmRlcmxpbmVkIjpmYWxzZSwiUGFyZW50U3R5bGUiOm51bGx9LCJBdXRvU2l6ZSI6MCwiRm9yZWdyb3VuZCI6eyIkaWQiOiIzNjAiLCJDb2xvciI6eyIkcmVmIjoiOTMifX0sIk1heFdpZHRoIjoyMDAuMCwiTWF4SGVpZ2h0IjoiSW5maW5pdHkiLCJTbWFydEZvcmVncm91bmRJc0FjdGl2ZSI6ZmFsc2UsIkhvcml6b250YWxBbGlnbm1lbnQiOjAsIlZlcnRpY2FsQWxpZ25tZW50IjowLCJTbWFydEZvcmVncm91bmQiOm51bGwsIkJhY2tncm91bmRGaWxsVHlwZSI6MCwiTWFyZ2luIjp7IiRpZCI6IjM2MSIsIlRvcCI6MCwiTGVmdCI6MCwiUmlnaHQiOjAsIkJvdHRvbSI6MH0sIlBhZGRpbmciOnsiJGlkIjoiMzYyIiwiVG9wIjowLCJMZWZ0IjowLCJSaWdodCI6MCwiQm90dG9tIjowfSwiQmFja2dyb3VuZCI6eyIkcmVmIjoiOTYifSwiSXNWaXNpYmxlIjp0cnVlLCJXaWR0aCI6MC4wLCJIZWlnaHQiOjAuMCwiQm9yZGVyU3R5bGUiOnsiJGlkIjoiMzYzIiwiTGluZUNvbG9yIjpudWxsLCJMaW5lV2VpZ2h0IjowLjAsIkxpbmVUeXBlIjowLCJQYXJlbnRTdHlsZSI6bnVsbH0sIlBhcmVudFN0eWxlIjpudWxsfSwiSG9yaXpvbnRhbENvbm5lY3RvclN0eWxlIjp7IiRpZCI6IjM2NCIsIkxpbmVDb2xvciI6eyIkcmVmIjoiOTgifSwiTGluZVdlaWdodCI6MS4wLCJMaW5lVHlwZSI6MCwiUGFyZW50U3R5bGUiOm51bGx9LCJWZXJ0aWNhbENvbm5lY3RvclN0eWxlIjp7IiRpZCI6IjM2NS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zY2IiwiTWFyZ2luIjp7IiRpZCI6IjM2NyIsIlRvcCI6MCwiTGVmdCI6NCwiUmlnaHQiOjQsIkJvdHRvbSI6MH0sIlBhZGRpbmciOnsiJGlkIjoiMzY4IiwiVG9wIjowLCJMZWZ0IjowLCJSaWdodCI6MCwiQm90dG9tIjowfSwiQmFja2dyb3VuZCI6eyIkaWQiOiIzNjkiLCJDb2xvciI6eyIkaWQiOiIzNzAiLCJBIjoyNTUsIlIiOjg2LCJHIjoyMDcsIkIiOjIxOX19LCJJc1Zpc2libGUiOnRydWUsIldpZHRoIjowLjAsIkhlaWdodCI6MTYuMCwiQm9yZGVyU3R5bGUiOnsiJGlkIjoiMzcxIiwiTGluZUNvbG9yIjp7IiRpZCI6IjM3MiIsIiR0eXBlIjoiTkxSRS5Db21tb24uRG9tLlNvbGlkQ29sb3JCcnVzaCwgTkxSRS5Db21tb24iLCJDb2xvciI6eyIkaWQiOiIzNzMiLCJBIjoyNTUsIlIiOjI1NSwiRyI6MCwiQiI6MH19LCJMaW5lV2VpZ2h0IjowLjAsIkxpbmVUeXBlIjowLCJQYXJlbnRTdHlsZSI6bnVsbH0sIlBhcmVudFN0eWxlIjpudWxsfSwiVGl0bGVTdHlsZSI6eyIkaWQiOiIzNzQiLCJGb250U2V0dGluZ3MiOnsiJGlkIjoiMzc1IiwiRm9udFNpemUiOjExLCJGb250TmFtZSI6IkNhbGlicmkiLCJJc0JvbGQiOmZhbHNlLCJJc0l0YWxpYyI6ZmFsc2UsIklzVW5kZXJsaW5lZCI6ZmFsc2UsIlBhcmVudFN0eWxlIjpudWxsfSwiQXV0b1NpemUiOjAsIkZvcmVncm91bmQiOnsiJGlkIjoiMzc2IiwiQ29sb3IiOnsiJGlkIjoiMzc3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M3OCIsIlRvcCI6MCwiTGVmdCI6MCwiUmlnaHQiOjAsIkJvdHRvbSI6MH0sIlBhZGRpbmciOnsiJGlkIjoiMzc5IiwiVG9wIjowLCJMZWZ0IjowLCJSaWdodCI6MCwiQm90dG9tIjowfSwiQmFja2dyb3VuZCI6eyIkcmVmIjoiMTE3In0sIklzVmlzaWJsZSI6dHJ1ZSwiV2lkdGgiOjAuMCwiSGVpZ2h0IjowLjAsIkJvcmRlclN0eWxlIjp7IiRpZCI6IjM4MCIsIkxpbmVDb2xvciI6bnVsbCwiTGluZVdlaWdodCI6MC4wLCJMaW5lVHlwZSI6MCwiUGFyZW50U3R5bGUiOm51bGx9LCJQYXJlbnRTdHlsZSI6bnVsbH0sIkRhdGVTdHlsZSI6eyIkaWQiOiIzODEiLCJGb250U2V0dGluZ3MiOnsiJGlkIjoiMzgyIiwiRm9udFNpemUiOjEwLCJGb250TmFtZSI6IkNhbGlicmkiLCJJc0JvbGQiOmZhbHNlLCJJc0l0YWxpYyI6ZmFsc2UsIklzVW5kZXJsaW5lZCI6ZmFsc2UsIlBhcmVudFN0eWxlIjpudWxsfSwiQXV0b1NpemUiOjAsIkZvcmVncm91bmQiOnsiJGlkIjoiMzgzIiwiQ29sb3IiOnsiJHJlZiI6IjEyMSJ9fSwiTWF4V2lkdGgiOjIwMC4wLCJNYXhIZWlnaHQiOiJJbmZpbml0eSIsIlNtYXJ0Rm9yZWdyb3VuZElzQWN0aXZlIjpmYWxzZSwiSG9yaXpvbnRhbEFsaWdubWVudCI6MCwiVmVydGljYWxBbGlnbm1lbnQiOjAsIlNtYXJ0Rm9yZWdyb3VuZCI6bnVsbCwiQmFja2dyb3VuZEZpbGxUeXBlIjowLCJNYXJnaW4iOnsiJGlkIjoiMzg0IiwiVG9wIjowLCJMZWZ0IjowLCJSaWdodCI6MCwiQm90dG9tIjowfSwiUGFkZGluZyI6eyIkaWQiOiIzODUiLCJUb3AiOjAsIkxlZnQiOjAsIlJpZ2h0IjowLCJCb3R0b20iOjB9LCJCYWNrZ3JvdW5kIjp7IiRyZWYiOiIxMjQifSwiSXNWaXNpYmxlIjp0cnVlLCJXaWR0aCI6MC4wLCJIZWlnaHQiOjAuMCwiQm9yZGVyU3R5bGUiOnsiJGlkIjoiMzg2IiwiTGluZUNvbG9yIjpudWxsLCJMaW5lV2VpZ2h0IjowLjAsIkxpbmVUeXBlIjowLCJQYXJlbnRTdHlsZSI6bnVsbH0sIlBhcmVudFN0eWxlIjpudWxsfSwiRGF0ZUZvcm1hdCI6eyIkaWQiOiIzODc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zg4IiwiRGF0ZVBhcnRJc1Zpc2libGUiOnRydWUsIlRpbWVQYXJ0SXNWaXNpYmxlIjpmYWxzZX19LCJJc1Zpc2libGUiOnRydWUsIlBhcmVudFN0eWxlIjpudWxsfSwiSW5kZXgiOjYsIlNtYXJ0RHVyYXRpb25BY3RpdmF0ZWQiOmZhbHNlLCJEYXRlRm9ybWF0Ijp7IiRyZWYiOiIzODcifSwiSWQiOiJjZmYxNzcxYi0zYWRmLTQzNTAtOTIyNy0yYTFiMzg2ZGQ5MGYiLCJJbXBvcnRJZCI6bnVsbCwiVGl0bGUiOiJPZmZsb2FkaW5nIiwiTm90ZSI6bnVsbCwiSHlwZXJsaW5rIjp7IiRpZCI6IjM4OSIsIkFkZHJlc3MiOiIiLCJTdWJBZGRyZXNzIjoiIn0sIklzQ2hhbmdlZCI6ZmFsc2UsIklzTmV3IjpmYWxzZX0sIkluZGV4IjowfSx7IiRpZCI6IjM5MCIsIl9hdHRhY2hlZE1pbGVzdG9uZXMiOltdLCJUYXNrRGVmaW5pdGlvbiI6eyIkaWQiOiIzOTEiLCJHcm91cE5hbWUiOiIzZWYyZjNkYS05OGQ1LTQ0MTMtOTlmMi0wMGM4ZGVhNjA2OGEiLCJTdGFydERhdGUiOiIyMDE5LTA5LTI5VDAwOjAwOjAwIiwiRW5kRGF0ZSI6IjIwMjAtMDEtMjlUMTE6NTk6MDAiLCJQZXJjZW50YWdlQ29tcGxldGUiOm51bGwsIlN0eWxlIjp7IiRpZCI6IjM5MiIsIlNoYXBlIjoxLCJTaGFwZVRoaWNrbmVzcyI6MSwiRHVyYXRpb25Gb3JtYXQiOjAsIkluY2x1ZGVOb25Xb3JraW5nRGF5c0luRHVyYXRpb24iOmZhbHNlLCJQZXJjZW50YWdlQ29tcGxldGVTdHlsZSI6eyIkaWQiOiIzOTMiLCJGb250U2V0dGluZ3MiOnsiJGlkIjoiMzk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5NSIsIlRvcCI6MCwiTGVmdCI6MCwiUmlnaHQiOjAsIkJvdHRvbSI6MH0sIlBhZGRpbmciOnsiJGlkIjoiMzk2IiwiVG9wIjowLCJMZWZ0IjowLCJSaWdodCI6MCwiQm90dG9tIjowfSwiQmFja2dyb3VuZCI6eyIkcmVmIjoiODkifSwiSXNWaXNpYmxlIjp0cnVlLCJXaWR0aCI6MC4wLCJIZWlnaHQiOjAuMCwiQm9yZGVyU3R5bGUiOnsiJGlkIjoiMzk3IiwiTGluZUNvbG9yIjpudWxsLCJMaW5lV2VpZ2h0IjowLjAsIkxpbmVUeXBlIjowLCJQYXJlbnRTdHlsZSI6bnVsbH0sIlBhcmVudFN0eWxlIjpudWxsfSwiRHVyYXRpb25TdHlsZSI6eyIkaWQiOiIzOTgiLCJGb250U2V0dGluZ3MiOnsiJGlkIjoiMzk5IiwiRm9udFNpemUiOjEwLCJGb250TmFtZSI6IkNhbGlicmkiLCJJc0JvbGQiOmZhbHNlLCJJc0l0YWxpYyI6ZmFsc2UsIklzVW5kZXJsaW5lZCI6ZmFsc2UsIlBhcmVudFN0eWxlIjpudWxsfSwiQXV0b1NpemUiOjAsIkZvcmVncm91bmQiOnsiJGlkIjoiNDAwIiwiQ29sb3IiOnsiJHJlZiI6IjkzIn19LCJNYXhXaWR0aCI6MjAwLjAsIk1heEhlaWdodCI6IkluZmluaXR5IiwiU21hcnRGb3JlZ3JvdW5kSXNBY3RpdmUiOmZhbHNlLCJIb3Jpem9udGFsQWxpZ25tZW50IjowLCJWZXJ0aWNhbEFsaWdubWVudCI6MCwiU21hcnRGb3JlZ3JvdW5kIjpudWxsLCJCYWNrZ3JvdW5kRmlsbFR5cGUiOjAsIk1hcmdpbiI6eyIkaWQiOiI0MDEiLCJUb3AiOjAsIkxlZnQiOjAsIlJpZ2h0IjowLCJCb3R0b20iOjB9LCJQYWRkaW5nIjp7IiRpZCI6IjQwMiIsIlRvcCI6MCwiTGVmdCI6MCwiUmlnaHQiOjAsIkJvdHRvbSI6MH0sIkJhY2tncm91bmQiOnsiJHJlZiI6Ijk2In0sIklzVmlzaWJsZSI6dHJ1ZSwiV2lkdGgiOjAuMCwiSGVpZ2h0IjowLjAsIkJvcmRlclN0eWxlIjp7IiRpZCI6IjQwMyIsIkxpbmVDb2xvciI6bnVsbCwiTGluZVdlaWdodCI6MC4wLCJMaW5lVHlwZSI6MCwiUGFyZW50U3R5bGUiOm51bGx9LCJQYXJlbnRTdHlsZSI6bnVsbH0sIkhvcml6b250YWxDb25uZWN0b3JTdHlsZSI6eyIkaWQiOiI0MDQiLCJMaW5lQ29sb3IiOnsiJHJlZiI6Ijk4In0sIkxpbmVXZWlnaHQiOjEuMCwiTGluZVR5cGUiOjAsIlBhcmVudFN0eWxlIjpudWxsfSwiVmVydGljYWxDb25uZWN0b3JTdHlsZSI6eyIkaWQiOiI0MD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QwNiIsIk1hcmdpbiI6eyIkaWQiOiI0MDciLCJUb3AiOjAsIkxlZnQiOjQsIlJpZ2h0Ijo0LCJCb3R0b20iOjB9LCJQYWRkaW5nIjp7IiRpZCI6IjQwOCIsIlRvcCI6MCwiTGVmdCI6MCwiUmlnaHQiOjAsIkJvdHRvbSI6MH0sIkJhY2tncm91bmQiOnsiJGlkIjoiNDA5IiwiQ29sb3IiOnsiJGlkIjoiNDEwIiwiQSI6MjU1LCJSIjo4NiwiRyI6MjA3LCJCIjoyMTl9fSwiSXNWaXNpYmxlIjp0cnVlLCJXaWR0aCI6MC4wLCJIZWlnaHQiOjE2LjAsIkJvcmRlclN0eWxlIjp7IiRpZCI6IjQxMSIsIkxpbmVDb2xvciI6eyIkaWQiOiI0MTIiLCIkdHlwZSI6Ik5MUkUuQ29tbW9uLkRvbS5Tb2xpZENvbG9yQnJ1c2gsIE5MUkUuQ29tbW9uIiwiQ29sb3IiOnsiJGlkIjoiNDEzIiwiQSI6MjU1LCJSIjoyNTUsIkciOjAsIkIiOjB9fSwiTGluZVdlaWdodCI6MC4wLCJMaW5lVHlwZSI6MCwiUGFyZW50U3R5bGUiOm51bGx9LCJQYXJlbnRTdHlsZSI6bnVsbH0sIlRpdGxlU3R5bGUiOnsiJGlkIjoiNDE0IiwiRm9udFNldHRpbmdzIjp7IiRpZCI6IjQxNSIsIkZvbnRTaXplIjoxMSwiRm9udE5hbWUiOiJDYWxpYnJpIiwiSXNCb2xkIjpmYWxzZSwiSXNJdGFsaWMiOmZhbHNlLCJJc1VuZGVybGluZWQiOmZhbHNlLCJQYXJlbnRTdHlsZSI6bnVsbH0sIkF1dG9TaXplIjowLCJGb3JlZ3JvdW5kIjp7IiRpZCI6IjQxNiIsIkNvbG9yIjp7IiRpZCI6IjQx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0MTgiLCJUb3AiOjAsIkxlZnQiOjAsIlJpZ2h0IjowLCJCb3R0b20iOjB9LCJQYWRkaW5nIjp7IiRpZCI6IjQxOSIsIlRvcCI6MCwiTGVmdCI6MCwiUmlnaHQiOjAsIkJvdHRvbSI6MH0sIkJhY2tncm91bmQiOnsiJHJlZiI6IjExNyJ9LCJJc1Zpc2libGUiOnRydWUsIldpZHRoIjowLjAsIkhlaWdodCI6MC4wLCJCb3JkZXJTdHlsZSI6eyIkaWQiOiI0MjAiLCJMaW5lQ29sb3IiOm51bGwsIkxpbmVXZWlnaHQiOjAuMCwiTGluZVR5cGUiOjAsIlBhcmVudFN0eWxlIjpudWxsfSwiUGFyZW50U3R5bGUiOm51bGx9LCJEYXRlU3R5bGUiOnsiJGlkIjoiNDIxIiwiRm9udFNldHRpbmdzIjp7IiRpZCI6IjQyMiIsIkZvbnRTaXplIjoxMCwiRm9udE5hbWUiOiJDYWxpYnJpIiwiSXNCb2xkIjpmYWxzZSwiSXNJdGFsaWMiOmZhbHNlLCJJc1VuZGVybGluZWQiOmZhbHNlLCJQYXJlbnRTdHlsZSI6bnVsbH0sIkF1dG9TaXplIjowLCJGb3JlZ3JvdW5kIjp7IiRpZCI6IjQyMyIsIkNvbG9yIjp7IiRyZWYiOiIxMjEifX0sIk1heFdpZHRoIjoyMDAuMCwiTWF4SGVpZ2h0IjoiSW5maW5pdHkiLCJTbWFydEZvcmVncm91bmRJc0FjdGl2ZSI6ZmFsc2UsIkhvcml6b250YWxBbGlnbm1lbnQiOjAsIlZlcnRpY2FsQWxpZ25tZW50IjowLCJTbWFydEZvcmVncm91bmQiOm51bGwsIkJhY2tncm91bmRGaWxsVHlwZSI6MCwiTWFyZ2luIjp7IiRpZCI6IjQyNCIsIlRvcCI6MCwiTGVmdCI6MCwiUmlnaHQiOjAsIkJvdHRvbSI6MH0sIlBhZGRpbmciOnsiJGlkIjoiNDI1IiwiVG9wIjowLCJMZWZ0IjowLCJSaWdodCI6MCwiQm90dG9tIjowfSwiQmFja2dyb3VuZCI6eyIkcmVmIjoiMTI0In0sIklzVmlzaWJsZSI6dHJ1ZSwiV2lkdGgiOjAuMCwiSGVpZ2h0IjowLjAsIkJvcmRlclN0eWxlIjp7IiRpZCI6IjQyNiIsIkxpbmVDb2xvciI6bnVsbCwiTGluZVdlaWdodCI6MC4wLCJMaW5lVHlwZSI6MCwiUGFyZW50U3R5bGUiOm51bGx9LCJQYXJlbnRTdHlsZSI6bnVsbH0sIkRhdGVGb3JtYXQiOnsiJGlkIjoiNDI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QyOCIsIkRhdGVQYXJ0SXNWaXNpYmxlIjp0cnVlLCJUaW1lUGFydElzVmlzaWJsZSI6ZmFsc2V9fSwiSXNWaXNpYmxlIjp0cnVlLCJQYXJlbnRTdHlsZSI6bnVsbH0sIkluZGV4Ijo5LCJTbWFydER1cmF0aW9uQWN0aXZhdGVkIjpmYWxzZSwiRGF0ZUZvcm1hdCI6eyIkcmVmIjoiNDI3In0sIklkIjoiNWY4MGRmNjQtMzA5Ni00ZGYyLThlYWEtZTY3MmIzNjEzNDYwIiwiSW1wb3J0SWQiOm51bGwsIlRpdGxlIjoiU0RLIE9wdGltaXphdGlvbiAiLCJOb3RlIjpudWxsLCJIeXBlcmxpbmsiOnsiJGlkIjoiNDI5IiwiQWRkcmVzcyI6IiIsIlN1YkFkZHJlc3MiOiIifSwiSXNDaGFuZ2VkIjpmYWxzZSwiSXNOZXciOmZhbHNlfSwiSW5kZXgiOjB9LHsiJGlkIjoiNDMwIiwiX2F0dGFjaGVkTWlsZXN0b25lcyI6W10sIlRhc2tEZWZpbml0aW9uIjp7IiRpZCI6IjQzMSIsIkdyb3VwTmFtZSI6IjNlZjJmM2RhLTk4ZDUtNDQxMy05OWYyLTAwYzhkZWE2MDY4YSIsIlN0YXJ0RGF0ZSI6IjIwMjAtMDUtMDFUMDA6MDA6MDBaIiwiRW5kRGF0ZSI6IjIwMjAtMDctMzBUMTE6NTk6MDAiLCJQZXJjZW50YWdlQ29tcGxldGUiOjgwLjAsIlN0eWxlIjp7IiRpZCI6IjQzMiIsIlNoYXBlIjo0LCJTaGFwZVRoaWNrbmVzcyI6MSwiRHVyYXRpb25Gb3JtYXQiOjAsIkluY2x1ZGVOb25Xb3JraW5nRGF5c0luRHVyYXRpb24iOmZhbHNlLCJQZXJjZW50YWdlQ29tcGxldGVTdHlsZSI6eyIkaWQiOiI0MzMiLCJGb250U2V0dGluZ3MiOnsiJGlkIjoiNDM0IiwiRm9udFNpemUiOjEwLCJGb250TmFtZSI6IkNhbGlicmkiLCJJc0JvbGQiOmZhbHNlLCJJc0l0YWxpYyI6ZmFsc2UsIklzVW5kZXJsaW5lZCI6ZmFsc2UsIlBhcmVudFN0eWxlIjpudWxsfSwiQXV0b1NpemUiOjAsIkZvcmVncm91bmQiOnsiJGlkIjoiNDM1IiwiQ29sb3IiOnsiJGlkIjoiNDM2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aWQiOiI0MzciLCJUb3AiOjAsIkxlZnQiOjAsIlJpZ2h0IjowLCJCb3R0b20iOjB9LCJQYWRkaW5nIjp7IiRpZCI6IjQzOCIsIlRvcCI6MCwiTGVmdCI6MCwiUmlnaHQiOjAsIkJvdHRvbSI6MH0sIkJhY2tncm91bmQiOnsiJHJlZiI6Ijg5In0sIklzVmlzaWJsZSI6dHJ1ZSwiV2lkdGgiOjAuMCwiSGVpZ2h0IjowLjAsIkJvcmRlclN0eWxlIjp7IiRpZCI6IjQzOSIsIkxpbmVDb2xvciI6bnVsbCwiTGluZVdlaWdodCI6MC4wLCJMaW5lVHlwZSI6MCwiUGFyZW50U3R5bGUiOm51bGx9LCJQYXJlbnRTdHlsZSI6bnVsbH0sIkR1cmF0aW9uU3R5bGUiOnsiJGlkIjoiNDQwIiwiRm9udFNldHRpbmdzIjp7IiRpZCI6IjQ0MSIsIkZvbnRTaXplIjoxMCwiRm9udE5hbWUiOiJDYWxpYnJpIiwiSXNCb2xkIjpmYWxzZSwiSXNJdGFsaWMiOmZhbHNlLCJJc1VuZGVybGluZWQiOmZhbHNlLCJQYXJlbnRTdHlsZSI6bnVsbH0sIkF1dG9TaXplIjowLCJGb3JlZ3JvdW5kIjp7IiRpZCI6IjQ0MiIsIkNvbG9yIjp7IiRyZWYiOiI5MyJ9fSwiTWF4V2lkdGgiOjIwMC4wLCJNYXhIZWlnaHQiOiJJbmZpbml0eSIsIlNtYXJ0Rm9yZWdyb3VuZElzQWN0aXZlIjpmYWxzZSwiSG9yaXpvbnRhbEFsaWdubWVudCI6MCwiVmVydGljYWxBbGlnbm1lbnQiOjAsIlNtYXJ0Rm9yZWdyb3VuZCI6bnVsbCwiQmFja2dyb3VuZEZpbGxUeXBlIjowLCJNYXJnaW4iOnsiJGlkIjoiNDQzIiwiVG9wIjowLCJMZWZ0IjowLCJSaWdodCI6MCwiQm90dG9tIjowfSwiUGFkZGluZyI6eyIkaWQiOiI0NDQiLCJUb3AiOjAsIkxlZnQiOjAsIlJpZ2h0IjowLCJCb3R0b20iOjB9LCJCYWNrZ3JvdW5kIjp7IiRyZWYiOiI5NiJ9LCJJc1Zpc2libGUiOnRydWUsIldpZHRoIjowLjAsIkhlaWdodCI6MC4wLCJCb3JkZXJTdHlsZSI6eyIkaWQiOiI0NDUiLCJMaW5lQ29sb3IiOm51bGwsIkxpbmVXZWlnaHQiOjAuMCwiTGluZVR5cGUiOjAsIlBhcmVudFN0eWxlIjpudWxsfSwiUGFyZW50U3R5bGUiOm51bGx9LCJIb3Jpem9udGFsQ29ubmVjdG9yU3R5bGUiOnsiJGlkIjoiNDQ2IiwiTGluZUNvbG9yIjp7IiRyZWYiOiI5OCJ9LCJMaW5lV2VpZ2h0IjoxLjAsIkxpbmVUeXBlIjowLCJQYXJlbnRTdHlsZSI6bnVsbH0sIlZlcnRpY2FsQ29ubmVjdG9yU3R5bGUiOnsiJGlkIjoiNDQ3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0NDgiLCJNYXJnaW4iOnsiJGlkIjoiNDQ5IiwiVG9wIjowLCJMZWZ0Ijo0LCJSaWdodCI6NCwiQm90dG9tIjowfSwiUGFkZGluZyI6eyIkaWQiOiI0NTAiLCJUb3AiOjAsIkxlZnQiOjAsIlJpZ2h0IjowLCJCb3R0b20iOjB9LCJCYWNrZ3JvdW5kIjp7IiRpZCI6IjQ1MSIsIkNvbG9yIjp7IiRpZCI6IjQ1MiIsIkEiOjI1NSwiUiI6ODYsIkciOjIwNywiQiI6MjE5fX0sIklzVmlzaWJsZSI6dHJ1ZSwiV2lkdGgiOjAuMCwiSGVpZ2h0IjoxNi4wLCJCb3JkZXJTdHlsZSI6eyIkaWQiOiI0NTMiLCJMaW5lQ29sb3IiOnsiJGlkIjoiNDU0IiwiJHR5cGUiOiJOTFJFLkNvbW1vbi5Eb20uU29saWRDb2xvckJydXNoLCBOTFJFLkNvbW1vbiIsIkNvbG9yIjp7IiRpZCI6IjQ1NSIsIkEiOjI1NSwiUiI6MjU1LCJHIjowLCJCIjowfX0sIkxpbmVXZWlnaHQiOjAuMCwiTGluZVR5cGUiOjAsIlBhcmVudFN0eWxlIjpudWxsfSwiUGFyZW50U3R5bGUiOm51bGx9LCJUaXRsZVN0eWxlIjp7IiRpZCI6IjQ1NiIsIkZvbnRTZXR0aW5ncyI6eyIkaWQiOiI0NTciLCJGb250U2l6ZSI6MTEsIkZvbnROYW1lIjoiQ2FsaWJyaSIsIklzQm9sZCI6ZmFsc2UsIklzSXRhbGljIjpmYWxzZSwiSXNVbmRlcmxpbmVkIjpmYWxzZSwiUGFyZW50U3R5bGUiOm51bGx9LCJBdXRvU2l6ZSI6MiwiRm9yZWdyb3VuZCI6eyIkaWQiOiI0NTgiLCJDb2xvciI6eyIkaWQiOiI0NTkiLCJBIjoyNTUsIlIiOjI1NSwiRyI6MjU1LCJCIjoyNTV9fSwiTWF4V2lkdGgiOjgzLjkzNjY2NjY2NjY2NjY2NywiTWF4SGVpZ2h0IjoiSW5maW5pdHkiLCJTbWFydEZvcmVncm91bmRJc0FjdGl2ZSI6ZmFsc2UsIkhvcml6b250YWxBbGlnbm1lbnQiOjEsIlZlcnRpY2FsQWxpZ25tZW50IjowLCJTbWFydEZvcmVncm91bmQiOm51bGwsIkJhY2tncm91bmRGaWxsVHlwZSI6MCwiTWFyZ2luIjp7IiRpZCI6IjQ2MCIsIlRvcCI6MCwiTGVmdCI6MCwiUmlnaHQiOjAsIkJvdHRvbSI6MH0sIlBhZGRpbmciOnsiJGlkIjoiNDYxIiwiVG9wIjowLCJMZWZ0IjowLCJSaWdodCI6MCwiQm90dG9tIjowfSwiQmFja2dyb3VuZCI6eyIkcmVmIjoiMTE3In0sIklzVmlzaWJsZSI6dHJ1ZSwiV2lkdGgiOjAuMCwiSGVpZ2h0IjowLjAsIkJvcmRlclN0eWxlIjp7IiRpZCI6IjQ2MiIsIkxpbmVDb2xvciI6bnVsbCwiTGluZVdlaWdodCI6MC4wLCJMaW5lVHlwZSI6MCwiUGFyZW50U3R5bGUiOm51bGx9LCJQYXJlbnRTdHlsZSI6bnVsbH0sIkRhdGVTdHlsZSI6eyIkaWQiOiI0NjMiLCJGb250U2V0dGluZ3MiOnsiJGlkIjoiNDY0IiwiRm9udFNpemUiOjEwLCJGb250TmFtZSI6IkNhbGlicmkiLCJJc0JvbGQiOmZhbHNlLCJJc0l0YWxpYyI6ZmFsc2UsIklzVW5kZXJsaW5lZCI6ZmFsc2UsIlBhcmVudFN0eWxlIjpudWxsfSwiQXV0b1NpemUiOjAsIkZvcmVncm91bmQiOnsiJGlkIjoiNDY1IiwiQ29sb3IiOnsiJHJlZiI6IjEyMSJ9fSwiTWF4V2lkdGgiOjIwMC4wLCJNYXhIZWlnaHQiOiJJbmZpbml0eSIsIlNtYXJ0Rm9yZWdyb3VuZElzQWN0aXZlIjpmYWxzZSwiSG9yaXpvbnRhbEFsaWdubWVudCI6MCwiVmVydGljYWxBbGlnbm1lbnQiOjAsIlNtYXJ0Rm9yZWdyb3VuZCI6bnVsbCwiQmFja2dyb3VuZEZpbGxUeXBlIjowLCJNYXJnaW4iOnsiJGlkIjoiNDY2IiwiVG9wIjowLCJMZWZ0IjowLCJSaWdodCI6MCwiQm90dG9tIjowfSwiUGFkZGluZyI6eyIkaWQiOiI0NjciLCJUb3AiOjAsIkxlZnQiOjAsIlJpZ2h0IjowLCJCb3R0b20iOjB9LCJCYWNrZ3JvdW5kIjp7IiRyZWYiOiIxMjQifSwiSXNWaXNpYmxlIjp0cnVlLCJXaWR0aCI6MC4wLCJIZWlnaHQiOjAuMCwiQm9yZGVyU3R5bGUiOnsiJGlkIjoiNDY4IiwiTGluZUNvbG9yIjpudWxsLCJMaW5lV2VpZ2h0IjowLjAsIkxpbmVUeXBlIjowLCJQYXJlbnRTdHlsZSI6bnVsbH0sIlBhcmVudFN0eWxlIjpudWxsfSwiRGF0ZUZvcm1hdCI6eyIkaWQiOiI0Nj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DcwIiwiRGF0ZVBhcnRJc1Zpc2libGUiOnRydWUsIlRpbWVQYXJ0SXNWaXNpYmxlIjpmYWxzZX19LCJJc1Zpc2libGUiOnRydWUsIlBhcmVudFN0eWxlIjpudWxsfSwiSW5kZXgiOjEwLCJTbWFydER1cmF0aW9uQWN0aXZhdGVkIjpmYWxzZSwiRGF0ZUZvcm1hdCI6eyIkcmVmIjoiNDY5In0sIklkIjoiZTI5ZmI4NjktMGI2MC00M2U2LWI4YjQtOWVjMDViNTUwYmEzIiwiSW1wb3J0SWQiOm51bGwsIlRpdGxlIjoiTG9hZCBQZXJmb3JtYW5jZSAiLCJOb3RlIjpudWxsLCJIeXBlcmxpbmsiOnsiJGlkIjoiNDcxIiwiQWRkcmVzcyI6IiIsIlN1YkFkZHJlc3MiOiIifSwiSXNDaGFuZ2VkIjpmYWxzZSwiSXNOZXciOmZhbHNlfSwiSW5kZXgiOjB9XSwiTWlsZXN0b25lcyI6W3siJGlkIjoiNDcyIiwiSWQiOiJhZTIxMWJiMy05N2JhLTQ4NGUtYmI5Ni0xNTY3Yjg5MzhhOGUiLCJJbmRleCI6NywiR3JvdXBJZCI6Ijg1ODU2OGUyLWM5ZTQtNDQ2Yi1hYzk5LWJmMzM3YzA1N2Q5MSIsIlRpdGxlIjoiUGVyZiBDaGVjayAiLCJEYXRlVGltZSI6IjIwMjAtMDYtMThUMTE6NTk6MDAiLCJQZXJjZW50YWdlQ29tcGxldGUiOm51bGwsIk5vdGUiOm51bGwsIlN0eWxlIjp7IiRpZCI6IjQ3MyIsIlRpdGxlU3R5bGUiOnsiJGlkIjoiNDc0IiwiRm9udFNldHRpbmdzIjp7IiRpZCI6IjQ3NSIsIkZvbnRTaXplIjoxMSwiRm9udE5hbWUiOiJDYWxpYnJpIiwiSXNCb2xkIjp0cnVlLCJJc0l0YWxpYyI6ZmFsc2UsIklzVW5kZXJsaW5lZCI6ZmFsc2UsIlBhcmVudFN0eWxlIjpudWxsfSwiQXV0b1NpemUiOjAsIkZvcmVncm91bmQiOnsiJGlkIjoiNDc2IiwiQ29sb3IiOnsiJGlkIjoiNDc3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c4IiwiRm9udFNldHRpbmdzIjp7IiRpZCI6IjQ3OSIsIkZvbnRTaXplIjoxMCwiRm9udE5hbWUiOiJDYWxpYnJpIiwiSXNCb2xkIjpmYWxzZSwiSXNJdGFsaWMiOmZhbHNlLCJJc1VuZGVybGluZWQiOmZhbHNlLCJQYXJlbnRTdHlsZSI6bnVsbH0sIkF1dG9TaXplIjowLCJGb3JlZ3JvdW5kIjp7IiRpZCI6IjQ4MCIsIkNvbG9yIjp7IiRpZCI6IjQ4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lRpdGxlUG9zaXRpb24iOiJMZWZ0IiwiRGF0ZVBvc2l0aW9uIjoiTGVmdCIsIlNoYXBlVHlwZSI6MTEsIlNoYXBlU2l6ZSI6MSwiU2hhcGVTdHlsZSI6eyIkaWQiOiI0ODIiLCJNYXJnaW4iOnsiJHJlZiI6IjYwIn0sIlBhZGRpbmciOnsiJHJlZiI6IjYxIn0sIkJhY2tncm91bmQiOnsiJGlkIjoiNDgzIiwiQ29sb3IiOnsiJGlkIjoiNDg0IiwiQSI6MjU1LCJSIjoxMTUsIkciOjExNSwiQiI6MTE1fX0sIklzVmlzaWJsZSI6dHJ1ZSwiV2lkdGgiOjE4LjAsIkhlaWdodCI6MjAuMCwiQm9yZGVyU3R5bGUiOnsiJGlkIjoiNDg1IiwiTGluZUNvbG9yIjpudWxsLCJMaW5lV2VpZ2h0IjowLjAsIkxpbmVUeXBlIjowLCJQYXJlbnRTdHlsZSI6bnVsbH0sIlBhcmVudFN0eWxlIjpudWxsfSwiRGF0ZUZvcm1hdCI6eyIkaWQiOiI0O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bnVsbCwiSW1wb3J0SWQiOiIifSx7IiRpZCI6IjQ4NyIsIklkIjoiMTBmNDRlYTAtYzFlZi00Yjc1LWE3ODEtZjU4NDViOTEwNzkwIiwiSW5kZXgiOjgsIkdyb3VwSWQiOiI4NTg1NjhlMi1jOWU0LTQ0NmItYWM5OS1iZjMzN2MwNTdkOTEiLCJUaXRsZSI6IklmcmFtZXMiLCJEYXRlVGltZSI6IjIwMTktMTItMDVUMTE6NTk6MDAiLCJQZXJjZW50YWdlQ29tcGxldGUiOm51bGwsIk5vdGUiOm51bGwsIlN0eWxlIjp7IiRpZCI6IjQ4OCIsIlRpdGxlU3R5bGUiOnsiJGlkIjoiNDg5IiwiRm9udFNldHRpbmdzIjp7IiRpZCI6IjQ5MCIsIkZvbnRTaXplIjoxMSwiRm9udE5hbWUiOiJDYWxpYnJpIiwiSXNCb2xkIjp0cnVlLCJJc0l0YWxpYyI6ZmFsc2UsIklzVW5kZXJsaW5lZCI6ZmFsc2UsIlBhcmVudFN0eWxlIjpudWxsfSwiQXV0b1NpemUiOjAsIkZvcmVncm91bmQiOnsiJGlkIjoiNDkxIiwiQ29sb3IiOnsiJGlkIjoiNDky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kzIiwiRm9udFNldHRpbmdzIjp7IiRpZCI6IjQ5NCIsIkZvbnRTaXplIjoxMCwiRm9udE5hbWUiOiJDYWxpYnJpIiwiSXNCb2xkIjpmYWxzZSwiSXNJdGFsaWMiOmZhbHNlLCJJc1VuZGVybGluZWQiOmZhbHNlLCJQYXJlbnRTdHlsZSI6bnVsbH0sIkF1dG9TaXplIjowLCJGb3JlZ3JvdW5kIjp7IiRpZCI6IjQ5NSIsIkNvbG9yIjp7IiRpZCI6IjQ5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lRpdGxlUG9zaXRpb24iOiJMZWZ0IiwiRGF0ZVBvc2l0aW9uIjoiTGVmdCIsIlNoYXBlVHlwZSI6MCwiU2hhcGVTaXplIjowLCJTaGFwZVN0eWxlIjp7IiRpZCI6IjQ5NyIsIk1hcmdpbiI6eyIkcmVmIjoiNjAifSwiUGFkZGluZyI6eyIkcmVmIjoiNjEifSwiQmFja2dyb3VuZCI6eyIkaWQiOiI0OTgiLCJDb2xvciI6eyIkaWQiOiI0OTkiLCJBIjoyNTUsIlIiOjExNSwiRyI6MTE1LCJCIjoxMTV9fSwiSXNWaXNpYmxlIjp0cnVlLCJXaWR0aCI6MTIuMCwiSGVpZ2h0IjoxNC4wLCJCb3JkZXJTdHlsZSI6eyIkaWQiOiI1MDAiLCJMaW5lQ29sb3IiOm51bGwsIkxpbmVXZWlnaHQiOjAuMCwiTGluZVR5cGUiOjAsIlBhcmVudFN0eWxlIjpudWxsfSwiUGFyZW50U3R5bGUiOm51bGx9LCJEYXRlRm9ybWF0Ijp7IiRpZCI6IjUw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udWxsLCJJbXBvcnRJZCI6IiJ9XX0seyIkaWQiOiI1MDIiLCJJZCI6ImQ5YTdkZjIwLTQ1ODAtNGQ5Yy1iMTcyLTQ3NzA2YzMwM2JjYSIsIkluZGV4IjoxMSwiSGVhZGVyVGV4dCI6Ik9wcyIsIlN0eWxlIjp7IiRpZCI6IjUwMyIsIkhlYWRlclN0eWxlIjp7IiRpZCI6IjUwNCIsIlRleHRTdHlsZSI6eyIkaWQiOiI1MDUiLCJGb250U2V0dGluZ3MiOnsiJGlkIjoiNTA2IiwiRm9udFNpemUiOjEyLCJGb250TmFtZSI6IkNhbGlicmkiLCJJc0JvbGQiOmZhbHNlLCJJc0l0YWxpYyI6ZmFsc2UsIklzVW5kZXJsaW5lZCI6ZmFsc2UsIlBhcmVudFN0eWxlIjpudWxsfSwiQXV0b1NpemUiOjAsIkZvcmVncm91bmQiOnsiJGlkIjoiNTA3IiwiQ29sb3IiOnsiJGlkIjoiNTA4IiwiQSI6MjU1LCJSIjozMiwiRyI6NTYsIkIiOjEwMH19LCJNYXhXaWR0aCI6MC4wLCJNYXhIZWlnaHQiOjAuMCwiU21hcnRGb3JlZ3JvdW5kSXNBY3RpdmUiOmZhbHNlLCJIb3Jpem9udGFsQWxpZ25tZW50IjowLCJWZXJ0aWNhbEFsaWdubWVudCI6MCwiU21hcnRGb3JlZ3JvdW5kIjpudWxsLCJCYWNrZ3JvdW5kRmlsbFR5cGUiOjAsIk1hcmdpbiI6eyIkcmVmIjoiMTQxIn0sIlBhZGRpbmciOnsiJHJlZiI6IjE0MiJ9LCJCYWNrZ3JvdW5kIjpudWxsLCJJc1Zpc2libGUiOmZhbHNlLCJXaWR0aCI6MC4wLCJIZWlnaHQiOjAuMCwiQm9yZGVyU3R5bGUiOm51bGwsIlBhcmVudFN0eWxlIjpudWxsfSwiUmVjdGFuZ2xlU3R5bGUiOnsiJGlkIjoiNTA5IiwiTWFyZ2luIjp7IiRyZWYiOiIxNDQifSwiUGFkZGluZyI6eyIkcmVmIjoiMTQ1In0sIkJhY2tncm91bmQiOnsiJGlkIjoiNTEwIiwiQ29sb3IiOnsiJGlkIjoiNTExIiwiQSI6MTI3LCJSIjoxMTEsIkciOjQ5LCJCIjoxNTJ9fSwiSXNWaXNpYmxlIjpmYWxzZSwiV2lkdGgiOjAuMCwiSGVpZ2h0IjowLjAsIkJvcmRlclN0eWxlIjp7IiRpZCI6IjUxMiIsIkxpbmVDb2xvciI6eyIkcmVmIjoiMTQ5In0sIkxpbmVXZWlnaHQiOjAuMCwiTGluZVR5cGUiOjAsIlBhcmVudFN0eWxlIjpudWxsfSwiUGFyZW50U3R5bGUiOm51bGx9LCJNYXJnaW4iOnsiJHJlZiI6IjE1MSJ9LCJQYWRkaW5nIjp7IiRyZWYiOiIxNTIifSwiQmFja2dyb3VuZCI6bnVsbCwiSXNWaXNpYmxlIjp0cnVlLCJXaWR0aCI6MC4wLCJIZWlnaHQiOjAuMCwiQm9yZGVyU3R5bGUiOm51bGwsIlBhcmVudFN0eWxlIjpudWxsfSwiQmFja2dyb3VuZFN0eWxlIjp7IiRpZCI6IjUxMyIsIk1hcmdpbiI6eyIkcmVmIjoiMTU0In0sIlBhZGRpbmciOnsiJHJlZiI6IjE1NSJ9LCJCYWNrZ3JvdW5kIjp7IiRpZCI6IjUxNCIsIkNvbG9yIjp7IiRpZCI6IjUxNSIsIkEiOjM4LCJSIjowLCJHIjowLCJCIjowfX0sIklzVmlzaWJsZSI6dHJ1ZSwiV2lkdGgiOjAuMCwiSGVpZ2h0IjowLjAsIkJvcmRlclN0eWxlIjp7IiRpZCI6IjUxNiIsIkxpbmVDb2xvciI6eyIkaWQiOiI1MTciLCIkdHlwZSI6Ik5MUkUuQ29tbW9uLkRvbS5Tb2xpZENvbG9yQnJ1c2gsIE5MUkUuQ29tbW9uIiwiQ29sb3IiOnsiJGlkIjoiNTE4IiwiQSI6MjU1LCJSIjoxMTEsIkciOjQ5LCJCIjoxNTJ9fSwiTGluZVdlaWdodCI6MC4wLCJMaW5lVHlwZSI6MCwiUGFyZW50U3R5bGUiOm51bGx9LCJQYXJlbnRTdHlsZSI6bnVsbH0sIklzQWJvdmVUaW1lYmFuZCI6ZmFsc2UsIk1hcmdpbiI6eyIkcmVmIjoiMTYxIn0sIlBhZGRpbmciOnsiJHJlZiI6IjE2MiJ9LCJJc1Zpc2libGUiOnRydWUsIldpZHRoIjowLjAsIkhlaWdodCI6MC4wLCJCb3JkZXJTdHlsZSI6bnVsbCwiUGFyZW50U3R5bGUiOm51bGx9LCJUYXNrcyI6W3siJGlkIjoiNTE5IiwiX2F0dGFjaGVkTWlsZXN0b25lcyI6W10sIlRhc2tEZWZpbml0aW9uIjp7IiRpZCI6IjUyMCIsIkdyb3VwTmFtZSI6IjliMzFlZjE3LTkzYWUtNDVjZS04MTI5LTYwOWZhNWVhNjY5OSIsIlN0YXJ0RGF0ZSI6IjIwMTktMDctMTRUMDA6MDA6MDAiLCJFbmREYXRlIjoiMjAxOS0xMS0wM1QxMTo1OTowMCIsIlBlcmNlbnRhZ2VDb21wbGV0ZSI6MjUuMCwiU3R5bGUiOnsiJGlkIjoiNTIxIiwiU2hhcGUiOjQsIlNoYXBlVGhpY2tuZXNzIjoxLCJEdXJhdGlvbkZvcm1hdCI6MCwiSW5jbHVkZU5vbldvcmtpbmdEYXlzSW5EdXJhdGlvbiI6ZmFsc2UsIlBlcmNlbnRhZ2VDb21wbGV0ZVN0eWxlIjp7IiRpZCI6IjUyMiIsIkZvbnRTZXR0aW5ncyI6eyIkaWQiOiI1MjMiLCJGb250U2l6ZSI6MTAsIkZvbnROYW1lIjoiQ2FsaWJyaSIsIklzQm9sZCI6ZmFsc2UsIklzSXRhbGljIjpmYWxzZSwiSXNVbmRlcmxpbmVkIjpmYWxzZSwiUGFyZW50U3R5bGUiOm51bGx9LCJBdXRvU2l6ZSI6MCwiRm9yZWdyb3VuZCI6eyIkaWQiOiI1MjQiLCJDb2xvciI6eyIkaWQiOiI1MjU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UyNiIsIlRvcCI6MCwiTGVmdCI6MCwiUmlnaHQiOjAsIkJvdHRvbSI6MH0sIlBhZGRpbmciOnsiJGlkIjoiNTI3IiwiVG9wIjowLCJMZWZ0IjowLCJSaWdodCI6MCwiQm90dG9tIjowfSwiQmFja2dyb3VuZCI6eyIkcmVmIjoiODkifSwiSXNWaXNpYmxlIjp0cnVlLCJXaWR0aCI6MC4wLCJIZWlnaHQiOjAuMCwiQm9yZGVyU3R5bGUiOnsiJGlkIjoiNTI4IiwiTGluZUNvbG9yIjpudWxsLCJMaW5lV2VpZ2h0IjowLjAsIkxpbmVUeXBlIjowLCJQYXJlbnRTdHlsZSI6bnVsbH0sIlBhcmVudFN0eWxlIjpudWxsfSwiRHVyYXRpb25TdHlsZSI6eyIkaWQiOiI1MjkiLCJGb250U2V0dGluZ3MiOnsiJGlkIjoiNTMwIiwiRm9udFNpemUiOjEwLCJGb250TmFtZSI6IkNhbGlicmkiLCJJc0JvbGQiOmZhbHNlLCJJc0l0YWxpYyI6ZmFsc2UsIklzVW5kZXJsaW5lZCI6ZmFsc2UsIlBhcmVudFN0eWxlIjpudWxsfSwiQXV0b1NpemUiOjAsIkZvcmVncm91bmQiOnsiJGlkIjoiNTMxIiwiQ29sb3IiOnsiJHJlZiI6IjkzIn19LCJNYXhXaWR0aCI6MjAwLjAsIk1heEhlaWdodCI6IkluZmluaXR5IiwiU21hcnRGb3JlZ3JvdW5kSXNBY3RpdmUiOmZhbHNlLCJIb3Jpem9udGFsQWxpZ25tZW50IjowLCJWZXJ0aWNhbEFsaWdubWVudCI6MCwiU21hcnRGb3JlZ3JvdW5kIjpudWxsLCJCYWNrZ3JvdW5kRmlsbFR5cGUiOjAsIk1hcmdpbiI6eyIkaWQiOiI1MzIiLCJUb3AiOjAsIkxlZnQiOjAsIlJpZ2h0IjowLCJCb3R0b20iOjB9LCJQYWRkaW5nIjp7IiRpZCI6IjUzMyIsIlRvcCI6MCwiTGVmdCI6MCwiUmlnaHQiOjAsIkJvdHRvbSI6MH0sIkJhY2tncm91bmQiOnsiJHJlZiI6Ijk2In0sIklzVmlzaWJsZSI6dHJ1ZSwiV2lkdGgiOjAuMCwiSGVpZ2h0IjowLjAsIkJvcmRlclN0eWxlIjp7IiRpZCI6IjUzNCIsIkxpbmVDb2xvciI6bnVsbCwiTGluZVdlaWdodCI6MC4wLCJMaW5lVHlwZSI6MCwiUGFyZW50U3R5bGUiOm51bGx9LCJQYXJlbnRTdHlsZSI6bnVsbH0sIkhvcml6b250YWxDb25uZWN0b3JTdHlsZSI6eyIkaWQiOiI1MzUiLCJMaW5lQ29sb3IiOnsiJHJlZiI6Ijk4In0sIkxpbmVXZWlnaHQiOjEuMCwiTGluZVR5cGUiOjAsIlBhcmVudFN0eWxlIjpudWxsfSwiVmVydGljYWxDb25uZWN0b3JTdHlsZSI6eyIkaWQiOiI1MzY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UzNyIsIk1hcmdpbiI6eyIkaWQiOiI1MzgiLCJUb3AiOjAsIkxlZnQiOjQsIlJpZ2h0Ijo0LCJCb3R0b20iOjB9LCJQYWRkaW5nIjp7IiRpZCI6IjUzOSIsIlRvcCI6MCwiTGVmdCI6MCwiUmlnaHQiOjAsIkJvdHRvbSI6MH0sIkJhY2tncm91bmQiOnsiJGlkIjoiNTQwIiwiQ29sb3IiOnsiJGlkIjoiNTQxIiwiQSI6MjU1LCJSIjoxNjMsIkciOjk5LCJCIjoxOTV9fSwiSXNWaXNpYmxlIjp0cnVlLCJXaWR0aCI6MC4wLCJIZWlnaHQiOjE2LjAsIkJvcmRlclN0eWxlIjp7IiRpZCI6IjU0MiIsIkxpbmVDb2xvciI6eyIkaWQiOiI1NDMiLCIkdHlwZSI6Ik5MUkUuQ29tbW9uLkRvbS5Tb2xpZENvbG9yQnJ1c2gsIE5MUkUuQ29tbW9uIiwiQ29sb3IiOnsiJGlkIjoiNTQ0IiwiQSI6MjU1LCJSIjoyNTUsIkciOjAsIkIiOjB9fSwiTGluZVdlaWdodCI6MC4wLCJMaW5lVHlwZSI6MCwiUGFyZW50U3R5bGUiOm51bGx9LCJQYXJlbnRTdHlsZSI6bnVsbH0sIlRpdGxlU3R5bGUiOnsiJGlkIjoiNTQ1IiwiRm9udFNldHRpbmdzIjp7IiRpZCI6IjU0NiIsIkZvbnRTaXplIjoxMSwiRm9udE5hbWUiOiJDYWxpYnJpIiwiSXNCb2xkIjpmYWxzZSwiSXNJdGFsaWMiOmZhbHNlLCJJc1VuZGVybGluZWQiOmZhbHNlLCJQYXJlbnRTdHlsZSI6bnVsbH0sIkF1dG9TaXplIjowLCJGb3JlZ3JvdW5kIjp7IiRpZCI6IjU0NyIsIkNvbG9yIjp7IiRpZCI6IjU0OC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1NDkiLCJUb3AiOjAsIkxlZnQiOjAsIlJpZ2h0IjowLCJCb3R0b20iOjB9LCJQYWRkaW5nIjp7IiRpZCI6IjU1MCIsIlRvcCI6MCwiTGVmdCI6MCwiUmlnaHQiOjAsIkJvdHRvbSI6MH0sIkJhY2tncm91bmQiOnsiJHJlZiI6IjExNyJ9LCJJc1Zpc2libGUiOnRydWUsIldpZHRoIjowLjAsIkhlaWdodCI6MC4wLCJCb3JkZXJTdHlsZSI6eyIkaWQiOiI1NTEiLCJMaW5lQ29sb3IiOm51bGwsIkxpbmVXZWlnaHQiOjAuMCwiTGluZVR5cGUiOjAsIlBhcmVudFN0eWxlIjpudWxsfSwiUGFyZW50U3R5bGUiOm51bGx9LCJEYXRlU3R5bGUiOnsiJGlkIjoiNTUyIiwiRm9udFNldHRpbmdzIjp7IiRpZCI6IjU1MyIsIkZvbnRTaXplIjoxMCwiRm9udE5hbWUiOiJDYWxpYnJpIiwiSXNCb2xkIjpmYWxzZSwiSXNJdGFsaWMiOmZhbHNlLCJJc1VuZGVybGluZWQiOmZhbHNlLCJQYXJlbnRTdHlsZSI6bnVsbH0sIkF1dG9TaXplIjowLCJGb3JlZ3JvdW5kIjp7IiRpZCI6IjU1NCIsIkNvbG9yIjp7IiRyZWYiOiIxMjEifX0sIk1heFdpZHRoIjoyMDAuMCwiTWF4SGVpZ2h0IjoiSW5maW5pdHkiLCJTbWFydEZvcmVncm91bmRJc0FjdGl2ZSI6ZmFsc2UsIkhvcml6b250YWxBbGlnbm1lbnQiOjAsIlZlcnRpY2FsQWxpZ25tZW50IjowLCJTbWFydEZvcmVncm91bmQiOm51bGwsIkJhY2tncm91bmRGaWxsVHlwZSI6MCwiTWFyZ2luIjp7IiRpZCI6IjU1NSIsIlRvcCI6MCwiTGVmdCI6MCwiUmlnaHQiOjAsIkJvdHRvbSI6MH0sIlBhZGRpbmciOnsiJGlkIjoiNTU2IiwiVG9wIjowLCJMZWZ0IjowLCJSaWdodCI6MCwiQm90dG9tIjowfSwiQmFja2dyb3VuZCI6eyIkcmVmIjoiMTI0In0sIklzVmlzaWJsZSI6dHJ1ZSwiV2lkdGgiOjAuMCwiSGVpZ2h0IjowLjAsIkJvcmRlclN0eWxlIjp7IiRpZCI6IjU1NyIsIkxpbmVDb2xvciI6bnVsbCwiTGluZVdlaWdodCI6MC4wLCJMaW5lVHlwZSI6MCwiUGFyZW50U3R5bGUiOm51bGx9LCJQYXJlbnRTdHlsZSI6bnVsbH0sIkRhdGVGb3JtYXQiOnsiJGlkIjoiNTU4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U1OSIsIkRhdGVQYXJ0SXNWaXNpYmxlIjp0cnVlLCJUaW1lUGFydElzVmlzaWJsZSI6ZmFsc2V9fSwiSXNWaXNpYmxlIjp0cnVlLCJQYXJlbnRTdHlsZSI6bnVsbH0sIkluZGV4IjoxMiwiU21hcnREdXJhdGlvbkFjdGl2YXRlZCI6ZmFsc2UsIkRhdGVGb3JtYXQiOnsiJHJlZiI6IjU1OCJ9LCJJZCI6IjVmZGMxYWUxLTczOTAtNDkxNS04N2VlLWIzZTBhNTcwMWU4NiIsIkltcG9ydElkIjpudWxsLCJUaXRsZSI6IlNlY3VyaXR5IFBvbGljeSAiLCJOb3RlIjpudWxsLCJIeXBlcmxpbmsiOnsiJGlkIjoiNTYwIiwiQWRkcmVzcyI6IiIsIlN1YkFkZHJlc3MiOiIifSwiSXNDaGFuZ2VkIjpmYWxzZSwiSXNOZXciOmZhbHNlfSwiSW5kZXgiOjB9LHsiJGlkIjoiNTYxIiwiX2F0dGFjaGVkTWlsZXN0b25lcyI6W10sIlRhc2tEZWZpbml0aW9uIjp7IiRpZCI6IjU2MiIsIkdyb3VwTmFtZSI6IjliMzFlZjE3LTkzYWUtNDVjZS04MTI5LTYwOWZhNWVhNjY5OSIsIlN0YXJ0RGF0ZSI6IjIwMTktMTItMjVUMDA6MDA6MDAiLCJFbmREYXRlIjoiMjAyMC0wNS0xMFQxMTo1OTowMCIsIlBlcmNlbnRhZ2VDb21wbGV0ZSI6bnVsbCwiU3R5bGUiOnsiJGlkIjoiNTYzIiwiU2hhcGUiOjEsIlNoYXBlVGhpY2tuZXNzIjoxLCJEdXJhdGlvbkZvcm1hdCI6MCwiSW5jbHVkZU5vbldvcmtpbmdEYXlzSW5EdXJhdGlvbiI6ZmFsc2UsIlBlcmNlbnRhZ2VDb21wbGV0ZVN0eWxlIjp7IiRpZCI6IjU2NCIsIkZvbnRTZXR0aW5ncyI6eyIkaWQiOiI1Nj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TY2IiwiVG9wIjowLCJMZWZ0IjowLCJSaWdodCI6MCwiQm90dG9tIjowfSwiUGFkZGluZyI6eyIkaWQiOiI1NjciLCJUb3AiOjAsIkxlZnQiOjAsIlJpZ2h0IjowLCJCb3R0b20iOjB9LCJCYWNrZ3JvdW5kIjp7IiRyZWYiOiI4OSJ9LCJJc1Zpc2libGUiOnRydWUsIldpZHRoIjowLjAsIkhlaWdodCI6MC4wLCJCb3JkZXJTdHlsZSI6eyIkaWQiOiI1NjgiLCJMaW5lQ29sb3IiOm51bGwsIkxpbmVXZWlnaHQiOjAuMCwiTGluZVR5cGUiOjAsIlBhcmVudFN0eWxlIjpudWxsfSwiUGFyZW50U3R5bGUiOm51bGx9LCJEdXJhdGlvblN0eWxlIjp7IiRpZCI6IjU2OSIsIkZvbnRTZXR0aW5ncyI6eyIkaWQiOiI1NzAiLCJGb250U2l6ZSI6MTAsIkZvbnROYW1lIjoiQ2FsaWJyaSIsIklzQm9sZCI6ZmFsc2UsIklzSXRhbGljIjpmYWxzZSwiSXNVbmRlcmxpbmVkIjpmYWxzZSwiUGFyZW50U3R5bGUiOm51bGx9LCJBdXRvU2l6ZSI6MCwiRm9yZWdyb3VuZCI6eyIkaWQiOiI1NzEiLCJDb2xvciI6eyIkcmVmIjoiOTMifX0sIk1heFdpZHRoIjoyMDAuMCwiTWF4SGVpZ2h0IjoiSW5maW5pdHkiLCJTbWFydEZvcmVncm91bmRJc0FjdGl2ZSI6ZmFsc2UsIkhvcml6b250YWxBbGlnbm1lbnQiOjAsIlZlcnRpY2FsQWxpZ25tZW50IjowLCJTbWFydEZvcmVncm91bmQiOm51bGwsIkJhY2tncm91bmRGaWxsVHlwZSI6MCwiTWFyZ2luIjp7IiRpZCI6IjU3MiIsIlRvcCI6MCwiTGVmdCI6MCwiUmlnaHQiOjAsIkJvdHRvbSI6MH0sIlBhZGRpbmciOnsiJGlkIjoiNTczIiwiVG9wIjowLCJMZWZ0IjowLCJSaWdodCI6MCwiQm90dG9tIjowfSwiQmFja2dyb3VuZCI6eyIkcmVmIjoiOTYifSwiSXNWaXNpYmxlIjp0cnVlLCJXaWR0aCI6MC4wLCJIZWlnaHQiOjAuMCwiQm9yZGVyU3R5bGUiOnsiJGlkIjoiNTc0IiwiTGluZUNvbG9yIjpudWxsLCJMaW5lV2VpZ2h0IjowLjAsIkxpbmVUeXBlIjowLCJQYXJlbnRTdHlsZSI6bnVsbH0sIlBhcmVudFN0eWxlIjpudWxsfSwiSG9yaXpvbnRhbENvbm5lY3RvclN0eWxlIjp7IiRpZCI6IjU3NSIsIkxpbmVDb2xvciI6eyIkcmVmIjoiOTgifSwiTGluZVdlaWdodCI6MS4wLCJMaW5lVHlwZSI6MCwiUGFyZW50U3R5bGUiOm51bGx9LCJWZXJ0aWNhbENvbm5lY3RvclN0eWxlIjp7IiRpZCI6IjU3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Tc3IiwiTWFyZ2luIjp7IiRpZCI6IjU3OCIsIlRvcCI6MCwiTGVmdCI6NCwiUmlnaHQiOjQsIkJvdHRvbSI6MH0sIlBhZGRpbmciOnsiJGlkIjoiNTc5IiwiVG9wIjowLCJMZWZ0IjowLCJSaWdodCI6MCwiQm90dG9tIjowfSwiQmFja2dyb3VuZCI6eyIkaWQiOiI1ODAiLCJDb2xvciI6eyIkaWQiOiI1ODEiLCJBIjoyNTUsIlIiOjE2MywiRyI6OTksIkIiOjE5NX19LCJJc1Zpc2libGUiOnRydWUsIldpZHRoIjowLjAsIkhlaWdodCI6MTYuMCwiQm9yZGVyU3R5bGUiOnsiJGlkIjoiNTgyIiwiTGluZUNvbG9yIjp7IiRpZCI6IjU4MyIsIiR0eXBlIjoiTkxSRS5Db21tb24uRG9tLlNvbGlkQ29sb3JCcnVzaCwgTkxSRS5Db21tb24iLCJDb2xvciI6eyIkaWQiOiI1ODQiLCJBIjoyNTUsIlIiOjI1NSwiRyI6MCwiQiI6MH19LCJMaW5lV2VpZ2h0IjowLjAsIkxpbmVUeXBlIjowLCJQYXJlbnRTdHlsZSI6bnVsbH0sIlBhcmVudFN0eWxlIjpudWxsfSwiVGl0bGVTdHlsZSI6eyIkaWQiOiI1ODUiLCJGb250U2V0dGluZ3MiOnsiJGlkIjoiNTg2IiwiRm9udFNpemUiOjExLCJGb250TmFtZSI6IkNhbGlicmkiLCJJc0JvbGQiOmZhbHNlLCJJc0l0YWxpYyI6ZmFsc2UsIklzVW5kZXJsaW5lZCI6ZmFsc2UsIlBhcmVudFN0eWxlIjpudWxsfSwiQXV0b1NpemUiOjAsIkZvcmVncm91bmQiOnsiJGlkIjoiNTg3IiwiQ29sb3IiOnsiJGlkIjoiNTg4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4OSIsIlRvcCI6MCwiTGVmdCI6MCwiUmlnaHQiOjAsIkJvdHRvbSI6MH0sIlBhZGRpbmciOnsiJGlkIjoiNTkwIiwiVG9wIjowLCJMZWZ0IjowLCJSaWdodCI6MCwiQm90dG9tIjowfSwiQmFja2dyb3VuZCI6eyIkcmVmIjoiMTE3In0sIklzVmlzaWJsZSI6dHJ1ZSwiV2lkdGgiOjAuMCwiSGVpZ2h0IjowLjAsIkJvcmRlclN0eWxlIjp7IiRpZCI6IjU5MSIsIkxpbmVDb2xvciI6bnVsbCwiTGluZVdlaWdodCI6MC4wLCJMaW5lVHlwZSI6MCwiUGFyZW50U3R5bGUiOm51bGx9LCJQYXJlbnRTdHlsZSI6bnVsbH0sIkRhdGVTdHlsZSI6eyIkaWQiOiI1OTIiLCJGb250U2V0dGluZ3MiOnsiJGlkIjoiNTkzIiwiRm9udFNpemUiOjEwLCJGb250TmFtZSI6IkNhbGlicmkiLCJJc0JvbGQiOmZhbHNlLCJJc0l0YWxpYyI6ZmFsc2UsIklzVW5kZXJsaW5lZCI6ZmFsc2UsIlBhcmVudFN0eWxlIjpudWxsfSwiQXV0b1NpemUiOjAsIkZvcmVncm91bmQiOnsiJGlkIjoiNTk0IiwiQ29sb3IiOnsiJHJlZiI6IjEyMSJ9fSwiTWF4V2lkdGgiOjIwMC4wLCJNYXhIZWlnaHQiOiJJbmZpbml0eSIsIlNtYXJ0Rm9yZWdyb3VuZElzQWN0aXZlIjpmYWxzZSwiSG9yaXpvbnRhbEFsaWdubWVudCI6MCwiVmVydGljYWxBbGlnbm1lbnQiOjAsIlNtYXJ0Rm9yZWdyb3VuZCI6bnVsbCwiQmFja2dyb3VuZEZpbGxUeXBlIjowLCJNYXJnaW4iOnsiJGlkIjoiNTk1IiwiVG9wIjowLCJMZWZ0IjowLCJSaWdodCI6MCwiQm90dG9tIjowfSwiUGFkZGluZyI6eyIkaWQiOiI1OTYiLCJUb3AiOjAsIkxlZnQiOjAsIlJpZ2h0IjowLCJCb3R0b20iOjB9LCJCYWNrZ3JvdW5kIjp7IiRyZWYiOiIxMjQifSwiSXNWaXNpYmxlIjp0cnVlLCJXaWR0aCI6MC4wLCJIZWlnaHQiOjAuMCwiQm9yZGVyU3R5bGUiOnsiJGlkIjoiNTk3IiwiTGluZUNvbG9yIjpudWxsLCJMaW5lV2VpZ2h0IjowLjAsIkxpbmVUeXBlIjowLCJQYXJlbnRTdHlsZSI6bnVsbH0sIlBhcmVudFN0eWxlIjpudWxsfSwiRGF0ZUZvcm1hdCI6eyIkaWQiOiI1OT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Tk5IiwiRGF0ZVBhcnRJc1Zpc2libGUiOnRydWUsIlRpbWVQYXJ0SXNWaXNpYmxlIjpmYWxzZX19LCJJc1Zpc2libGUiOnRydWUsIlBhcmVudFN0eWxlIjpudWxsfSwiSW5kZXgiOjEzLCJTbWFydER1cmF0aW9uQWN0aXZhdGVkIjpmYWxzZSwiRGF0ZUZvcm1hdCI6eyIkcmVmIjoiNTk4In0sIklkIjoiOTgzMjU0MGMtYzNkYy00OTI1LWJkMWMtOTViNmY1MjMyNGVmIiwiSW1wb3J0SWQiOm51bGwsIlRpdGxlIjoiQ29uZiBTdGF0aW9ucyIsIk5vdGUiOm51bGwsIkh5cGVybGluayI6eyIkaWQiOiI2MDAiLCJBZGRyZXNzIjoiIiwiU3ViQWRkcmVzcyI6IiJ9LCJJc0NoYW5nZWQiOmZhbHNlLCJJc05ldyI6ZmFsc2V9LCJJbmRleCI6MH0seyIkaWQiOiI2MDEiLCJfYXR0YWNoZWRNaWxlc3RvbmVzIjpbeyIkaWQiOiI2MDIiLCJEYXRlIjoiMjAyMC0wNS0yMVQxMTo1OTowMCIsIlN0eWxlIjp7IiRpZCI6IjYwMyIsIlNoYXBlIjoxMSwiQ29ubmVjdG9yTWFyZ2luIjp7IiRpZCI6IjYwNCIsIlRvcCI6MCwiTGVmdCI6MiwiUmlnaHQiOjIsIkJvdHRvbSI6MH0sIkNvbm5lY3RvclN0eWxlIjp7IiRpZCI6IjYwNSIsIkxpbmVDb2xvciI6eyIkaWQiOiI2MDYiLCIkdHlwZSI6Ik5MUkUuQ29tbW9uLkRvbS5Tb2xpZENvbG9yQnJ1c2gsIE5MUkUuQ29tbW9uIiwiQ29sb3IiOnsiJGlkIjoiNjA3IiwiQSI6MTI3LCJSIjoxMTUsIkciOjExNSwiQiI6MTE1fX0sIkxpbmVXZWlnaHQiOjEuMCwiTGluZVR5cGUiOjAsIlBhcmVudFN0eWxlIjpudWxsfSwiSXNCZWxvd1RpbWViYW5kIjp0cnVlLCJQb3NpdGlvbk9uVGFzayI6MiwiSGlkZURhdGUiOmZhbHNlLCJTaGFwZVNpemUiOjAsIlNwYWNpbmciOjAuMCwiUGFkZGluZyI6eyIkaWQiOiI2MDgiLCJUb3AiOjcsIkxlZnQiOjMsIlJpZ2h0IjowLCJCb3R0b20iOjJ9LCJTaGFwZVN0eWxlIjp7IiRpZCI6IjYwOSIsIk1hcmdpbiI6eyIkaWQiOiI2MTAiLCJUb3AiOjAsIkxlZnQiOjAsIlJpZ2h0IjowLCJCb3R0b20iOjB9LCJQYWRkaW5nIjp7IiRpZCI6IjYxMSIsIlRvcCI6MCwiTGVmdCI6MCwiUmlnaHQiOjAsIkJvdHRvbSI6MH0sIkJhY2tncm91bmQiOnsiJGlkIjoiNjEyIiwiQ29sb3IiOnsiJGlkIjoiNjEzIiwiQSI6MjU1LCJSIjoxMTUsIkciOjExNSwiQiI6MTE1fX0sIklzVmlzaWJsZSI6dHJ1ZSwiV2lkdGgiOjEyLjAsIkhlaWdodCI6MTQuMCwiQm9yZGVyU3R5bGUiOnsiJGlkIjoiNjE0IiwiTGluZUNvbG9yIjpudWxsLCJMaW5lV2VpZ2h0IjowLjAsIkxpbmVUeXBlIjowLCJQYXJlbnRTdHlsZSI6bnVsbH0sIlBhcmVudFN0eWxlIjpudWxsfSwiVGl0bGVTdHlsZSI6eyIkaWQiOiI2MTUiLCJGb250U2V0dGluZ3MiOnsiJGlkIjoiNjE2IiwiRm9udFNpemUiOjExLCJGb250TmFtZSI6IkNhbGlicmkiLCJJc0JvbGQiOnRydWUsIklzSXRhbGljIjpmYWxzZSwiSXNVbmRlcmxpbmVkIjpmYWxzZSwiUGFyZW50U3R5bGUiOm51bGx9LCJBdXRvU2l6ZSI6MCwiRm9yZWdyb3VuZCI6eyIkaWQiOiI2MTciLCJDb2xvciI6eyIkaWQiOiI2MT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jE5IiwiVG9wIjowLCJMZWZ0IjowLCJSaWdodCI6MCwiQm90dG9tIjowfSwiUGFkZGluZyI6eyIkaWQiOiI2MjAiLCJUb3AiOjAsIkxlZnQiOjAsIlJpZ2h0IjowLCJCb3R0b20iOjB9LCJCYWNrZ3JvdW5kIjp7IiRyZWYiOiI3MyJ9LCJJc1Zpc2libGUiOnRydWUsIldpZHRoIjowLjAsIkhlaWdodCI6MC4wLCJCb3JkZXJTdHlsZSI6eyIkaWQiOiI2MjEiLCJMaW5lQ29sb3IiOm51bGwsIkxpbmVXZWlnaHQiOjAuMCwiTGluZVR5cGUiOjAsIlBhcmVudFN0eWxlIjpudWxsfSwiUGFyZW50U3R5bGUiOm51bGx9LCJEYXRlU3R5bGUiOnsiJGlkIjoiNjIyIiwiRm9udFNldHRpbmdzIjp7IiRpZCI6IjYyMyIsIkZvbnRTaXplIjoxMCwiRm9udE5hbWUiOiJDYWxpYnJpIiwiSXNCb2xkIjpmYWxzZSwiSXNJdGFsaWMiOmZhbHNlLCJJc1VuZGVybGluZWQiOmZhbHNlLCJQYXJlbnRTdHlsZSI6bnVsbH0sIkF1dG9TaXplIjowLCJGb3JlZ3JvdW5kIjp7IiRpZCI6IjYyNCIsIkNvbG9yIjp7IiRpZCI6IjYy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jI2IiwiVG9wIjowLCJMZWZ0IjowLCJSaWdodCI6MCwiQm90dG9tIjowfSwiUGFkZGluZyI6eyIkaWQiOiI2MjciLCJUb3AiOjAsIkxlZnQiOjAsIlJpZ2h0IjowLCJCb3R0b20iOjB9LCJCYWNrZ3JvdW5kIjp7IiRyZWYiOiI4MCJ9LCJJc1Zpc2libGUiOnRydWUsIldpZHRoIjowLjAsIkhlaWdodCI6MC4wLCJCb3JkZXJTdHlsZSI6eyIkaWQiOiI2MjgiLCJMaW5lQ29sb3IiOm51bGwsIkxpbmVXZWlnaHQiOjAuMCwiTGluZVR5cGUiOjAsIlBhcmVudFN0eWxlIjpudWxsfSwiUGFyZW50U3R5bGUiOm51bGx9LCJEYXRlRm9ybWF0Ijp7IiRpZCI6IjYy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NSwiUGVyY2VudGFnZUNvbXBsZXRlIjpudWxsLCJQb3NpdGlvbiI6eyJSYXRpbyI6MC4wLCJJc0N1c3RvbSI6ZmFsc2V9LCJEYXRlRm9ybWF0Ijp7IiRyZWYiOiI2MjkifSwiUmVsYXRlZFRhc2tJZCI6Ijc2MjU1MDAyLWY1MTgtNGJkMS04MmM4LTJhYmE2ODFmZjRkYSIsIklkIjoiNzE3MzI0ZjQtOTQ0ZS00YWU0LWFmOGYtMWEyZDFhMDA4NjljIiwiSW1wb3J0SWQiOm51bGwsIlRpdGxlIjoiT25yYW1wICIsIk5vdGUiOm51bGwsIkh5cGVybGluayI6eyIkaWQiOiI2MzAiLCJBZGRyZXNzIjoiIiwiU3ViQWRkcmVzcyI6IiJ9LCJJc0NoYW5nZWQiOmZhbHNlLCJJc05ldyI6ZmFsc2V9XSwiVGFza0RlZmluaXRpb24iOnsiJGlkIjoiNjMxIiwiR3JvdXBOYW1lIjoiMzc0ODE5ZjQtYmE3OC00YmE3LThhYjktZWNhYTYzYjU5NTAwIiwiU3RhcnREYXRlIjoiMjAyMC0wNC0zMFQwMDowMDowMCIsIkVuZERhdGUiOiIyMDIwLTA5LTI3VDExOjU5OjAwIiwiUGVyY2VudGFnZUNvbXBsZXRlIjo4NS4wLCJTdHlsZSI6eyIkaWQiOiI2MzIiLCJTaGFwZSI6NCwiU2hhcGVUaGlja25lc3MiOjEsIkR1cmF0aW9uRm9ybWF0IjowLCJJbmNsdWRlTm9uV29ya2luZ0RheXNJbkR1cmF0aW9uIjpmYWxzZSwiUGVyY2VudGFnZUNvbXBsZXRlU3R5bGUiOnsiJGlkIjoiNjMzIiwiRm9udFNldHRpbmdzIjp7IiRpZCI6IjYzNCIsIkZvbnRTaXplIjoxMCwiRm9udE5hbWUiOiJDYWxpYnJpIiwiSXNCb2xkIjpmYWxzZSwiSXNJdGFsaWMiOmZhbHNlLCJJc1VuZGVybGluZWQiOmZhbHNlLCJQYXJlbnRTdHlsZSI6bnVsbH0sIkF1dG9TaXplIjowLCJGb3JlZ3JvdW5kIjp7IiRpZCI6IjYzNSIsIkNvbG9yIjp7IiRpZCI6IjYzNi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jM3IiwiVG9wIjowLCJMZWZ0IjowLCJSaWdodCI6MCwiQm90dG9tIjowfSwiUGFkZGluZyI6eyIkaWQiOiI2MzgiLCJUb3AiOjAsIkxlZnQiOjAsIlJpZ2h0IjowLCJCb3R0b20iOjB9LCJCYWNrZ3JvdW5kIjp7IiRyZWYiOiI4OSJ9LCJJc1Zpc2libGUiOnRydWUsIldpZHRoIjowLjAsIkhlaWdodCI6MC4wLCJCb3JkZXJTdHlsZSI6eyIkaWQiOiI2MzkiLCJMaW5lQ29sb3IiOm51bGwsIkxpbmVXZWlnaHQiOjAuMCwiTGluZVR5cGUiOjAsIlBhcmVudFN0eWxlIjpudWxsfSwiUGFyZW50U3R5bGUiOm51bGx9LCJEdXJhdGlvblN0eWxlIjp7IiRpZCI6IjY0MCIsIkZvbnRTZXR0aW5ncyI6eyIkaWQiOiI2NDEiLCJGb250U2l6ZSI6MTAsIkZvbnROYW1lIjoiQ2FsaWJyaSIsIklzQm9sZCI6ZmFsc2UsIklzSXRhbGljIjpmYWxzZSwiSXNVbmRlcmxpbmVkIjpmYWxzZSwiUGFyZW50U3R5bGUiOm51bGx9LCJBdXRvU2l6ZSI6MCwiRm9yZWdyb3VuZCI6eyIkaWQiOiI2NDIiLCJDb2xvciI6eyIkcmVmIjoiOTMifX0sIk1heFdpZHRoIjoyMDAuMCwiTWF4SGVpZ2h0IjoiSW5maW5pdHkiLCJTbWFydEZvcmVncm91bmRJc0FjdGl2ZSI6ZmFsc2UsIkhvcml6b250YWxBbGlnbm1lbnQiOjAsIlZlcnRpY2FsQWxpZ25tZW50IjowLCJTbWFydEZvcmVncm91bmQiOm51bGwsIkJhY2tncm91bmRGaWxsVHlwZSI6MCwiTWFyZ2luIjp7IiRpZCI6IjY0MyIsIlRvcCI6MCwiTGVmdCI6MCwiUmlnaHQiOjAsIkJvdHRvbSI6MH0sIlBhZGRpbmciOnsiJGlkIjoiNjQ0IiwiVG9wIjowLCJMZWZ0IjowLCJSaWdodCI6MCwiQm90dG9tIjowfSwiQmFja2dyb3VuZCI6eyIkcmVmIjoiOTYifSwiSXNWaXNpYmxlIjp0cnVlLCJXaWR0aCI6MC4wLCJIZWlnaHQiOjAuMCwiQm9yZGVyU3R5bGUiOnsiJGlkIjoiNjQ1IiwiTGluZUNvbG9yIjpudWxsLCJMaW5lV2VpZ2h0IjowLjAsIkxpbmVUeXBlIjowLCJQYXJlbnRTdHlsZSI6bnVsbH0sIlBhcmVudFN0eWxlIjpudWxsfSwiSG9yaXpvbnRhbENvbm5lY3RvclN0eWxlIjp7IiRpZCI6IjY0NiIsIkxpbmVDb2xvciI6eyIkcmVmIjoiOTgifSwiTGluZVdlaWdodCI6MS4wLCJMaW5lVHlwZSI6MCwiUGFyZW50U3R5bGUiOm51bGx9LCJWZXJ0aWNhbENvbm5lY3RvclN0eWxlIjp7IiRpZCI6IjY0Ny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jQ4IiwiTWFyZ2luIjp7IiRpZCI6IjY0OSIsIlRvcCI6MCwiTGVmdCI6NCwiUmlnaHQiOjQsIkJvdHRvbSI6MH0sIlBhZGRpbmciOnsiJGlkIjoiNjUwIiwiVG9wIjowLCJMZWZ0IjowLCJSaWdodCI6MCwiQm90dG9tIjowfSwiQmFja2dyb3VuZCI6eyIkaWQiOiI2NTEiLCJDb2xvciI6eyIkaWQiOiI2NTIiLCJBIjoyNTUsIlIiOjE2MywiRyI6OTksIkIiOjE5NX19LCJJc1Zpc2libGUiOnRydWUsIldpZHRoIjowLjAsIkhlaWdodCI6MTYuMCwiQm9yZGVyU3R5bGUiOnsiJGlkIjoiNjUzIiwiTGluZUNvbG9yIjp7IiRpZCI6IjY1NCIsIiR0eXBlIjoiTkxSRS5Db21tb24uRG9tLlNvbGlkQ29sb3JCcnVzaCwgTkxSRS5Db21tb24iLCJDb2xvciI6eyIkaWQiOiI2NTUiLCJBIjoyNTUsIlIiOjI1NSwiRyI6MCwiQiI6MH19LCJMaW5lV2VpZ2h0IjowLjAsIkxpbmVUeXBlIjowLCJQYXJlbnRTdHlsZSI6bnVsbH0sIlBhcmVudFN0eWxlIjpudWxsfSwiVGl0bGVTdHlsZSI6eyIkaWQiOiI2NTYiLCJGb250U2V0dGluZ3MiOnsiJGlkIjoiNjU3IiwiRm9udFNpemUiOjExLCJGb250TmFtZSI6IkNhbGlicmkiLCJJc0JvbGQiOmZhbHNlLCJJc0l0YWxpYyI6ZmFsc2UsIklzVW5kZXJsaW5lZCI6ZmFsc2UsIlBhcmVudFN0eWxlIjpudWxsfSwiQXV0b1NpemUiOjAsIkZvcmVncm91bmQiOnsiJGlkIjoiNjU4IiwiQ29sb3IiOnsiJGlkIjoiNjU5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Y2MCIsIlRvcCI6MCwiTGVmdCI6MCwiUmlnaHQiOjAsIkJvdHRvbSI6MH0sIlBhZGRpbmciOnsiJGlkIjoiNjYxIiwiVG9wIjowLCJMZWZ0IjowLCJSaWdodCI6MCwiQm90dG9tIjowfSwiQmFja2dyb3VuZCI6eyIkcmVmIjoiMTE3In0sIklzVmlzaWJsZSI6dHJ1ZSwiV2lkdGgiOjAuMCwiSGVpZ2h0IjowLjAsIkJvcmRlclN0eWxlIjp7IiRpZCI6IjY2MiIsIkxpbmVDb2xvciI6bnVsbCwiTGluZVdlaWdodCI6MC4wLCJMaW5lVHlwZSI6MCwiUGFyZW50U3R5bGUiOm51bGx9LCJQYXJlbnRTdHlsZSI6bnVsbH0sIkRhdGVTdHlsZSI6eyIkaWQiOiI2NjMiLCJGb250U2V0dGluZ3MiOnsiJGlkIjoiNjY0IiwiRm9udFNpemUiOjEwLCJGb250TmFtZSI6IkNhbGlicmkiLCJJc0JvbGQiOmZhbHNlLCJJc0l0YWxpYyI6ZmFsc2UsIklzVW5kZXJsaW5lZCI6ZmFsc2UsIlBhcmVudFN0eWxlIjpudWxsfSwiQXV0b1NpemUiOjAsIkZvcmVncm91bmQiOnsiJGlkIjoiNjY1IiwiQ29sb3IiOnsiJHJlZiI6IjEyMSJ9fSwiTWF4V2lkdGgiOjIwMC4wLCJNYXhIZWlnaHQiOiJJbmZpbml0eSIsIlNtYXJ0Rm9yZWdyb3VuZElzQWN0aXZlIjpmYWxzZSwiSG9yaXpvbnRhbEFsaWdubWVudCI6MCwiVmVydGljYWxBbGlnbm1lbnQiOjAsIlNtYXJ0Rm9yZWdyb3VuZCI6bnVsbCwiQmFja2dyb3VuZEZpbGxUeXBlIjowLCJNYXJnaW4iOnsiJGlkIjoiNjY2IiwiVG9wIjowLCJMZWZ0IjowLCJSaWdodCI6MCwiQm90dG9tIjowfSwiUGFkZGluZyI6eyIkaWQiOiI2NjciLCJUb3AiOjAsIkxlZnQiOjAsIlJpZ2h0IjowLCJCb3R0b20iOjB9LCJCYWNrZ3JvdW5kIjp7IiRyZWYiOiIxMjQifSwiSXNWaXNpYmxlIjp0cnVlLCJXaWR0aCI6MC4wLCJIZWlnaHQiOjAuMCwiQm9yZGVyU3R5bGUiOnsiJGlkIjoiNjY4IiwiTGluZUNvbG9yIjpudWxsLCJMaW5lV2VpZ2h0IjowLjAsIkxpbmVUeXBlIjowLCJQYXJlbnRTdHlsZSI6bnVsbH0sIlBhcmVudFN0eWxlIjpudWxsfSwiRGF0ZUZvcm1hdCI6eyIkaWQiOiI2Nj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jcwIiwiRGF0ZVBhcnRJc1Zpc2libGUiOnRydWUsIlRpbWVQYXJ0SXNWaXNpYmxlIjpmYWxzZX19LCJJc1Zpc2libGUiOnRydWUsIlBhcmVudFN0eWxlIjpudWxsfSwiSW5kZXgiOjE0LCJTbWFydER1cmF0aW9uQWN0aXZhdGVkIjpmYWxzZSwiRGF0ZUZvcm1hdCI6eyIkcmVmIjoiNjY5In0sIklkIjoiNzYyNTUwMDItZjUxOC00YmQxLTgyYzgtMmFiYTY4MWZmNGRhIiwiSW1wb3J0SWQiOm51bGwsIlRpdGxlIjoiU291cmNlY29kZSAiLCJOb3RlIjpudWxsLCJIeXBlcmxpbmsiOnsiJGlkIjoiNjcxIiwiQWRkcmVzcyI6IiIsIlN1YkFkZHJlc3MiOiIifSwiSXNDaGFuZ2VkIjpmYWxzZSwiSXNOZXciOmZhbHNlfSwiSW5kZXgiOjB9LHsiJGlkIjoiNjcyIiwiX2F0dGFjaGVkTWlsZXN0b25lcyI6W3siJGlkIjoiNjczIiwiRGF0ZSI6IjIwMTktMTItMDJUMTE6NTk6MDAiLCJTdHlsZSI6eyIkaWQiOiI2NzQiLCJTaGFwZSI6MTMsIkNvbm5lY3Rvck1hcmdpbiI6eyIkaWQiOiI2NzUiLCJUb3AiOjAsIkxlZnQiOjIsIlJpZ2h0IjoyLCJCb3R0b20iOjB9LCJDb25uZWN0b3JTdHlsZSI6eyIkaWQiOiI2NzYiLCJMaW5lQ29sb3IiOnsiJHJlZiI6IjYwNiJ9LCJMaW5lV2VpZ2h0IjoxLjAsIkxpbmVUeXBlIjowLCJQYXJlbnRTdHlsZSI6bnVsbH0sIklzQmVsb3dUaW1lYmFuZCI6dHJ1ZSwiUG9zaXRpb25PblRhc2siOjIsIkhpZGVEYXRlIjpmYWxzZSwiU2hhcGVTaXplIjoxLCJTcGFjaW5nIjowLjAsIlBhZGRpbmciOnsiJGlkIjoiNjc3IiwiVG9wIjo3LCJMZWZ0IjozLCJSaWdodCI6MCwiQm90dG9tIjoyfSwiU2hhcGVTdHlsZSI6eyIkaWQiOiI2NzgiLCJNYXJnaW4iOnsiJGlkIjoiNjc5IiwiVG9wIjowLCJMZWZ0IjowLCJSaWdodCI6MCwiQm90dG9tIjowfSwiUGFkZGluZyI6eyIkaWQiOiI2ODAiLCJUb3AiOjAsIkxlZnQiOjAsIlJpZ2h0IjowLCJCb3R0b20iOjB9LCJCYWNrZ3JvdW5kIjp7IiRpZCI6IjY4MSIsIkNvbG9yIjp7IiRpZCI6IjY4MiIsIkEiOjI1NSwiUiI6MTE1LCJHIjoxMTUsIkIiOjExNX19LCJJc1Zpc2libGUiOnRydWUsIldpZHRoIjoxMy4wLCJIZWlnaHQiOjEzLjAsIkJvcmRlclN0eWxlIjp7IiRpZCI6IjY4MyIsIkxpbmVDb2xvciI6bnVsbCwiTGluZVdlaWdodCI6MC4wLCJMaW5lVHlwZSI6MCwiUGFyZW50U3R5bGUiOm51bGx9LCJQYXJlbnRTdHlsZSI6bnVsbH0sIlRpdGxlU3R5bGUiOnsiJGlkIjoiNjg0IiwiRm9udFNldHRpbmdzIjp7IiRpZCI6IjY4NSIsIkZvbnRTaXplIjoxMSwiRm9udE5hbWUiOiJDYWxpYnJpIiwiSXNCb2xkIjp0cnVlLCJJc0l0YWxpYyI6ZmFsc2UsIklzVW5kZXJsaW5lZCI6ZmFsc2UsIlBhcmVudFN0eWxlIjpudWxsfSwiQXV0b1NpemUiOjAsIkZvcmVncm91bmQiOnsiJGlkIjoiNjg2IiwiQ29sb3IiOnsiJGlkIjoiNjg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4OCIsIlRvcCI6MCwiTGVmdCI6MCwiUmlnaHQiOjAsIkJvdHRvbSI6MH0sIlBhZGRpbmciOnsiJGlkIjoiNjg5IiwiVG9wIjowLCJMZWZ0IjowLCJSaWdodCI6MCwiQm90dG9tIjowfSwiQmFja2dyb3VuZCI6eyIkcmVmIjoiNzMifSwiSXNWaXNpYmxlIjp0cnVlLCJXaWR0aCI6MC4wLCJIZWlnaHQiOjAuMCwiQm9yZGVyU3R5bGUiOnsiJGlkIjoiNjkwIiwiTGluZUNvbG9yIjpudWxsLCJMaW5lV2VpZ2h0IjowLjAsIkxpbmVUeXBlIjowLCJQYXJlbnRTdHlsZSI6bnVsbH0sIlBhcmVudFN0eWxlIjpudWxsfSwiRGF0ZVN0eWxlIjp7IiRpZCI6IjY5MSIsIkZvbnRTZXR0aW5ncyI6eyIkaWQiOiI2OTIiLCJGb250U2l6ZSI6MTAsIkZvbnROYW1lIjoiQ2FsaWJyaSIsIklzQm9sZCI6ZmFsc2UsIklzSXRhbGljIjpmYWxzZSwiSXNVbmRlcmxpbmVkIjpmYWxzZSwiUGFyZW50U3R5bGUiOm51bGx9LCJBdXRvU2l6ZSI6MCwiRm9yZWdyb3VuZCI6eyIkaWQiOiI2OTMiLCJDb2xvciI6eyIkaWQiOiI2OTQ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Y5NSIsIlRvcCI6MCwiTGVmdCI6MCwiUmlnaHQiOjAsIkJvdHRvbSI6MH0sIlBhZGRpbmciOnsiJGlkIjoiNjk2IiwiVG9wIjowLCJMZWZ0IjowLCJSaWdodCI6MCwiQm90dG9tIjowfSwiQmFja2dyb3VuZCI6eyIkcmVmIjoiODAifSwiSXNWaXNpYmxlIjp0cnVlLCJXaWR0aCI6MC4wLCJIZWlnaHQiOjAuMCwiQm9yZGVyU3R5bGUiOnsiJGlkIjoiNjk3IiwiTGluZUNvbG9yIjpudWxsLCJMaW5lV2VpZ2h0IjowLjAsIkxpbmVUeXBlIjowLCJQYXJlbnRTdHlsZSI6bnVsbH0sIlBhcmVudFN0eWxlIjpudWxsfSwiRGF0ZUZvcm1hdCI6eyIkaWQiOiI2O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YsIlBlcmNlbnRhZ2VDb21wbGV0ZSI6bnVsbCwiUG9zaXRpb24iOnsiUmF0aW8iOjAuMCwiSXNDdXN0b20iOmZhbHNlfSwiRGF0ZUZvcm1hdCI6eyIkcmVmIjoiNjk4In0sIlJlbGF0ZWRUYXNrSWQiOiI3YjQ5NjkwMC0xMmY5LTQzMWYtYTU3OS04NjMwMzk3NzQzMjEiLCJJZCI6IjZhMjg1M2VmLWJhMjUtNDRiMi05YmI3LWUwYmU2ZTZkNzgyMiIsIkltcG9ydElkIjpudWxsLCJUaXRsZSI6IkVxdWlwIERvY3MgIiwiTm90ZSI6bnVsbCwiSHlwZXJsaW5rIjp7IiRpZCI6IjY5OSIsIkFkZHJlc3MiOiIiLCJTdWJBZGRyZXNzIjoiIn0sIklzQ2hhbmdlZCI6ZmFsc2UsIklzTmV3IjpmYWxzZX1dLCJUYXNrRGVmaW5pdGlvbiI6eyIkaWQiOiI3MDAiLCJHcm91cE5hbWUiOiIzNzQ4MTlmNC1iYTc4LTRiYTctOGFiOS1lY2FhNjNiNTk1MDAiLCJTdGFydERhdGUiOiIyMDE5LTA5LTAxVDAwOjAwOjAwWiIsIkVuZERhdGUiOiIyMDE5LTEyLTEyVDExOjU5OjAwIiwiUGVyY2VudGFnZUNvbXBsZXRlIjo3NS4wLCJTdHlsZSI6eyIkaWQiOiI3MDEiLCJTaGFwZSI6NCwiU2hhcGVUaGlja25lc3MiOjEsIkR1cmF0aW9uRm9ybWF0IjowLCJJbmNsdWRlTm9uV29ya2luZ0RheXNJbkR1cmF0aW9uIjpmYWxzZSwiUGVyY2VudGFnZUNvbXBsZXRlU3R5bGUiOnsiJGlkIjoiNzAyIiwiRm9udFNldHRpbmdzIjp7IiRpZCI6IjcwMyIsIkZvbnRTaXplIjoxMCwiRm9udE5hbWUiOiJDYWxpYnJpIiwiSXNCb2xkIjpmYWxzZSwiSXNJdGFsaWMiOmZhbHNlLCJJc1VuZGVybGluZWQiOmZhbHNlLCJQYXJlbnRTdHlsZSI6bnVsbH0sIkF1dG9TaXplIjowLCJGb3JlZ3JvdW5kIjp7IiRpZCI6IjcwNCIsIkNvbG9yIjp7IiRpZCI6IjcwN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zA2IiwiVG9wIjowLCJMZWZ0IjowLCJSaWdodCI6MCwiQm90dG9tIjowfSwiUGFkZGluZyI6eyIkaWQiOiI3MDciLCJUb3AiOjAsIkxlZnQiOjAsIlJpZ2h0IjowLCJCb3R0b20iOjB9LCJCYWNrZ3JvdW5kIjp7IiRyZWYiOiI4OSJ9LCJJc1Zpc2libGUiOnRydWUsIldpZHRoIjowLjAsIkhlaWdodCI6MC4wLCJCb3JkZXJTdHlsZSI6eyIkaWQiOiI3MDgiLCJMaW5lQ29sb3IiOm51bGwsIkxpbmVXZWlnaHQiOjAuMCwiTGluZVR5cGUiOjAsIlBhcmVudFN0eWxlIjpudWxsfSwiUGFyZW50U3R5bGUiOm51bGx9LCJEdXJhdGlvblN0eWxlIjp7IiRpZCI6IjcwOSIsIkZvbnRTZXR0aW5ncyI6eyIkaWQiOiI3MTAiLCJGb250U2l6ZSI6MTAsIkZvbnROYW1lIjoiQ2FsaWJyaSIsIklzQm9sZCI6ZmFsc2UsIklzSXRhbGljIjpmYWxzZSwiSXNVbmRlcmxpbmVkIjpmYWxzZSwiUGFyZW50U3R5bGUiOm51bGx9LCJBdXRvU2l6ZSI6MCwiRm9yZWdyb3VuZCI6eyIkaWQiOiI3MTEiLCJDb2xvciI6eyIkcmVmIjoiOTMifX0sIk1heFdpZHRoIjoyMDAuMCwiTWF4SGVpZ2h0IjoiSW5maW5pdHkiLCJTbWFydEZvcmVncm91bmRJc0FjdGl2ZSI6ZmFsc2UsIkhvcml6b250YWxBbGlnbm1lbnQiOjAsIlZlcnRpY2FsQWxpZ25tZW50IjowLCJTbWFydEZvcmVncm91bmQiOm51bGwsIkJhY2tncm91bmRGaWxsVHlwZSI6MCwiTWFyZ2luIjp7IiRpZCI6IjcxMiIsIlRvcCI6MCwiTGVmdCI6MCwiUmlnaHQiOjAsIkJvdHRvbSI6MH0sIlBhZGRpbmciOnsiJGlkIjoiNzEzIiwiVG9wIjowLCJMZWZ0IjowLCJSaWdodCI6MCwiQm90dG9tIjowfSwiQmFja2dyb3VuZCI6eyIkcmVmIjoiOTYifSwiSXNWaXNpYmxlIjp0cnVlLCJXaWR0aCI6MC4wLCJIZWlnaHQiOjAuMCwiQm9yZGVyU3R5bGUiOnsiJGlkIjoiNzE0IiwiTGluZUNvbG9yIjpudWxsLCJMaW5lV2VpZ2h0IjowLjAsIkxpbmVUeXBlIjowLCJQYXJlbnRTdHlsZSI6bnVsbH0sIlBhcmVudFN0eWxlIjpudWxsfSwiSG9yaXpvbnRhbENvbm5lY3RvclN0eWxlIjp7IiRpZCI6IjcxNSIsIkxpbmVDb2xvciI6eyIkcmVmIjoiOTgifSwiTGluZVdlaWdodCI6MS4wLCJMaW5lVHlwZSI6MCwiUGFyZW50U3R5bGUiOm51bGx9LCJWZXJ0aWNhbENvbm5lY3RvclN0eWxlIjp7IiRpZCI6Ijcx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zE3IiwiTWFyZ2luIjp7IiRpZCI6IjcxOCIsIlRvcCI6MCwiTGVmdCI6NCwiUmlnaHQiOjQsIkJvdHRvbSI6MH0sIlBhZGRpbmciOnsiJGlkIjoiNzE5IiwiVG9wIjowLCJMZWZ0IjowLCJSaWdodCI6MCwiQm90dG9tIjowfSwiQmFja2dyb3VuZCI6eyIkaWQiOiI3MjAiLCJDb2xvciI6eyIkaWQiOiI3MjEiLCJBIjoyNTUsIlIiOjE2MywiRyI6OTksIkIiOjE5NX19LCJJc1Zpc2libGUiOnRydWUsIldpZHRoIjowLjAsIkhlaWdodCI6MTYuMCwiQm9yZGVyU3R5bGUiOnsiJGlkIjoiNzIyIiwiTGluZUNvbG9yIjp7IiRpZCI6IjcyMyIsIiR0eXBlIjoiTkxSRS5Db21tb24uRG9tLlNvbGlkQ29sb3JCcnVzaCwgTkxSRS5Db21tb24iLCJDb2xvciI6eyIkaWQiOiI3MjQiLCJBIjoyNTUsIlIiOjI1NSwiRyI6MCwiQiI6MH19LCJMaW5lV2VpZ2h0IjowLjAsIkxpbmVUeXBlIjowLCJQYXJlbnRTdHlsZSI6bnVsbH0sIlBhcmVudFN0eWxlIjpudWxsfSwiVGl0bGVTdHlsZSI6eyIkaWQiOiI3MjUiLCJGb250U2V0dGluZ3MiOnsiJGlkIjoiNzI2IiwiRm9udFNpemUiOjExLCJGb250TmFtZSI6IkNhbGlicmkiLCJJc0JvbGQiOmZhbHNlLCJJc0l0YWxpYyI6ZmFsc2UsIklzVW5kZXJsaW5lZCI6ZmFsc2UsIlBhcmVudFN0eWxlIjpudWxsfSwiQXV0b1NpemUiOjAsIkZvcmVncm91bmQiOnsiJGlkIjoiNzI3IiwiQ29sb3IiOnsiJGlkIjoiNzI4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cyOSIsIlRvcCI6MCwiTGVmdCI6MCwiUmlnaHQiOjAsIkJvdHRvbSI6MH0sIlBhZGRpbmciOnsiJGlkIjoiNzMwIiwiVG9wIjowLCJMZWZ0IjowLCJSaWdodCI6MCwiQm90dG9tIjowfSwiQmFja2dyb3VuZCI6eyIkcmVmIjoiMTE3In0sIklzVmlzaWJsZSI6dHJ1ZSwiV2lkdGgiOjAuMCwiSGVpZ2h0IjowLjAsIkJvcmRlclN0eWxlIjp7IiRpZCI6IjczMSIsIkxpbmVDb2xvciI6bnVsbCwiTGluZVdlaWdodCI6MC4wLCJMaW5lVHlwZSI6MCwiUGFyZW50U3R5bGUiOm51bGx9LCJQYXJlbnRTdHlsZSI6bnVsbH0sIkRhdGVTdHlsZSI6eyIkaWQiOiI3MzIiLCJGb250U2V0dGluZ3MiOnsiJGlkIjoiNzMzIiwiRm9udFNpemUiOjEwLCJGb250TmFtZSI6IkNhbGlicmkiLCJJc0JvbGQiOmZhbHNlLCJJc0l0YWxpYyI6ZmFsc2UsIklzVW5kZXJsaW5lZCI6ZmFsc2UsIlBhcmVudFN0eWxlIjpudWxsfSwiQXV0b1NpemUiOjAsIkZvcmVncm91bmQiOnsiJGlkIjoiNzM0IiwiQ29sb3IiOnsiJHJlZiI6IjEyMSJ9fSwiTWF4V2lkdGgiOjIwMC4wLCJNYXhIZWlnaHQiOiJJbmZpbml0eSIsIlNtYXJ0Rm9yZWdyb3VuZElzQWN0aXZlIjpmYWxzZSwiSG9yaXpvbnRhbEFsaWdubWVudCI6MCwiVmVydGljYWxBbGlnbm1lbnQiOjAsIlNtYXJ0Rm9yZWdyb3VuZCI6bnVsbCwiQmFja2dyb3VuZEZpbGxUeXBlIjowLCJNYXJnaW4iOnsiJGlkIjoiNzM1IiwiVG9wIjowLCJMZWZ0IjowLCJSaWdodCI6MCwiQm90dG9tIjowfSwiUGFkZGluZyI6eyIkaWQiOiI3MzYiLCJUb3AiOjAsIkxlZnQiOjAsIlJpZ2h0IjowLCJCb3R0b20iOjB9LCJCYWNrZ3JvdW5kIjp7IiRyZWYiOiIxMjQifSwiSXNWaXNpYmxlIjp0cnVlLCJXaWR0aCI6MC4wLCJIZWlnaHQiOjAuMCwiQm9yZGVyU3R5bGUiOnsiJGlkIjoiNzM3IiwiTGluZUNvbG9yIjpudWxsLCJMaW5lV2VpZ2h0IjowLjAsIkxpbmVUeXBlIjowLCJQYXJlbnRTdHlsZSI6bnVsbH0sIlBhcmVudFN0eWxlIjpudWxsfSwiRGF0ZUZvcm1hdCI6eyIkaWQiOiI3M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zM5IiwiRGF0ZVBhcnRJc1Zpc2libGUiOnRydWUsIlRpbWVQYXJ0SXNWaXNpYmxlIjpmYWxzZX19LCJJc1Zpc2libGUiOnRydWUsIlBhcmVudFN0eWxlIjpudWxsfSwiSW5kZXgiOjE1LCJTbWFydER1cmF0aW9uQWN0aXZhdGVkIjpmYWxzZSwiRGF0ZUZvcm1hdCI6eyIkcmVmIjoiNzM4In0sIklkIjoiN2I0OTY5MDAtMTJmOS00MzFmLWE1NzktODYzMDM5Nzc0MzIxIiwiSW1wb3J0SWQiOm51bGwsIlRpdGxlIjoiRG9jdW1lbnRhdGlvbiAiLCJOb3RlIjpudWxsLCJIeXBlcmxpbmsiOnsiJGlkIjoiNzQwIiwiQWRkcmVzcyI6IiIsIlN1YkFkZHJlc3MiOiIifSwiSXNDaGFuZ2VkIjpmYWxzZSwiSXNOZXciOmZhbHNlfSwiSW5kZXgiOjB9LHsiJGlkIjoiNzQxIiwiX2F0dGFjaGVkTWlsZXN0b25lcyI6W10sIlRhc2tEZWZpbml0aW9uIjp7IiRpZCI6Ijc0MiIsIkdyb3VwTmFtZSI6IjM3NDgxOWY0LWJhNzgtNGJhNy04YWI5LWVjYWE2M2I1OTUwMCIsIlN0YXJ0RGF0ZSI6IjIwMjAtMDEtMjVUMDA6MDA6MDAiLCJFbmREYXRlIjoiMjAyMC0wNC0wNlQxMTo1OTowMCIsIlBlcmNlbnRhZ2VDb21wbGV0ZSI6bnVsbCwiU3R5bGUiOnsiJGlkIjoiNzQzIiwiU2hhcGUiOjEsIlNoYXBlVGhpY2tuZXNzIjoxLCJEdXJhdGlvbkZvcm1hdCI6MCwiSW5jbHVkZU5vbldvcmtpbmdEYXlzSW5EdXJhdGlvbiI6ZmFsc2UsIlBlcmNlbnRhZ2VDb21wbGV0ZVN0eWxlIjp7IiRpZCI6Ijc0NCIsIkZvbnRTZXR0aW5ncyI6eyIkaWQiOiI3ND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zQ2IiwiVG9wIjowLCJMZWZ0IjowLCJSaWdodCI6MCwiQm90dG9tIjowfSwiUGFkZGluZyI6eyIkaWQiOiI3NDciLCJUb3AiOjAsIkxlZnQiOjAsIlJpZ2h0IjowLCJCb3R0b20iOjB9LCJCYWNrZ3JvdW5kIjp7IiRyZWYiOiI4OSJ9LCJJc1Zpc2libGUiOnRydWUsIldpZHRoIjowLjAsIkhlaWdodCI6MC4wLCJCb3JkZXJTdHlsZSI6eyIkaWQiOiI3NDgiLCJMaW5lQ29sb3IiOm51bGwsIkxpbmVXZWlnaHQiOjAuMCwiTGluZVR5cGUiOjAsIlBhcmVudFN0eWxlIjpudWxsfSwiUGFyZW50U3R5bGUiOm51bGx9LCJEdXJhdGlvblN0eWxlIjp7IiRpZCI6Ijc0OSIsIkZvbnRTZXR0aW5ncyI6eyIkaWQiOiI3NTAiLCJGb250U2l6ZSI6MTAsIkZvbnROYW1lIjoiQ2FsaWJyaSIsIklzQm9sZCI6ZmFsc2UsIklzSXRhbGljIjpmYWxzZSwiSXNVbmRlcmxpbmVkIjpmYWxzZSwiUGFyZW50U3R5bGUiOm51bGx9LCJBdXRvU2l6ZSI6MCwiRm9yZWdyb3VuZCI6eyIkaWQiOiI3NTEiLCJDb2xvciI6eyIkcmVmIjoiOTMifX0sIk1heFdpZHRoIjoyMDAuMCwiTWF4SGVpZ2h0IjoiSW5maW5pdHkiLCJTbWFydEZvcmVncm91bmRJc0FjdGl2ZSI6ZmFsc2UsIkhvcml6b250YWxBbGlnbm1lbnQiOjAsIlZlcnRpY2FsQWxpZ25tZW50IjowLCJTbWFydEZvcmVncm91bmQiOm51bGwsIkJhY2tncm91bmRGaWxsVHlwZSI6MCwiTWFyZ2luIjp7IiRpZCI6Ijc1MiIsIlRvcCI6MCwiTGVmdCI6MCwiUmlnaHQiOjAsIkJvdHRvbSI6MH0sIlBhZGRpbmciOnsiJGlkIjoiNzUzIiwiVG9wIjowLCJMZWZ0IjowLCJSaWdodCI6MCwiQm90dG9tIjowfSwiQmFja2dyb3VuZCI6eyIkcmVmIjoiOTYifSwiSXNWaXNpYmxlIjp0cnVlLCJXaWR0aCI6MC4wLCJIZWlnaHQiOjAuMCwiQm9yZGVyU3R5bGUiOnsiJGlkIjoiNzU0IiwiTGluZUNvbG9yIjpudWxsLCJMaW5lV2VpZ2h0IjowLjAsIkxpbmVUeXBlIjowLCJQYXJlbnRTdHlsZSI6bnVsbH0sIlBhcmVudFN0eWxlIjpudWxsfSwiSG9yaXpvbnRhbENvbm5lY3RvclN0eWxlIjp7IiRpZCI6Ijc1NSIsIkxpbmVDb2xvciI6eyIkcmVmIjoiOTgifSwiTGluZVdlaWdodCI6MS4wLCJMaW5lVHlwZSI6MCwiUGFyZW50U3R5bGUiOm51bGx9LCJWZXJ0aWNhbENvbm5lY3RvclN0eWxlIjp7IiRpZCI6Ijc1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zU3IiwiTWFyZ2luIjp7IiRpZCI6Ijc1OCIsIlRvcCI6MCwiTGVmdCI6NCwiUmlnaHQiOjQsIkJvdHRvbSI6MH0sIlBhZGRpbmciOnsiJGlkIjoiNzU5IiwiVG9wIjowLCJMZWZ0IjowLCJSaWdodCI6MCwiQm90dG9tIjowfSwiQmFja2dyb3VuZCI6eyIkaWQiOiI3NjAiLCJDb2xvciI6eyIkaWQiOiI3NjEiLCJBIjoyNTUsIlIiOjE2MywiRyI6OTksIkIiOjE5NX19LCJJc1Zpc2libGUiOnRydWUsIldpZHRoIjowLjAsIkhlaWdodCI6MTYuMCwiQm9yZGVyU3R5bGUiOnsiJGlkIjoiNzYyIiwiTGluZUNvbG9yIjp7IiRpZCI6Ijc2MyIsIiR0eXBlIjoiTkxSRS5Db21tb24uRG9tLlNvbGlkQ29sb3JCcnVzaCwgTkxSRS5Db21tb24iLCJDb2xvciI6eyIkaWQiOiI3NjQiLCJBIjoyNTUsIlIiOjI1NSwiRyI6MCwiQiI6MH19LCJMaW5lV2VpZ2h0IjowLjAsIkxpbmVUeXBlIjowLCJQYXJlbnRTdHlsZSI6bnVsbH0sIlBhcmVudFN0eWxlIjpudWxsfSwiVGl0bGVTdHlsZSI6eyIkaWQiOiI3NjUiLCJGb250U2V0dGluZ3MiOnsiJGlkIjoiNzY2IiwiRm9udFNpemUiOjExLCJGb250TmFtZSI6IkNhbGlicmkiLCJJc0JvbGQiOmZhbHNlLCJJc0l0YWxpYyI6ZmFsc2UsIklzVW5kZXJsaW5lZCI6ZmFsc2UsIlBhcmVudFN0eWxlIjpudWxsfSwiQXV0b1NpemUiOjAsIkZvcmVncm91bmQiOnsiJGlkIjoiNzY3IiwiQ29sb3IiOnsiJGlkIjoiNzY4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c2OSIsIlRvcCI6MCwiTGVmdCI6MCwiUmlnaHQiOjAsIkJvdHRvbSI6MH0sIlBhZGRpbmciOnsiJGlkIjoiNzcwIiwiVG9wIjowLCJMZWZ0IjowLCJSaWdodCI6MCwiQm90dG9tIjowfSwiQmFja2dyb3VuZCI6eyIkcmVmIjoiMTE3In0sIklzVmlzaWJsZSI6dHJ1ZSwiV2lkdGgiOjAuMCwiSGVpZ2h0IjowLjAsIkJvcmRlclN0eWxlIjp7IiRpZCI6Ijc3MSIsIkxpbmVDb2xvciI6bnVsbCwiTGluZVdlaWdodCI6MC4wLCJMaW5lVHlwZSI6MCwiUGFyZW50U3R5bGUiOm51bGx9LCJQYXJlbnRTdHlsZSI6bnVsbH0sIkRhdGVTdHlsZSI6eyIkaWQiOiI3NzIiLCJGb250U2V0dGluZ3MiOnsiJGlkIjoiNzczIiwiRm9udFNpemUiOjEwLCJGb250TmFtZSI6IkNhbGlicmkiLCJJc0JvbGQiOmZhbHNlLCJJc0l0YWxpYyI6ZmFsc2UsIklzVW5kZXJsaW5lZCI6ZmFsc2UsIlBhcmVudFN0eWxlIjpudWxsfSwiQXV0b1NpemUiOjAsIkZvcmVncm91bmQiOnsiJGlkIjoiNzc0IiwiQ29sb3IiOnsiJHJlZiI6IjEyMSJ9fSwiTWF4V2lkdGgiOjIwMC4wLCJNYXhIZWlnaHQiOiJJbmZpbml0eSIsIlNtYXJ0Rm9yZWdyb3VuZElzQWN0aXZlIjpmYWxzZSwiSG9yaXpvbnRhbEFsaWdubWVudCI6MCwiVmVydGljYWxBbGlnbm1lbnQiOjAsIlNtYXJ0Rm9yZWdyb3VuZCI6bnVsbCwiQmFja2dyb3VuZEZpbGxUeXBlIjowLCJNYXJnaW4iOnsiJGlkIjoiNzc1IiwiVG9wIjowLCJMZWZ0IjowLCJSaWdodCI6MCwiQm90dG9tIjowfSwiUGFkZGluZyI6eyIkaWQiOiI3NzYiLCJUb3AiOjAsIkxlZnQiOjAsIlJpZ2h0IjowLCJCb3R0b20iOjB9LCJCYWNrZ3JvdW5kIjp7IiRyZWYiOiIxMjQifSwiSXNWaXNpYmxlIjp0cnVlLCJXaWR0aCI6MC4wLCJIZWlnaHQiOjAuMCwiQm9yZGVyU3R5bGUiOnsiJGlkIjoiNzc3IiwiTGluZUNvbG9yIjpudWxsLCJMaW5lV2VpZ2h0IjowLjAsIkxpbmVUeXBlIjowLCJQYXJlbnRTdHlsZSI6bnVsbH0sIlBhcmVudFN0eWxlIjpudWxsfSwiRGF0ZUZvcm1hdCI6eyIkaWQiOiI3N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zc5IiwiRGF0ZVBhcnRJc1Zpc2libGUiOnRydWUsIlRpbWVQYXJ0SXNWaXNpYmxlIjpmYWxzZX19LCJJc1Zpc2libGUiOmZhbHNlLCJQYXJlbnRTdHlsZSI6bnVsbH0sIkluZGV4IjoxNiwiU21hcnREdXJhdGlvbkFjdGl2YXRlZCI6ZmFsc2UsIkRhdGVGb3JtYXQiOnsiJHJlZiI6Ijc3OCJ9LCJJZCI6IjlkZGVkNjRjLTE2NDMtNDg0NC1iYzk3LWJiMDllZTQ0MDY4MyIsIkltcG9ydElkIjpudWxsLCJUaXRsZSI6IlNTTyBSb2xsIG91dCIsIk5vdGUiOm51bGwsIkh5cGVybGluayI6eyIkaWQiOiI3ODAiLCJBZGRyZXNzIjoiIiwiU3ViQWRkcmVzcyI6IiJ9LCJJc0NoYW5nZWQiOmZhbHNlLCJJc05ldyI6ZmFsc2V9LCJJbmRleCI6MH0seyIkaWQiOiI3ODEiLCJfYXR0YWNoZWRNaWxlc3RvbmVzIjpbXSwiVGFza0RlZmluaXRpb24iOnsiJGlkIjoiNzgyIiwiR3JvdXBOYW1lIjoiZmMwYzY0YTktYzhkMS00MzAxLTkzZWItMDBhYzVkZjAzZmRlIiwiU3RhcnREYXRlIjoiMjAxOS0xMC0xOVQwMDowMDowMCIsIkVuZERhdGUiOiIyMDIwLTAzLTA3VDExOjU5OjAwIiwiUGVyY2VudGFnZUNvbXBsZXRlIjpudWxsLCJTdHlsZSI6eyIkaWQiOiI3ODMiLCJTaGFwZSI6MSwiU2hhcGVUaGlja25lc3MiOjEsIkR1cmF0aW9uRm9ybWF0IjowLCJJbmNsdWRlTm9uV29ya2luZ0RheXNJbkR1cmF0aW9uIjpmYWxzZSwiUGVyY2VudGFnZUNvbXBsZXRlU3R5bGUiOnsiJGlkIjoiNzg0IiwiRm9udFNldHRpbmdzIjp7IiRpZCI6Ijc4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3ODYiLCJUb3AiOjAsIkxlZnQiOjAsIlJpZ2h0IjowLCJCb3R0b20iOjB9LCJQYWRkaW5nIjp7IiRpZCI6Ijc4NyIsIlRvcCI6MCwiTGVmdCI6MCwiUmlnaHQiOjAsIkJvdHRvbSI6MH0sIkJhY2tncm91bmQiOnsiJHJlZiI6Ijg5In0sIklzVmlzaWJsZSI6dHJ1ZSwiV2lkdGgiOjAuMCwiSGVpZ2h0IjowLjAsIkJvcmRlclN0eWxlIjp7IiRpZCI6Ijc4OCIsIkxpbmVDb2xvciI6bnVsbCwiTGluZVdlaWdodCI6MC4wLCJMaW5lVHlwZSI6MCwiUGFyZW50U3R5bGUiOm51bGx9LCJQYXJlbnRTdHlsZSI6bnVsbH0sIkR1cmF0aW9uU3R5bGUiOnsiJGlkIjoiNzg5IiwiRm9udFNldHRpbmdzIjp7IiRpZCI6Ijc5MCIsIkZvbnRTaXplIjoxMCwiRm9udE5hbWUiOiJDYWxpYnJpIiwiSXNCb2xkIjpmYWxzZSwiSXNJdGFsaWMiOmZhbHNlLCJJc1VuZGVybGluZWQiOmZhbHNlLCJQYXJlbnRTdHlsZSI6bnVsbH0sIkF1dG9TaXplIjowLCJGb3JlZ3JvdW5kIjp7IiRpZCI6Ijc5MSIsIkNvbG9yIjp7IiRyZWYiOiI5MyJ9fSwiTWF4V2lkdGgiOjIwMC4wLCJNYXhIZWlnaHQiOiJJbmZpbml0eSIsIlNtYXJ0Rm9yZWdyb3VuZElzQWN0aXZlIjpmYWxzZSwiSG9yaXpvbnRhbEFsaWdubWVudCI6MCwiVmVydGljYWxBbGlnbm1lbnQiOjAsIlNtYXJ0Rm9yZWdyb3VuZCI6bnVsbCwiQmFja2dyb3VuZEZpbGxUeXBlIjowLCJNYXJnaW4iOnsiJGlkIjoiNzkyIiwiVG9wIjowLCJMZWZ0IjowLCJSaWdodCI6MCwiQm90dG9tIjowfSwiUGFkZGluZyI6eyIkaWQiOiI3OTMiLCJUb3AiOjAsIkxlZnQiOjAsIlJpZ2h0IjowLCJCb3R0b20iOjB9LCJCYWNrZ3JvdW5kIjp7IiRyZWYiOiI5NiJ9LCJJc1Zpc2libGUiOnRydWUsIldpZHRoIjowLjAsIkhlaWdodCI6MC4wLCJCb3JkZXJTdHlsZSI6eyIkaWQiOiI3OTQiLCJMaW5lQ29sb3IiOm51bGwsIkxpbmVXZWlnaHQiOjAuMCwiTGluZVR5cGUiOjAsIlBhcmVudFN0eWxlIjpudWxsfSwiUGFyZW50U3R5bGUiOm51bGx9LCJIb3Jpem9udGFsQ29ubmVjdG9yU3R5bGUiOnsiJGlkIjoiNzk1IiwiTGluZUNvbG9yIjp7IiRyZWYiOiI5OCJ9LCJMaW5lV2VpZ2h0IjoxLjAsIkxpbmVUeXBlIjowLCJQYXJlbnRTdHlsZSI6bnVsbH0sIlZlcnRpY2FsQ29ubmVjdG9yU3R5bGUiOnsiJGlkIjoiNzk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3OTciLCJNYXJnaW4iOnsiJGlkIjoiNzk4IiwiVG9wIjowLCJMZWZ0Ijo0LCJSaWdodCI6NCwiQm90dG9tIjowfSwiUGFkZGluZyI6eyIkaWQiOiI3OTkiLCJUb3AiOjAsIkxlZnQiOjAsIlJpZ2h0IjowLCJCb3R0b20iOjB9LCJCYWNrZ3JvdW5kIjp7IiRpZCI6IjgwMCIsIkNvbG9yIjp7IiRpZCI6IjgwMSIsIkEiOjI1NSwiUiI6MTYzLCJHIjo5OSwiQiI6MTk1fX0sIklzVmlzaWJsZSI6dHJ1ZSwiV2lkdGgiOjAuMCwiSGVpZ2h0IjoxNi4wLCJCb3JkZXJTdHlsZSI6eyIkaWQiOiI4MDIiLCJMaW5lQ29sb3IiOnsiJGlkIjoiODAzIiwiJHR5cGUiOiJOTFJFLkNvbW1vbi5Eb20uU29saWRDb2xvckJydXNoLCBOTFJFLkNvbW1vbiIsIkNvbG9yIjp7IiRpZCI6IjgwNCIsIkEiOjI1NSwiUiI6MjU1LCJHIjowLCJCIjowfX0sIkxpbmVXZWlnaHQiOjAuMCwiTGluZVR5cGUiOjAsIlBhcmVudFN0eWxlIjpudWxsfSwiUGFyZW50U3R5bGUiOm51bGx9LCJUaXRsZVN0eWxlIjp7IiRpZCI6IjgwNSIsIkZvbnRTZXR0aW5ncyI6eyIkaWQiOiI4MDYiLCJGb250U2l6ZSI6MTEsIkZvbnROYW1lIjoiQ2FsaWJyaSIsIklzQm9sZCI6ZmFsc2UsIklzSXRhbGljIjpmYWxzZSwiSXNVbmRlcmxpbmVkIjpmYWxzZSwiUGFyZW50U3R5bGUiOm51bGx9LCJBdXRvU2l6ZSI6MCwiRm9yZWdyb3VuZCI6eyIkaWQiOiI4MDciLCJDb2xvciI6eyIkaWQiOiI4MD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DA5IiwiVG9wIjowLCJMZWZ0IjowLCJSaWdodCI6MCwiQm90dG9tIjowfSwiUGFkZGluZyI6eyIkaWQiOiI4MTAiLCJUb3AiOjAsIkxlZnQiOjAsIlJpZ2h0IjowLCJCb3R0b20iOjB9LCJCYWNrZ3JvdW5kIjp7IiRyZWYiOiIxMTcifSwiSXNWaXNpYmxlIjp0cnVlLCJXaWR0aCI6MC4wLCJIZWlnaHQiOjAuMCwiQm9yZGVyU3R5bGUiOnsiJGlkIjoiODExIiwiTGluZUNvbG9yIjpudWxsLCJMaW5lV2VpZ2h0IjowLjAsIkxpbmVUeXBlIjowLCJQYXJlbnRTdHlsZSI6bnVsbH0sIlBhcmVudFN0eWxlIjpudWxsfSwiRGF0ZVN0eWxlIjp7IiRpZCI6IjgxMiIsIkZvbnRTZXR0aW5ncyI6eyIkaWQiOiI4MTMiLCJGb250U2l6ZSI6MTAsIkZvbnROYW1lIjoiQ2FsaWJyaSIsIklzQm9sZCI6ZmFsc2UsIklzSXRhbGljIjpmYWxzZSwiSXNVbmRlcmxpbmVkIjpmYWxzZSwiUGFyZW50U3R5bGUiOm51bGx9LCJBdXRvU2l6ZSI6MCwiRm9yZWdyb3VuZCI6eyIkaWQiOiI4MTQiLCJDb2xvciI6eyIkcmVmIjoiMTIxIn19LCJNYXhXaWR0aCI6MjAwLjAsIk1heEhlaWdodCI6IkluZmluaXR5IiwiU21hcnRGb3JlZ3JvdW5kSXNBY3RpdmUiOmZhbHNlLCJIb3Jpem9udGFsQWxpZ25tZW50IjowLCJWZXJ0aWNhbEFsaWdubWVudCI6MCwiU21hcnRGb3JlZ3JvdW5kIjpudWxsLCJCYWNrZ3JvdW5kRmlsbFR5cGUiOjAsIk1hcmdpbiI6eyIkaWQiOiI4MTUiLCJUb3AiOjAsIkxlZnQiOjAsIlJpZ2h0IjowLCJCb3R0b20iOjB9LCJQYWRkaW5nIjp7IiRpZCI6IjgxNiIsIlRvcCI6MCwiTGVmdCI6MCwiUmlnaHQiOjAsIkJvdHRvbSI6MH0sIkJhY2tncm91bmQiOnsiJHJlZiI6IjEyNCJ9LCJJc1Zpc2libGUiOnRydWUsIldpZHRoIjowLjAsIkhlaWdodCI6MC4wLCJCb3JkZXJTdHlsZSI6eyIkaWQiOiI4MTciLCJMaW5lQ29sb3IiOm51bGwsIkxpbmVXZWlnaHQiOjAuMCwiTGluZVR5cGUiOjAsIlBhcmVudFN0eWxlIjpudWxsfSwiUGFyZW50U3R5bGUiOm51bGx9LCJEYXRlRm9ybWF0Ijp7IiRpZCI6IjgxOC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4MTkiLCJEYXRlUGFydElzVmlzaWJsZSI6dHJ1ZSwiVGltZVBhcnRJc1Zpc2libGUiOmZhbHNlfX0sIklzVmlzaWJsZSI6dHJ1ZSwiUGFyZW50U3R5bGUiOm51bGx9LCJJbmRleCI6MTksIlNtYXJ0RHVyYXRpb25BY3RpdmF0ZWQiOmZhbHNlLCJEYXRlRm9ybWF0Ijp7IiRyZWYiOiI4MTgifSwiSWQiOiJlNGNiZWE4YS0yMDU3LTRiYzItYmUyNC1hMzdhNWQxMWM3ZjMiLCJJbXBvcnRJZCI6bnVsbCwiVGl0bGUiOiJSZWNydWl0OiBSb3VuZCAxICIsIk5vdGUiOm51bGwsIkh5cGVybGluayI6eyIkaWQiOiI4MjAiLCJBZGRyZXNzIjoiIiwiU3ViQWRkcmVzcyI6IiJ9LCJJc0NoYW5nZWQiOmZhbHNlLCJJc05ldyI6ZmFsc2V9LCJJbmRleCI6MH0seyIkaWQiOiI4MjEiLCJfYXR0YWNoZWRNaWxlc3RvbmVzIjpbXSwiVGFza0RlZmluaXRpb24iOnsiJGlkIjoiODIyIiwiR3JvdXBOYW1lIjoiZmMwYzY0YTktYzhkMS00MzAxLTkzZWItMDBhYzVkZjAzZmRlIiwiU3RhcnREYXRlIjoiMjAyMC0wMy0yOVQwMDowMDowMCIsIkVuZERhdGUiOiIyMDIwLTA4LTA4VDExOjU5OjAwIiwiUGVyY2VudGFnZUNvbXBsZXRlIjpudWxsLCJTdHlsZSI6eyIkaWQiOiI4MjMiLCJTaGFwZSI6MSwiU2hhcGVUaGlja25lc3MiOjEsIkR1cmF0aW9uRm9ybWF0IjowLCJJbmNsdWRlTm9uV29ya2luZ0RheXNJbkR1cmF0aW9uIjpmYWxzZSwiUGVyY2VudGFnZUNvbXBsZXRlU3R5bGUiOnsiJGlkIjoiODI0IiwiRm9udFNldHRpbmdzIjp7IiRpZCI6Ijgy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4MjYiLCJUb3AiOjAsIkxlZnQiOjAsIlJpZ2h0IjowLCJCb3R0b20iOjB9LCJQYWRkaW5nIjp7IiRpZCI6IjgyNyIsIlRvcCI6MCwiTGVmdCI6MCwiUmlnaHQiOjAsIkJvdHRvbSI6MH0sIkJhY2tncm91bmQiOnsiJHJlZiI6Ijg5In0sIklzVmlzaWJsZSI6dHJ1ZSwiV2lkdGgiOjAuMCwiSGVpZ2h0IjowLjAsIkJvcmRlclN0eWxlIjp7IiRpZCI6IjgyOCIsIkxpbmVDb2xvciI6bnVsbCwiTGluZVdlaWdodCI6MC4wLCJMaW5lVHlwZSI6MCwiUGFyZW50U3R5bGUiOm51bGx9LCJQYXJlbnRTdHlsZSI6bnVsbH0sIkR1cmF0aW9uU3R5bGUiOnsiJGlkIjoiODI5IiwiRm9udFNldHRpbmdzIjp7IiRpZCI6IjgzMCIsIkZvbnRTaXplIjoxMCwiRm9udE5hbWUiOiJDYWxpYnJpIiwiSXNCb2xkIjpmYWxzZSwiSXNJdGFsaWMiOmZhbHNlLCJJc1VuZGVybGluZWQiOmZhbHNlLCJQYXJlbnRTdHlsZSI6bnVsbH0sIkF1dG9TaXplIjowLCJGb3JlZ3JvdW5kIjp7IiRpZCI6IjgzMSIsIkNvbG9yIjp7IiRyZWYiOiI5MyJ9fSwiTWF4V2lkdGgiOjIwMC4wLCJNYXhIZWlnaHQiOiJJbmZpbml0eSIsIlNtYXJ0Rm9yZWdyb3VuZElzQWN0aXZlIjpmYWxzZSwiSG9yaXpvbnRhbEFsaWdubWVudCI6MCwiVmVydGljYWxBbGlnbm1lbnQiOjAsIlNtYXJ0Rm9yZWdyb3VuZCI6bnVsbCwiQmFja2dyb3VuZEZpbGxUeXBlIjowLCJNYXJnaW4iOnsiJGlkIjoiODMyIiwiVG9wIjowLCJMZWZ0IjowLCJSaWdodCI6MCwiQm90dG9tIjowfSwiUGFkZGluZyI6eyIkaWQiOiI4MzMiLCJUb3AiOjAsIkxlZnQiOjAsIlJpZ2h0IjowLCJCb3R0b20iOjB9LCJCYWNrZ3JvdW5kIjp7IiRyZWYiOiI5NiJ9LCJJc1Zpc2libGUiOnRydWUsIldpZHRoIjowLjAsIkhlaWdodCI6MC4wLCJCb3JkZXJTdHlsZSI6eyIkaWQiOiI4MzQiLCJMaW5lQ29sb3IiOm51bGwsIkxpbmVXZWlnaHQiOjAuMCwiTGluZVR5cGUiOjAsIlBhcmVudFN0eWxlIjpudWxsfSwiUGFyZW50U3R5bGUiOm51bGx9LCJIb3Jpem9udGFsQ29ubmVjdG9yU3R5bGUiOnsiJGlkIjoiODM1IiwiTGluZUNvbG9yIjp7IiRyZWYiOiI5OCJ9LCJMaW5lV2VpZ2h0IjoxLjAsIkxpbmVUeXBlIjowLCJQYXJlbnRTdHlsZSI6bnVsbH0sIlZlcnRpY2FsQ29ubmVjdG9yU3R5bGUiOnsiJGlkIjoiODM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4MzciLCJNYXJnaW4iOnsiJGlkIjoiODM4IiwiVG9wIjowLCJMZWZ0Ijo0LCJSaWdodCI6NCwiQm90dG9tIjowfSwiUGFkZGluZyI6eyIkaWQiOiI4MzkiLCJUb3AiOjAsIkxlZnQiOjAsIlJpZ2h0IjowLCJCb3R0b20iOjB9LCJCYWNrZ3JvdW5kIjp7IiRpZCI6Ijg0MCIsIkNvbG9yIjp7IiRpZCI6Ijg0MSIsIkEiOjI1NSwiUiI6MTYzLCJHIjo5OSwiQiI6MTk1fX0sIklzVmlzaWJsZSI6dHJ1ZSwiV2lkdGgiOjAuMCwiSGVpZ2h0IjoxNi4wLCJCb3JkZXJTdHlsZSI6eyIkaWQiOiI4NDIiLCJMaW5lQ29sb3IiOnsiJGlkIjoiODQzIiwiJHR5cGUiOiJOTFJFLkNvbW1vbi5Eb20uU29saWRDb2xvckJydXNoLCBOTFJFLkNvbW1vbiIsIkNvbG9yIjp7IiRpZCI6Ijg0NCIsIkEiOjI1NSwiUiI6MjU1LCJHIjowLCJCIjowfX0sIkxpbmVXZWlnaHQiOjAuMCwiTGluZVR5cGUiOjAsIlBhcmVudFN0eWxlIjpudWxsfSwiUGFyZW50U3R5bGUiOm51bGx9LCJUaXRsZVN0eWxlIjp7IiRpZCI6Ijg0NSIsIkZvbnRTZXR0aW5ncyI6eyIkaWQiOiI4NDYiLCJGb250U2l6ZSI6MTEsIkZvbnROYW1lIjoiQ2FsaWJyaSIsIklzQm9sZCI6ZmFsc2UsIklzSXRhbGljIjpmYWxzZSwiSXNVbmRlcmxpbmVkIjpmYWxzZSwiUGFyZW50U3R5bGUiOm51bGx9LCJBdXRvU2l6ZSI6MCwiRm9yZWdyb3VuZCI6eyIkaWQiOiI4NDciLCJDb2xvciI6eyIkaWQiOiI4ND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DQ5IiwiVG9wIjowLCJMZWZ0IjowLCJSaWdodCI6MCwiQm90dG9tIjowfSwiUGFkZGluZyI6eyIkaWQiOiI4NTAiLCJUb3AiOjAsIkxlZnQiOjAsIlJpZ2h0IjowLCJCb3R0b20iOjB9LCJCYWNrZ3JvdW5kIjp7IiRyZWYiOiIxMTcifSwiSXNWaXNpYmxlIjp0cnVlLCJXaWR0aCI6MC4wLCJIZWlnaHQiOjAuMCwiQm9yZGVyU3R5bGUiOnsiJGlkIjoiODUxIiwiTGluZUNvbG9yIjpudWxsLCJMaW5lV2VpZ2h0IjowLjAsIkxpbmVUeXBlIjowLCJQYXJlbnRTdHlsZSI6bnVsbH0sIlBhcmVudFN0eWxlIjpudWxsfSwiRGF0ZVN0eWxlIjp7IiRpZCI6Ijg1MiIsIkZvbnRTZXR0aW5ncyI6eyIkaWQiOiI4NTMiLCJGb250U2l6ZSI6MTAsIkZvbnROYW1lIjoiQ2FsaWJyaSIsIklzQm9sZCI6ZmFsc2UsIklzSXRhbGljIjpmYWxzZSwiSXNVbmRlcmxpbmVkIjpmYWxzZSwiUGFyZW50U3R5bGUiOm51bGx9LCJBdXRvU2l6ZSI6MCwiRm9yZWdyb3VuZCI6eyIkaWQiOiI4NTQiLCJDb2xvciI6eyIkcmVmIjoiMTIxIn19LCJNYXhXaWR0aCI6MjAwLjAsIk1heEhlaWdodCI6IkluZmluaXR5IiwiU21hcnRGb3JlZ3JvdW5kSXNBY3RpdmUiOmZhbHNlLCJIb3Jpem9udGFsQWxpZ25tZW50IjowLCJWZXJ0aWNhbEFsaWdubWVudCI6MCwiU21hcnRGb3JlZ3JvdW5kIjpudWxsLCJCYWNrZ3JvdW5kRmlsbFR5cGUiOjAsIk1hcmdpbiI6eyIkaWQiOiI4NTUiLCJUb3AiOjAsIkxlZnQiOjAsIlJpZ2h0IjowLCJCb3R0b20iOjB9LCJQYWRkaW5nIjp7IiRpZCI6Ijg1NiIsIlRvcCI6MCwiTGVmdCI6MCwiUmlnaHQiOjAsIkJvdHRvbSI6MH0sIkJhY2tncm91bmQiOnsiJHJlZiI6IjEyNCJ9LCJJc1Zpc2libGUiOnRydWUsIldpZHRoIjowLjAsIkhlaWdodCI6MC4wLCJCb3JkZXJTdHlsZSI6eyIkaWQiOiI4NTciLCJMaW5lQ29sb3IiOm51bGwsIkxpbmVXZWlnaHQiOjAuMCwiTGluZVR5cGUiOjAsIlBhcmVudFN0eWxlIjpudWxsfSwiUGFyZW50U3R5bGUiOm51bGx9LCJEYXRlRm9ybWF0Ijp7IiRpZCI6Ijg1OC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4NTkiLCJEYXRlUGFydElzVmlzaWJsZSI6dHJ1ZSwiVGltZVBhcnRJc1Zpc2libGUiOmZhbHNlfX0sIklzVmlzaWJsZSI6dHJ1ZSwiUGFyZW50U3R5bGUiOm51bGx9LCJJbmRleCI6MjAsIlNtYXJ0RHVyYXRpb25BY3RpdmF0ZWQiOmZhbHNlLCJEYXRlRm9ybWF0Ijp7IiRyZWYiOiI4NTgifSwiSWQiOiI0ODUwZTQ1MS0zMTVkLTQ1NDQtODBkNC1mNWU4M2U3ZmJmOGEiLCJJbXBvcnRJZCI6bnVsbCwiVGl0bGUiOiJSZWNydWl0OiBSb3VuZCAyIiwiTm90ZSI6bnVsbCwiSHlwZXJsaW5rIjp7IiRpZCI6Ijg2MCIsIkFkZHJlc3MiOiIiLCJTdWJBZGRyZXNzIjoiIn0sIklzQ2hhbmdlZCI6ZmFsc2UsIklzTmV3IjpmYWxzZX0sIkluZGV4IjowfV0sIk1pbGVzdG9uZXMiOltdfSx7IiRpZCI6Ijg2MSIsIklkIjoiYTZiMjkxYjktZjMxMy00NTQ4LTg0N2UtYzUyY2YwNDlmODdiIiwiSW5kZXgiOjIxLCJIZWFkZXJUZXh0IjoiUmlzayBNZ3QiLCJTdHlsZSI6eyIkaWQiOiI4NjIiLCJIZWFkZXJTdHlsZSI6eyIkaWQiOiI4NjMiLCJUZXh0U3R5bGUiOnsiJGlkIjoiODY0IiwiRm9udFNldHRpbmdzIjp7IiRpZCI6Ijg2NSIsIkZvbnRTaXplIjoxMiwiRm9udE5hbWUiOiJDYWxpYnJpIiwiSXNCb2xkIjpmYWxzZSwiSXNJdGFsaWMiOmZhbHNlLCJJc1VuZGVybGluZWQiOmZhbHNlLCJQYXJlbnRTdHlsZSI6bnVsbH0sIkF1dG9TaXplIjowLCJGb3JlZ3JvdW5kIjp7IiRpZCI6Ijg2NiIsIkNvbG9yIjp7IiRpZCI6Ijg2NyIsIkEiOjI1NSwiUiI6MzIsIkciOjU2LCJCIjoxMD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g2OCIsIk1hcmdpbiI6eyIkcmVmIjoiMTQ0In0sIlBhZGRpbmciOnsiJHJlZiI6IjE0NSJ9LCJCYWNrZ3JvdW5kIjp7IiRpZCI6Ijg2OSIsIkNvbG9yIjp7IiRpZCI6Ijg3MCIsIkEiOjEyNywiUiI6MjQwLCJHIjoxMDAsIkIiOjQ3fX0sIklzVmlzaWJsZSI6ZmFsc2UsIldpZHRoIjowLjAsIkhlaWdodCI6MC4wLCJCb3JkZXJTdHlsZSI6eyIkaWQiOiI4NzEiLCJMaW5lQ29sb3IiOnsiJHJlZiI6IjE0OSJ9LCJMaW5lV2VpZ2h0IjowLjAsIkxpbmVUeXBlIjowLCJQYXJlbnRTdHlsZSI6bnVsbH0sIlBhcmVudFN0eWxlIjpudWxsfSwiTWFyZ2luIjp7IiRyZWYiOiIxNTEifSwiUGFkZGluZyI6eyIkcmVmIjoiMTUyIn0sIkJhY2tncm91bmQiOm51bGwsIklzVmlzaWJsZSI6dHJ1ZSwiV2lkdGgiOjAuMCwiSGVpZ2h0IjowLjAsIkJvcmRlclN0eWxlIjpudWxsLCJQYXJlbnRTdHlsZSI6bnVsbH0sIkJhY2tncm91bmRTdHlsZSI6eyIkaWQiOiI4NzIiLCJNYXJnaW4iOnsiJHJlZiI6IjE1NCJ9LCJQYWRkaW5nIjp7IiRyZWYiOiIxNTUifSwiQmFja2dyb3VuZCI6eyIkaWQiOiI4NzMiLCJDb2xvciI6eyIkaWQiOiI4NzQiLCJBIjozOCwiUiI6MCwiRyI6MCwiQiI6MH19LCJJc1Zpc2libGUiOnRydWUsIldpZHRoIjowLjAsIkhlaWdodCI6MC4wLCJCb3JkZXJTdHlsZSI6eyIkaWQiOiI4NzUiLCJMaW5lQ29sb3IiOnsiJGlkIjoiODc2IiwiJHR5cGUiOiJOTFJFLkNvbW1vbi5Eb20uU29saWRDb2xvckJydXNoLCBOTFJFLkNvbW1vbiIsIkNvbG9yIjp7IiRpZCI6Ijg3NyIsIkEiOjI1NSwiUiI6MTc4LCJHIjoxNCwiQiI6MTh9fSwiTGluZVdlaWdodCI6MC4wLCJMaW5lVHlwZSI6MCwiUGFyZW50U3R5bGUiOm51bGx9LCJQYXJlbnRTdHlsZSI6bnVsbH0sIklzQWJvdmVUaW1lYmFuZCI6ZmFsc2UsIk1hcmdpbiI6eyIkcmVmIjoiMTYxIn0sIlBhZGRpbmciOnsiJHJlZiI6IjE2MiJ9LCJJc1Zpc2libGUiOnRydWUsIldpZHRoIjowLjAsIkhlaWdodCI6MC4wLCJCb3JkZXJTdHlsZSI6bnVsbCwiUGFyZW50U3R5bGUiOm51bGx9LCJUYXNrcyI6W3siJGlkIjoiODc4IiwiX2F0dGFjaGVkTWlsZXN0b25lcyI6W10sIlRhc2tEZWZpbml0aW9uIjp7IiRpZCI6Ijg3OSIsIkdyb3VwTmFtZSI6ImE3Nzc3ODRiLWI5M2QtNDRmNC1hOGMwLWIxNGVlNjBlMDI2NyIsIlN0YXJ0RGF0ZSI6IjIwMjAtMDMtMjNUMDA6MDA6MDAiLCJFbmREYXRlIjoiMjAyMC0wNy0wM1QxMTo1OTowMCIsIlBlcmNlbnRhZ2VDb21wbGV0ZSI6NzAuMCwiU3R5bGUiOnsiJGlkIjoiODgwIiwiU2hhcGUiOjQsIlNoYXBlVGhpY2tuZXNzIjoxLCJEdXJhdGlvbkZvcm1hdCI6MCwiSW5jbHVkZU5vbldvcmtpbmdEYXlzSW5EdXJhdGlvbiI6ZmFsc2UsIlBlcmNlbnRhZ2VDb21wbGV0ZVN0eWxlIjp7IiRpZCI6Ijg4MSIsIkZvbnRTZXR0aW5ncyI6eyIkaWQiOiI4ODIiLCJGb250U2l6ZSI6MTAsIkZvbnROYW1lIjoiQ2FsaWJyaSIsIklzQm9sZCI6ZmFsc2UsIklzSXRhbGljIjpmYWxzZSwiSXNVbmRlcmxpbmVkIjpmYWxzZSwiUGFyZW50U3R5bGUiOm51bGx9LCJBdXRvU2l6ZSI6MCwiRm9yZWdyb3VuZCI6eyIkaWQiOiI4ODMiLCJDb2xvciI6eyIkaWQiOiI4ODQ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g4NSIsIlRvcCI6MCwiTGVmdCI6MCwiUmlnaHQiOjAsIkJvdHRvbSI6MH0sIlBhZGRpbmciOnsiJGlkIjoiODg2IiwiVG9wIjowLCJMZWZ0IjowLCJSaWdodCI6MCwiQm90dG9tIjowfSwiQmFja2dyb3VuZCI6eyIkcmVmIjoiODkifSwiSXNWaXNpYmxlIjp0cnVlLCJXaWR0aCI6MC4wLCJIZWlnaHQiOjAuMCwiQm9yZGVyU3R5bGUiOnsiJGlkIjoiODg3IiwiTGluZUNvbG9yIjpudWxsLCJMaW5lV2VpZ2h0IjowLjAsIkxpbmVUeXBlIjowLCJQYXJlbnRTdHlsZSI6bnVsbH0sIlBhcmVudFN0eWxlIjpudWxsfSwiRHVyYXRpb25TdHlsZSI6eyIkaWQiOiI4ODgiLCJGb250U2V0dGluZ3MiOnsiJGlkIjoiODg5IiwiRm9udFNpemUiOjEwLCJGb250TmFtZSI6IkNhbGlicmkiLCJJc0JvbGQiOmZhbHNlLCJJc0l0YWxpYyI6ZmFsc2UsIklzVW5kZXJsaW5lZCI6ZmFsc2UsIlBhcmVudFN0eWxlIjpudWxsfSwiQXV0b1NpemUiOjAsIkZvcmVncm91bmQiOnsiJGlkIjoiODkwIiwiQ29sb3IiOnsiJHJlZiI6IjkzIn19LCJNYXhXaWR0aCI6MjAwLjAsIk1heEhlaWdodCI6IkluZmluaXR5IiwiU21hcnRGb3JlZ3JvdW5kSXNBY3RpdmUiOmZhbHNlLCJIb3Jpem9udGFsQWxpZ25tZW50IjowLCJWZXJ0aWNhbEFsaWdubWVudCI6MCwiU21hcnRGb3JlZ3JvdW5kIjpudWxsLCJCYWNrZ3JvdW5kRmlsbFR5cGUiOjAsIk1hcmdpbiI6eyIkaWQiOiI4OTEiLCJUb3AiOjAsIkxlZnQiOjAsIlJpZ2h0IjowLCJCb3R0b20iOjB9LCJQYWRkaW5nIjp7IiRpZCI6Ijg5MiIsIlRvcCI6MCwiTGVmdCI6MCwiUmlnaHQiOjAsIkJvdHRvbSI6MH0sIkJhY2tncm91bmQiOnsiJHJlZiI6Ijk2In0sIklzVmlzaWJsZSI6dHJ1ZSwiV2lkdGgiOjAuMCwiSGVpZ2h0IjowLjAsIkJvcmRlclN0eWxlIjp7IiRpZCI6Ijg5MyIsIkxpbmVDb2xvciI6bnVsbCwiTGluZVdlaWdodCI6MC4wLCJMaW5lVHlwZSI6MCwiUGFyZW50U3R5bGUiOm51bGx9LCJQYXJlbnRTdHlsZSI6bnVsbH0sIkhvcml6b250YWxDb25uZWN0b3JTdHlsZSI6eyIkaWQiOiI4OTQiLCJMaW5lQ29sb3IiOnsiJHJlZiI6Ijk4In0sIkxpbmVXZWlnaHQiOjEuMCwiTGluZVR5cGUiOjAsIlBhcmVudFN0eWxlIjpudWxsfSwiVmVydGljYWxDb25uZWN0b3JTdHlsZSI6eyIkaWQiOiI4OT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g5NiIsIk1hcmdpbiI6eyIkaWQiOiI4OTciLCJUb3AiOjAsIkxlZnQiOjQsIlJpZ2h0Ijo0LCJCb3R0b20iOjB9LCJQYWRkaW5nIjp7IiRpZCI6Ijg5OCIsIlRvcCI6MCwiTGVmdCI6MCwiUmlnaHQiOjAsIkJvdHRvbSI6MH0sIkJhY2tncm91bmQiOnsiJGlkIjoiODk5IiwiQ29sb3IiOnsiJGlkIjoiOTAwIiwiQSI6MjU1LCJSIjoyMjcsIkciOjExNiwiQiI6MjJ9fSwiSXNWaXNpYmxlIjp0cnVlLCJXaWR0aCI6MC4wLCJIZWlnaHQiOjE2LjAsIkJvcmRlclN0eWxlIjp7IiRpZCI6IjkwMSIsIkxpbmVDb2xvciI6eyIkaWQiOiI5MDIiLCIkdHlwZSI6Ik5MUkUuQ29tbW9uLkRvbS5Tb2xpZENvbG9yQnJ1c2gsIE5MUkUuQ29tbW9uIiwiQ29sb3IiOnsiJGlkIjoiOTAzIiwiQSI6MjU1LCJSIjoyNTUsIkciOjAsIkIiOjB9fSwiTGluZVdlaWdodCI6MC4wLCJMaW5lVHlwZSI6MCwiUGFyZW50U3R5bGUiOm51bGx9LCJQYXJlbnRTdHlsZSI6bnVsbH0sIlRpdGxlU3R5bGUiOnsiJGlkIjoiOTA0IiwiRm9udFNldHRpbmdzIjp7IiRpZCI6IjkwNSIsIkZvbnRTaXplIjoxMSwiRm9udE5hbWUiOiJDYWxpYnJpIiwiSXNCb2xkIjpmYWxzZSwiSXNJdGFsaWMiOmZhbHNlLCJJc1VuZGVybGluZWQiOmZhbHNlLCJQYXJlbnRTdHlsZSI6bnVsbH0sIkF1dG9TaXplIjowLCJGb3JlZ3JvdW5kIjp7IiRpZCI6IjkwNiIsIkNvbG9yIjp7IiRpZCI6Ijkw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MDgiLCJUb3AiOjAsIkxlZnQiOjAsIlJpZ2h0IjowLCJCb3R0b20iOjB9LCJQYWRkaW5nIjp7IiRpZCI6IjkwOSIsIlRvcCI6MCwiTGVmdCI6MCwiUmlnaHQiOjAsIkJvdHRvbSI6MH0sIkJhY2tncm91bmQiOnsiJHJlZiI6IjExNyJ9LCJJc1Zpc2libGUiOnRydWUsIldpZHRoIjowLjAsIkhlaWdodCI6MC4wLCJCb3JkZXJTdHlsZSI6eyIkaWQiOiI5MTAiLCJMaW5lQ29sb3IiOm51bGwsIkxpbmVXZWlnaHQiOjAuMCwiTGluZVR5cGUiOjAsIlBhcmVudFN0eWxlIjpudWxsfSwiUGFyZW50U3R5bGUiOm51bGx9LCJEYXRlU3R5bGUiOnsiJGlkIjoiOTExIiwiRm9udFNldHRpbmdzIjp7IiRpZCI6IjkxMiIsIkZvbnRTaXplIjoxMCwiRm9udE5hbWUiOiJDYWxpYnJpIiwiSXNCb2xkIjpmYWxzZSwiSXNJdGFsaWMiOmZhbHNlLCJJc1VuZGVybGluZWQiOmZhbHNlLCJQYXJlbnRTdHlsZSI6bnVsbH0sIkF1dG9TaXplIjowLCJGb3JlZ3JvdW5kIjp7IiRpZCI6IjkxMyIsIkNvbG9yIjp7IiRyZWYiOiIxMjEifX0sIk1heFdpZHRoIjoyMDAuMCwiTWF4SGVpZ2h0IjoiSW5maW5pdHkiLCJTbWFydEZvcmVncm91bmRJc0FjdGl2ZSI6ZmFsc2UsIkhvcml6b250YWxBbGlnbm1lbnQiOjAsIlZlcnRpY2FsQWxpZ25tZW50IjowLCJTbWFydEZvcmVncm91bmQiOm51bGwsIkJhY2tncm91bmRGaWxsVHlwZSI6MCwiTWFyZ2luIjp7IiRpZCI6IjkxNCIsIlRvcCI6MCwiTGVmdCI6MCwiUmlnaHQiOjAsIkJvdHRvbSI6MH0sIlBhZGRpbmciOnsiJGlkIjoiOTE1IiwiVG9wIjowLCJMZWZ0IjowLCJSaWdodCI6MCwiQm90dG9tIjowfSwiQmFja2dyb3VuZCI6eyIkcmVmIjoiMTI0In0sIklzVmlzaWJsZSI6dHJ1ZSwiV2lkdGgiOjAuMCwiSGVpZ2h0IjowLjAsIkJvcmRlclN0eWxlIjp7IiRpZCI6IjkxNiIsIkxpbmVDb2xvciI6bnVsbCwiTGluZVdlaWdodCI6MC4wLCJMaW5lVHlwZSI6MCwiUGFyZW50U3R5bGUiOm51bGx9LCJQYXJlbnRTdHlsZSI6bnVsbH0sIkRhdGVGb3JtYXQiOnsiJGlkIjoiOTE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xOCIsIkRhdGVQYXJ0SXNWaXNpYmxlIjp0cnVlLCJUaW1lUGFydElzVmlzaWJsZSI6ZmFsc2V9fSwiSXNWaXNpYmxlIjp0cnVlLCJQYXJlbnRTdHlsZSI6bnVsbH0sIkluZGV4IjoyMiwiU21hcnREdXJhdGlvbkFjdGl2YXRlZCI6ZmFsc2UsIkRhdGVGb3JtYXQiOnsiJHJlZiI6IjkxNyJ9LCJJZCI6ImZhNzE2MGFlLThkYjYtNDljNC1hNTg2LWMyNjcyMmUwOTRjYSIsIkltcG9ydElkIjpudWxsLCJUaXRsZSI6IkNlcnRpZmljYXRpb24gIiwiTm90ZSI6bnVsbCwiSHlwZXJsaW5rIjp7IiRpZCI6IjkxOSIsIkFkZHJlc3MiOiIiLCJTdWJBZGRyZXNzIjoiIn0sIklzQ2hhbmdlZCI6ZmFsc2UsIklzTmV3IjpmYWxzZX0sIkluZGV4IjowfSx7IiRpZCI6IjkyMCIsIl9hdHRhY2hlZE1pbGVzdG9uZXMiOltdLCJUYXNrRGVmaW5pdGlvbiI6eyIkaWQiOiI5MjEiLCJHcm91cE5hbWUiOiJhNzc3Nzg0Yi1iOTNkLTQ0ZjQtYThjMC1iMTRlZTYwZTAyNjciLCJTdGFydERhdGUiOiIyMDE5LTEwLTI2VDAwOjAwOjAwIiwiRW5kRGF0ZSI6IjIwMTktMTItMTFUMTE6NTk6MDAiLCJQZXJjZW50YWdlQ29tcGxldGUiOm51bGwsIlN0eWxlIjp7IiRpZCI6IjkyMiIsIlNoYXBlIjoxLCJTaGFwZVRoaWNrbmVzcyI6MSwiRHVyYXRpb25Gb3JtYXQiOjAsIkluY2x1ZGVOb25Xb3JraW5nRGF5c0luRHVyYXRpb24iOmZhbHNlLCJQZXJjZW50YWdlQ29tcGxldGVTdHlsZSI6eyIkaWQiOiI5MjMiLCJGb250U2V0dGluZ3MiOnsiJGlkIjoiOT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kyNSIsIlRvcCI6MCwiTGVmdCI6MCwiUmlnaHQiOjAsIkJvdHRvbSI6MH0sIlBhZGRpbmciOnsiJGlkIjoiOTI2IiwiVG9wIjowLCJMZWZ0IjowLCJSaWdodCI6MCwiQm90dG9tIjowfSwiQmFja2dyb3VuZCI6eyIkcmVmIjoiODkifSwiSXNWaXNpYmxlIjp0cnVlLCJXaWR0aCI6MC4wLCJIZWlnaHQiOjAuMCwiQm9yZGVyU3R5bGUiOnsiJGlkIjoiOTI3IiwiTGluZUNvbG9yIjpudWxsLCJMaW5lV2VpZ2h0IjowLjAsIkxpbmVUeXBlIjowLCJQYXJlbnRTdHlsZSI6bnVsbH0sIlBhcmVudFN0eWxlIjpudWxsfSwiRHVyYXRpb25TdHlsZSI6eyIkaWQiOiI5MjgiLCJGb250U2V0dGluZ3MiOnsiJGlkIjoiOTI5IiwiRm9udFNpemUiOjEwLCJGb250TmFtZSI6IkNhbGlicmkiLCJJc0JvbGQiOmZhbHNlLCJJc0l0YWxpYyI6ZmFsc2UsIklzVW5kZXJsaW5lZCI6ZmFsc2UsIlBhcmVudFN0eWxlIjpudWxsfSwiQXV0b1NpemUiOjAsIkZvcmVncm91bmQiOnsiJGlkIjoiOTMwIiwiQ29sb3IiOnsiJHJlZiI6IjkzIn19LCJNYXhXaWR0aCI6MjAwLjAsIk1heEhlaWdodCI6IkluZmluaXR5IiwiU21hcnRGb3JlZ3JvdW5kSXNBY3RpdmUiOmZhbHNlLCJIb3Jpem9udGFsQWxpZ25tZW50IjowLCJWZXJ0aWNhbEFsaWdubWVudCI6MCwiU21hcnRGb3JlZ3JvdW5kIjpudWxsLCJCYWNrZ3JvdW5kRmlsbFR5cGUiOjAsIk1hcmdpbiI6eyIkaWQiOiI5MzEiLCJUb3AiOjAsIkxlZnQiOjAsIlJpZ2h0IjowLCJCb3R0b20iOjB9LCJQYWRkaW5nIjp7IiRpZCI6IjkzMiIsIlRvcCI6MCwiTGVmdCI6MCwiUmlnaHQiOjAsIkJvdHRvbSI6MH0sIkJhY2tncm91bmQiOnsiJHJlZiI6Ijk2In0sIklzVmlzaWJsZSI6dHJ1ZSwiV2lkdGgiOjAuMCwiSGVpZ2h0IjowLjAsIkJvcmRlclN0eWxlIjp7IiRpZCI6IjkzMyIsIkxpbmVDb2xvciI6bnVsbCwiTGluZVdlaWdodCI6MC4wLCJMaW5lVHlwZSI6MCwiUGFyZW50U3R5bGUiOm51bGx9LCJQYXJlbnRTdHlsZSI6bnVsbH0sIkhvcml6b250YWxDb25uZWN0b3JTdHlsZSI6eyIkaWQiOiI5MzQiLCJMaW5lQ29sb3IiOnsiJHJlZiI6Ijk4In0sIkxpbmVXZWlnaHQiOjEuMCwiTGluZVR5cGUiOjAsIlBhcmVudFN0eWxlIjpudWxsfSwiVmVydGljYWxDb25uZWN0b3JTdHlsZSI6eyIkaWQiOiI5Mz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kzNiIsIk1hcmdpbiI6eyIkaWQiOiI5MzciLCJUb3AiOjAsIkxlZnQiOjQsIlJpZ2h0Ijo0LCJCb3R0b20iOjB9LCJQYWRkaW5nIjp7IiRpZCI6IjkzOCIsIlRvcCI6MCwiTGVmdCI6MCwiUmlnaHQiOjAsIkJvdHRvbSI6MH0sIkJhY2tncm91bmQiOnsiJGlkIjoiOTM5IiwiQ29sb3IiOnsiJGlkIjoiOTQwIiwiQSI6MjU1LCJSIjoyMjcsIkciOjExNiwiQiI6MjJ9fSwiSXNWaXNpYmxlIjp0cnVlLCJXaWR0aCI6MC4wLCJIZWlnaHQiOjE2LjAsIkJvcmRlclN0eWxlIjp7IiRpZCI6Ijk0MSIsIkxpbmVDb2xvciI6eyIkaWQiOiI5NDIiLCIkdHlwZSI6Ik5MUkUuQ29tbW9uLkRvbS5Tb2xpZENvbG9yQnJ1c2gsIE5MUkUuQ29tbW9uIiwiQ29sb3IiOnsiJGlkIjoiOTQzIiwiQSI6MjU1LCJSIjoyNTUsIkciOjAsIkIiOjB9fSwiTGluZVdlaWdodCI6MC4wLCJMaW5lVHlwZSI6MCwiUGFyZW50U3R5bGUiOm51bGx9LCJQYXJlbnRTdHlsZSI6bnVsbH0sIlRpdGxlU3R5bGUiOnsiJGlkIjoiOTQ0IiwiRm9udFNldHRpbmdzIjp7IiRpZCI6Ijk0NSIsIkZvbnRTaXplIjoxMSwiRm9udE5hbWUiOiJDYWxpYnJpIiwiSXNCb2xkIjpmYWxzZSwiSXNJdGFsaWMiOmZhbHNlLCJJc1VuZGVybGluZWQiOmZhbHNlLCJQYXJlbnRTdHlsZSI6bnVsbH0sIkF1dG9TaXplIjowLCJGb3JlZ3JvdW5kIjp7IiRpZCI6Ijk0NiIsIkNvbG9yIjp7IiRpZCI6Ijk0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NDgiLCJUb3AiOjAsIkxlZnQiOjAsIlJpZ2h0IjowLCJCb3R0b20iOjB9LCJQYWRkaW5nIjp7IiRpZCI6Ijk0OSIsIlRvcCI6MCwiTGVmdCI6MCwiUmlnaHQiOjAsIkJvdHRvbSI6MH0sIkJhY2tncm91bmQiOnsiJHJlZiI6IjExNyJ9LCJJc1Zpc2libGUiOnRydWUsIldpZHRoIjowLjAsIkhlaWdodCI6MC4wLCJCb3JkZXJTdHlsZSI6eyIkaWQiOiI5NTAiLCJMaW5lQ29sb3IiOm51bGwsIkxpbmVXZWlnaHQiOjAuMCwiTGluZVR5cGUiOjAsIlBhcmVudFN0eWxlIjpudWxsfSwiUGFyZW50U3R5bGUiOm51bGx9LCJEYXRlU3R5bGUiOnsiJGlkIjoiOTUxIiwiRm9udFNldHRpbmdzIjp7IiRpZCI6Ijk1MiIsIkZvbnRTaXplIjoxMCwiRm9udE5hbWUiOiJDYWxpYnJpIiwiSXNCb2xkIjpmYWxzZSwiSXNJdGFsaWMiOmZhbHNlLCJJc1VuZGVybGluZWQiOmZhbHNlLCJQYXJlbnRTdHlsZSI6bnVsbH0sIkF1dG9TaXplIjowLCJGb3JlZ3JvdW5kIjp7IiRpZCI6Ijk1MyIsIkNvbG9yIjp7IiRyZWYiOiIxMjEifX0sIk1heFdpZHRoIjoyMDAuMCwiTWF4SGVpZ2h0IjoiSW5maW5pdHkiLCJTbWFydEZvcmVncm91bmRJc0FjdGl2ZSI6ZmFsc2UsIkhvcml6b250YWxBbGlnbm1lbnQiOjAsIlZlcnRpY2FsQWxpZ25tZW50IjowLCJTbWFydEZvcmVncm91bmQiOm51bGwsIkJhY2tncm91bmRGaWxsVHlwZSI6MCwiTWFyZ2luIjp7IiRpZCI6Ijk1NCIsIlRvcCI6MCwiTGVmdCI6MCwiUmlnaHQiOjAsIkJvdHRvbSI6MH0sIlBhZGRpbmciOnsiJGlkIjoiOTU1IiwiVG9wIjowLCJMZWZ0IjowLCJSaWdodCI6MCwiQm90dG9tIjowfSwiQmFja2dyb3VuZCI6eyIkcmVmIjoiMTI0In0sIklzVmlzaWJsZSI6dHJ1ZSwiV2lkdGgiOjAuMCwiSGVpZ2h0IjowLjAsIkJvcmRlclN0eWxlIjp7IiRpZCI6Ijk1NiIsIkxpbmVDb2xvciI6bnVsbCwiTGluZVdlaWdodCI6MC4wLCJMaW5lVHlwZSI6MCwiUGFyZW50U3R5bGUiOm51bGx9LCJQYXJlbnRTdHlsZSI6bnVsbH0sIkRhdGVGb3JtYXQiOnsiJGlkIjoiOTU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1OCIsIkRhdGVQYXJ0SXNWaXNpYmxlIjp0cnVlLCJUaW1lUGFydElzVmlzaWJsZSI6ZmFsc2V9fSwiSXNWaXNpYmxlIjp0cnVlLCJQYXJlbnRTdHlsZSI6bnVsbH0sIkluZGV4IjoyMywiU21hcnREdXJhdGlvbkFjdGl2YXRlZCI6ZmFsc2UsIkRhdGVGb3JtYXQiOnsiJHJlZiI6Ijk1NyJ9LCJJZCI6ImMwMDBiMzM4LTU2YzMtNDU3ZS05N2FjLTgzODQzYjQ2MzQ4YSIsIkltcG9ydElkIjpudWxsLCJUaXRsZSI6IkxvZ3MgIiwiTm90ZSI6bnVsbCwiSHlwZXJsaW5rIjp7IiRpZCI6Ijk1OSIsIkFkZHJlc3MiOiIiLCJTdWJBZGRyZXNzIjoiIn0sIklzQ2hhbmdlZCI6ZmFsc2UsIklzTmV3IjpmYWxzZX0sIkluZGV4IjowfSx7IiRpZCI6Ijk2MCIsIl9hdHRhY2hlZE1pbGVzdG9uZXMiOltdLCJUYXNrRGVmaW5pdGlvbiI6eyIkaWQiOiI5NjEiLCJHcm91cE5hbWUiOiIyNjBhZTBlZi0wYjFlLTQzZGMtOWUyNC04ZDVkY2E1MWFiYmIiLCJTdGFydERhdGUiOiIyMDIwLTA1LTAzVDAwOjAwOjAwIiwiRW5kRGF0ZSI6IjIwMjAtMDgtMDlUMTE6NTk6MDAiLCJQZXJjZW50YWdlQ29tcGxldGUiOm51bGwsIlN0eWxlIjp7IiRpZCI6Ijk2MiIsIlNoYXBlIjoxLCJTaGFwZVRoaWNrbmVzcyI6MS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k2NSIsIlRvcCI6MCwiTGVmdCI6MCwiUmlnaHQiOjAsIkJvdHRvbSI6MH0sIlBhZGRpbmciOnsiJGlkIjoiOTY2IiwiVG9wIjowLCJMZWZ0IjowLCJSaWdodCI6MCwiQm90dG9tIjowfSwiQmFja2dyb3VuZCI6eyIkcmVmIjoiODkifSwiSXNWaXNpYmxlIjp0cnVlLCJXaWR0aCI6MC4wLCJIZWlnaHQiOjAuMCwiQm9yZGVyU3R5bGUiOnsiJGlkIjoiOTY3IiwiTGluZUNvbG9yIjpudWxsLCJMaW5lV2VpZ2h0IjowLjAsIkxpbmVUeXBlIjowLCJQYXJlbnRTdHlsZSI6bnVsbH0sIlBhcmVudFN0eWxlIjpudWxsfSwiRHVyYXRpb25TdHlsZSI6eyIkaWQiOiI5NjgiLCJGb250U2V0dGluZ3MiOnsiJGlkIjoiOTY5IiwiRm9udFNpemUiOjEwLCJGb250TmFtZSI6IkNhbGlicmkiLCJJc0JvbGQiOmZhbHNlLCJJc0l0YWxpYyI6ZmFsc2UsIklzVW5kZXJsaW5lZCI6ZmFsc2UsIlBhcmVudFN0eWxlIjpudWxsfSwiQXV0b1NpemUiOjAsIkZvcmVncm91bmQiOnsiJGlkIjoiOTcwIiwiQ29sb3IiOnsiJHJlZiI6IjkzIn19LCJNYXhXaWR0aCI6MjAwLjAsIk1heEhlaWdodCI6IkluZmluaXR5IiwiU21hcnRGb3JlZ3JvdW5kSXNBY3RpdmUiOmZhbHNlLCJIb3Jpem9udGFsQWxpZ25tZW50IjowLCJWZXJ0aWNhbEFsaWdubWVudCI6MCwiU21hcnRGb3JlZ3JvdW5kIjpudWxsLCJCYWNrZ3JvdW5kRmlsbFR5cGUiOjAsIk1hcmdpbiI6eyIkaWQiOiI5NzEiLCJUb3AiOjAsIkxlZnQiOjAsIlJpZ2h0IjowLCJCb3R0b20iOjB9LCJQYWRkaW5nIjp7IiRpZCI6Ijk3MiIsIlRvcCI6MCwiTGVmdCI6MCwiUmlnaHQiOjAsIkJvdHRvbSI6MH0sIkJhY2tncm91bmQiOnsiJHJlZiI6Ijk2In0sIklzVmlzaWJsZSI6dHJ1ZSwiV2lkdGgiOjAuMCwiSGVpZ2h0IjowLjAsIkJvcmRlclN0eWxlIjp7IiRpZCI6Ijk3MyIsIkxpbmVDb2xvciI6bnVsbCwiTGluZVdlaWdodCI6MC4wLCJMaW5lVHlwZSI6MCwiUGFyZW50U3R5bGUiOm51bGx9LCJQYXJlbnRTdHlsZSI6bnVsbH0sIkhvcml6b250YWxDb25uZWN0b3JTdHlsZSI6eyIkaWQiOiI5NzQiLCJMaW5lQ29sb3IiOnsiJHJlZiI6Ijk4In0sIkxpbmVXZWlnaHQiOjEuMCwiTGluZVR5cGUiOjAsIlBhcmVudFN0eWxlIjpudWxsfSwiVmVydGljYWxDb25uZWN0b3JTdHlsZSI6eyIkaWQiOiI5Nz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k3NiIsIk1hcmdpbiI6eyIkaWQiOiI5NzciLCJUb3AiOjAsIkxlZnQiOjQsIlJpZ2h0Ijo0LCJCb3R0b20iOjB9LCJQYWRkaW5nIjp7IiRpZCI6Ijk3OCIsIlRvcCI6MCwiTGVmdCI6MCwiUmlnaHQiOjAsIkJvdHRvbSI6MH0sIkJhY2tncm91bmQiOnsiJGlkIjoiOTc5IiwiQ29sb3IiOnsiJGlkIjoiOTgwIiwiQSI6MjU1LCJSIjoyMjcsIkciOjExNiwiQiI6MjJ9fSwiSXNWaXNpYmxlIjp0cnVlLCJXaWR0aCI6MC4wLCJIZWlnaHQiOjE2LjAsIkJvcmRlclN0eWxlIjp7IiRpZCI6Ijk4MSIsIkxpbmVDb2xvciI6eyIkaWQiOiI5ODIiLCIkdHlwZSI6Ik5MUkUuQ29tbW9uLkRvbS5Tb2xpZENvbG9yQnJ1c2gsIE5MUkUuQ29tbW9uIiwiQ29sb3IiOnsiJGlkIjoiOTgzIiwiQSI6MjU1LCJSIjoyNTUsIkciOjAsIkIiOjB9fSwiTGluZVdlaWdodCI6MC4wLCJMaW5lVHlwZSI6MCwiUGFyZW50U3R5bGUiOm51bGx9LCJQYXJlbnRTdHlsZSI6bnVsbH0sIlRpdGxlU3R5bGUiOnsiJGlkIjoiOTg0IiwiRm9udFNldHRpbmdzIjp7IiRpZCI6Ijk4NSIsIkZvbnRTaXplIjoxMSwiRm9udE5hbWUiOiJDYWxpYnJpIiwiSXNCb2xkIjpmYWxzZSwiSXNJdGFsaWMiOmZhbHNlLCJJc1VuZGVybGluZWQiOmZhbHNlLCJQYXJlbnRTdHlsZSI6bnVsbH0sIkF1dG9TaXplIjowLCJGb3JlZ3JvdW5kIjp7IiRpZCI6Ijk4NiIsIkNvbG9yIjp7IiRpZCI6Ijk4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ODgiLCJUb3AiOjAsIkxlZnQiOjAsIlJpZ2h0IjowLCJCb3R0b20iOjB9LCJQYWRkaW5nIjp7IiRpZCI6Ijk4OSIsIlRvcCI6MCwiTGVmdCI6MCwiUmlnaHQiOjAsIkJvdHRvbSI6MH0sIkJhY2tncm91bmQiOnsiJHJlZiI6IjExNyJ9LCJJc1Zpc2libGUiOnRydWUsIldpZHRoIjowLjAsIkhlaWdodCI6MC4wLCJCb3JkZXJTdHlsZSI6eyIkaWQiOiI5OTAiLCJMaW5lQ29sb3IiOm51bGwsIkxpbmVXZWlnaHQiOjAuMCwiTGluZVR5cGUiOjAsIlBhcmVudFN0eWxlIjpudWxsfSwiUGFyZW50U3R5bGUiOm51bGx9LCJEYXRlU3R5bGUiOnsiJGlkIjoiOTkxIiwiRm9udFNldHRpbmdzIjp7IiRpZCI6Ijk5MiIsIkZvbnRTaXplIjoxMCwiRm9udE5hbWUiOiJDYWxpYnJpIiwiSXNCb2xkIjpmYWxzZSwiSXNJdGFsaWMiOmZhbHNlLCJJc1VuZGVybGluZWQiOmZhbHNlLCJQYXJlbnRTdHlsZSI6bnVsbH0sIkF1dG9TaXplIjowLCJGb3JlZ3JvdW5kIjp7IiRpZCI6Ijk5MyIsIkNvbG9yIjp7IiRyZWYiOiIxMjEifX0sIk1heFdpZHRoIjoyMDAuMCwiTWF4SGVpZ2h0IjoiSW5maW5pdHkiLCJTbWFydEZvcmVncm91bmRJc0FjdGl2ZSI6ZmFsc2UsIkhvcml6b250YWxBbGlnbm1lbnQiOjAsIlZlcnRpY2FsQWxpZ25tZW50IjowLCJTbWFydEZvcmVncm91bmQiOm51bGwsIkJhY2tncm91bmRGaWxsVHlwZSI6MCwiTWFyZ2luIjp7IiRpZCI6Ijk5NCIsIlRvcCI6MCwiTGVmdCI6MCwiUmlnaHQiOjAsIkJvdHRvbSI6MH0sIlBhZGRpbmciOnsiJGlkIjoiOTk1IiwiVG9wIjowLCJMZWZ0IjowLCJSaWdodCI6MCwiQm90dG9tIjowfSwiQmFja2dyb3VuZCI6eyIkcmVmIjoiMTI0In0sIklzVmlzaWJsZSI6dHJ1ZSwiV2lkdGgiOjAuMCwiSGVpZ2h0IjowLjAsIkJvcmRlclN0eWxlIjp7IiRpZCI6Ijk5NiIsIkxpbmVDb2xvciI6bnVsbCwiTGluZVdlaWdodCI6MC4wLCJMaW5lVHlwZSI6MCwiUGFyZW50U3R5bGUiOm51bGx9LCJQYXJlbnRTdHlsZSI6bnVsbH0sIkRhdGVGb3JtYXQiOnsiJGlkIjoiOTk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5OCIsIkRhdGVQYXJ0SXNWaXNpYmxlIjp0cnVlLCJUaW1lUGFydElzVmlzaWJsZSI6ZmFsc2V9fSwiSXNWaXNpYmxlIjp0cnVlLCJQYXJlbnRTdHlsZSI6bnVsbH0sIkluZGV4IjoyNCwiU21hcnREdXJhdGlvbkFjdGl2YXRlZCI6ZmFsc2UsIkRhdGVGb3JtYXQiOnsiJHJlZiI6Ijk5NyJ9LCJJZCI6IjQ3NmRjMTVjLWZkNzMtNDY5ZC05OTRkLTU0ODA4OWMyZjU2MiIsIkltcG9ydElkIjpudWxsLCJUaXRsZSI6IkNvbnRlbnQgTWFuYWdlbWVudCAiLCJOb3RlIjpudWxsLCJIeXBlcmxpbmsiOnsiJGlkIjoiOTk5IiwiQWRkcmVzcyI6IiIsIlN1YkFkZHJlc3MiOiIifSwiSXNDaGFuZ2VkIjpmYWxzZSwiSXNOZXciOmZhbHNlfSwiSW5kZXgiOjB9LHsiJGlkIjoiMTAwMCIsIl9hdHRhY2hlZE1pbGVzdG9uZXMiOltdLCJUYXNrRGVmaW5pdGlvbiI6eyIkaWQiOiIxMDAxIiwiR3JvdXBOYW1lIjoiMjYwYWUwZWYtMGIxZS00M2RjLTllMjQtOGQ1ZGNhNTFhYmJiIiwiU3RhcnREYXRlIjoiMjAxOS0xMi0yMlQwMDowMDowMCIsIkVuZERhdGUiOiIyMDIwLTA0LTA0VDExOjU5OjAwIiwiUGVyY2VudGFnZUNvbXBsZXRlIjpudWxsLCJTdHlsZSI6eyIkaWQiOiIxMDAyIiwiU2hhcGUiOjEsIlNoYXBlVGhpY2tuZXNzIjoxLCJEdXJhdGlvbkZvcm1hdCI6MCwiSW5jbHVkZU5vbldvcmtpbmdEYXlzSW5EdXJhdGlvbiI6ZmFsc2UsIlBlcmNlbnRhZ2VDb21wbGV0ZVN0eWxlIjp7IiRpZCI6IjEwMDMiLCJGb250U2V0dGluZ3MiOnsiJGlkIjoiMTA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MDA1IiwiVG9wIjowLCJMZWZ0IjowLCJSaWdodCI6MCwiQm90dG9tIjowfSwiUGFkZGluZyI6eyIkaWQiOiIxMDA2IiwiVG9wIjowLCJMZWZ0IjowLCJSaWdodCI6MCwiQm90dG9tIjowfSwiQmFja2dyb3VuZCI6eyIkcmVmIjoiODkifSwiSXNWaXNpYmxlIjp0cnVlLCJXaWR0aCI6MC4wLCJIZWlnaHQiOjAuMCwiQm9yZGVyU3R5bGUiOnsiJGlkIjoiMTAwNyIsIkxpbmVDb2xvciI6bnVsbCwiTGluZVdlaWdodCI6MC4wLCJMaW5lVHlwZSI6MCwiUGFyZW50U3R5bGUiOm51bGx9LCJQYXJlbnRTdHlsZSI6bnVsbH0sIkR1cmF0aW9uU3R5bGUiOnsiJGlkIjoiMTAwOCIsIkZvbnRTZXR0aW5ncyI6eyIkaWQiOiIxMDA5IiwiRm9udFNpemUiOjEwLCJGb250TmFtZSI6IkNhbGlicmkiLCJJc0JvbGQiOmZhbHNlLCJJc0l0YWxpYyI6ZmFsc2UsIklzVW5kZXJsaW5lZCI6ZmFsc2UsIlBhcmVudFN0eWxlIjpudWxsfSwiQXV0b1NpemUiOjAsIkZvcmVncm91bmQiOnsiJGlkIjoiMTAxMCIsIkNvbG9yIjp7IiRyZWYiOiI5MyJ9fSwiTWF4V2lkdGgiOjIwMC4wLCJNYXhIZWlnaHQiOiJJbmZpbml0eSIsIlNtYXJ0Rm9yZWdyb3VuZElzQWN0aXZlIjpmYWxzZSwiSG9yaXpvbnRhbEFsaWdubWVudCI6MCwiVmVydGljYWxBbGlnbm1lbnQiOjAsIlNtYXJ0Rm9yZWdyb3VuZCI6bnVsbCwiQmFja2dyb3VuZEZpbGxUeXBlIjowLCJNYXJnaW4iOnsiJGlkIjoiMTAxMSIsIlRvcCI6MCwiTGVmdCI6MCwiUmlnaHQiOjAsIkJvdHRvbSI6MH0sIlBhZGRpbmciOnsiJGlkIjoiMTAxMiIsIlRvcCI6MCwiTGVmdCI6MCwiUmlnaHQiOjAsIkJvdHRvbSI6MH0sIkJhY2tncm91bmQiOnsiJHJlZiI6Ijk2In0sIklzVmlzaWJsZSI6dHJ1ZSwiV2lkdGgiOjAuMCwiSGVpZ2h0IjowLjAsIkJvcmRlclN0eWxlIjp7IiRpZCI6IjEwMTMiLCJMaW5lQ29sb3IiOm51bGwsIkxpbmVXZWlnaHQiOjAuMCwiTGluZVR5cGUiOjAsIlBhcmVudFN0eWxlIjpudWxsfSwiUGFyZW50U3R5bGUiOm51bGx9LCJIb3Jpem9udGFsQ29ubmVjdG9yU3R5bGUiOnsiJGlkIjoiMTAxNCIsIkxpbmVDb2xvciI6eyIkcmVmIjoiOTgifSwiTGluZVdlaWdodCI6MS4wLCJMaW5lVHlwZSI6MCwiUGFyZW50U3R5bGUiOm51bGx9LCJWZXJ0aWNhbENvbm5lY3RvclN0eWxlIjp7IiRpZCI6IjEwMT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EwMTYiLCJNYXJnaW4iOnsiJGlkIjoiMTAxNyIsIlRvcCI6MCwiTGVmdCI6NCwiUmlnaHQiOjQsIkJvdHRvbSI6MH0sIlBhZGRpbmciOnsiJGlkIjoiMTAxOCIsIlRvcCI6MCwiTGVmdCI6MCwiUmlnaHQiOjAsIkJvdHRvbSI6MH0sIkJhY2tncm91bmQiOnsiJGlkIjoiMTAxOSIsIkNvbG9yIjp7IiRpZCI6IjEwMjAiLCJBIjoyNTUsIlIiOjIyNywiRyI6MTE2LCJCIjoyMn19LCJJc1Zpc2libGUiOnRydWUsIldpZHRoIjowLjAsIkhlaWdodCI6MTYuMCwiQm9yZGVyU3R5bGUiOnsiJGlkIjoiMTAyMSIsIkxpbmVDb2xvciI6eyIkaWQiOiIxMDIyIiwiJHR5cGUiOiJOTFJFLkNvbW1vbi5Eb20uU29saWRDb2xvckJydXNoLCBOTFJFLkNvbW1vbiIsIkNvbG9yIjp7IiRpZCI6IjEwMjMiLCJBIjoyNTUsIlIiOjI1NSwiRyI6MCwiQiI6MH19LCJMaW5lV2VpZ2h0IjowLjAsIkxpbmVUeXBlIjowLCJQYXJlbnRTdHlsZSI6bnVsbH0sIlBhcmVudFN0eWxlIjpudWxsfSwiVGl0bGVTdHlsZSI6eyIkaWQiOiIxMDI0IiwiRm9udFNldHRpbmdzIjp7IiRpZCI6IjEwMjUiLCJGb250U2l6ZSI6MTEsIkZvbnROYW1lIjoiQ2FsaWJyaSIsIklzQm9sZCI6ZmFsc2UsIklzSXRhbGljIjpmYWxzZSwiSXNVbmRlcmxpbmVkIjpmYWxzZSwiUGFyZW50U3R5bGUiOm51bGx9LCJBdXRvU2l6ZSI6MCwiRm9yZWdyb3VuZCI6eyIkaWQiOiIxMDI2IiwiQ29sb3IiOnsiJGlkIjoiMTAy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xMDI4IiwiVG9wIjowLCJMZWZ0IjowLCJSaWdodCI6MCwiQm90dG9tIjowfSwiUGFkZGluZyI6eyIkaWQiOiIxMDI5IiwiVG9wIjowLCJMZWZ0IjowLCJSaWdodCI6MCwiQm90dG9tIjowfSwiQmFja2dyb3VuZCI6eyIkcmVmIjoiMTE3In0sIklzVmlzaWJsZSI6dHJ1ZSwiV2lkdGgiOjAuMCwiSGVpZ2h0IjowLjAsIkJvcmRlclN0eWxlIjp7IiRpZCI6IjEwMzAiLCJMaW5lQ29sb3IiOm51bGwsIkxpbmVXZWlnaHQiOjAuMCwiTGluZVR5cGUiOjAsIlBhcmVudFN0eWxlIjpudWxsfSwiUGFyZW50U3R5bGUiOm51bGx9LCJEYXRlU3R5bGUiOnsiJGlkIjoiMTAzMSIsIkZvbnRTZXR0aW5ncyI6eyIkaWQiOiIxMDMyIiwiRm9udFNpemUiOjEwLCJGb250TmFtZSI6IkNhbGlicmkiLCJJc0JvbGQiOmZhbHNlLCJJc0l0YWxpYyI6ZmFsc2UsIklzVW5kZXJsaW5lZCI6ZmFsc2UsIlBhcmVudFN0eWxlIjpudWxsfSwiQXV0b1NpemUiOjAsIkZvcmVncm91bmQiOnsiJGlkIjoiMTAzMyIsIkNvbG9yIjp7IiRyZWYiOiIxMjEifX0sIk1heFdpZHRoIjoyMDAuMCwiTWF4SGVpZ2h0IjoiSW5maW5pdHkiLCJTbWFydEZvcmVncm91bmRJc0FjdGl2ZSI6ZmFsc2UsIkhvcml6b250YWxBbGlnbm1lbnQiOjAsIlZlcnRpY2FsQWxpZ25tZW50IjowLCJTbWFydEZvcmVncm91bmQiOm51bGwsIkJhY2tncm91bmRGaWxsVHlwZSI6MCwiTWFyZ2luIjp7IiRpZCI6IjEwMzQiLCJUb3AiOjAsIkxlZnQiOjAsIlJpZ2h0IjowLCJCb3R0b20iOjB9LCJQYWRkaW5nIjp7IiRpZCI6IjEwMzUiLCJUb3AiOjAsIkxlZnQiOjAsIlJpZ2h0IjowLCJCb3R0b20iOjB9LCJCYWNrZ3JvdW5kIjp7IiRyZWYiOiIxMjQifSwiSXNWaXNpYmxlIjp0cnVlLCJXaWR0aCI6MC4wLCJIZWlnaHQiOjAuMCwiQm9yZGVyU3R5bGUiOnsiJGlkIjoiMTAzNiIsIkxpbmVDb2xvciI6bnVsbCwiTGluZVdlaWdodCI6MC4wLCJMaW5lVHlwZSI6MCwiUGFyZW50U3R5bGUiOm51bGx9LCJQYXJlbnRTdHlsZSI6bnVsbH0sIkRhdGVGb3JtYXQiOnsiJGlkIjoiMTAzNy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xMDM4IiwiRGF0ZVBhcnRJc1Zpc2libGUiOnRydWUsIlRpbWVQYXJ0SXNWaXNpYmxlIjpmYWxzZX19LCJJc1Zpc2libGUiOnRydWUsIlBhcmVudFN0eWxlIjpudWxsfSwiSW5kZXgiOjI1LCJTbWFydER1cmF0aW9uQWN0aXZhdGVkIjpmYWxzZSwiRGF0ZUZvcm1hdCI6eyIkcmVmIjoiMTAzNyJ9LCJJZCI6Ijg5NzcxMjBlLWRiNmItNDBiNC05MmIwLWFlMGY1YTQ3NzczNyIsIkltcG9ydElkIjpudWxsLCJUaXRsZSI6IkFjY2VzcyBDb250cm9sIiwiTm90ZSI6bnVsbCwiSHlwZXJsaW5rIjp7IiRpZCI6IjEwMzkiLCJBZGRyZXNzIjoiIiwiU3ViQWRkcmVzcyI6IiJ9LCJJc0NoYW5nZWQiOmZhbHNlLCJJc05ldyI6ZmFsc2V9LCJJbmRleCI6MH0seyIkaWQiOiIxMDQwIiwiX2F0dGFjaGVkTWlsZXN0b25lcyI6W10sIlRhc2tEZWZpbml0aW9uIjp7IiRpZCI6IjEwNDEiLCJHcm91cE5hbWUiOm51bGwsIlN0YXJ0RGF0ZSI6IjIwMTktMDgtMDdUMDA6MDA6MDAiLCJFbmREYXRlIjoiMjAxOS0xMi0yNVQxMTo1OTowMCIsIlBlcmNlbnRhZ2VDb21wbGV0ZSI6ODUuMCwiU3R5bGUiOnsiJGlkIjoiMTA0MiIsIlNoYXBlIjo0LCJTaGFwZVRoaWNrbmVzcyI6MSwiRHVyYXRpb25Gb3JtYXQiOjAsIkluY2x1ZGVOb25Xb3JraW5nRGF5c0luRHVyYXRpb24iOmZhbHNlLCJQZXJjZW50YWdlQ29tcGxldGVTdHlsZSI6eyIkaWQiOiIxMDQzIiwiRm9udFNldHRpbmdzIjp7IiRpZCI6IjEwNDQiLCJGb250U2l6ZSI6MTAsIkZvbnROYW1lIjoiQ2FsaWJyaSIsIklzQm9sZCI6ZmFsc2UsIklzSXRhbGljIjpmYWxzZSwiSXNVbmRlcmxpbmVkIjpmYWxzZSwiUGFyZW50U3R5bGUiOm51bGx9LCJBdXRvU2l6ZSI6MCwiRm9yZWdyb3VuZCI6eyIkaWQiOiIxMDQ1IiwiQ29sb3IiOnsiJGlkIjoiMTA0Ni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A0NyIsIlRvcCI6MCwiTGVmdCI6MCwiUmlnaHQiOjAsIkJvdHRvbSI6MH0sIlBhZGRpbmciOnsiJGlkIjoiMTA0OCIsIlRvcCI6MCwiTGVmdCI6MCwiUmlnaHQiOjAsIkJvdHRvbSI6MH0sIkJhY2tncm91bmQiOnsiJHJlZiI6Ijg5In0sIklzVmlzaWJsZSI6dHJ1ZSwiV2lkdGgiOjAuMCwiSGVpZ2h0IjowLjAsIkJvcmRlclN0eWxlIjp7IiRpZCI6IjEwNDkiLCJMaW5lQ29sb3IiOm51bGwsIkxpbmVXZWlnaHQiOjAuMCwiTGluZVR5cGUiOjAsIlBhcmVudFN0eWxlIjpudWxsfSwiUGFyZW50U3R5bGUiOm51bGx9LCJEdXJhdGlvblN0eWxlIjp7IiRpZCI6IjEwNTAiLCJGb250U2V0dGluZ3MiOnsiJGlkIjoiMTA1MSIsIkZvbnRTaXplIjoxMCwiRm9udE5hbWUiOiJDYWxpYnJpIiwiSXNCb2xkIjpmYWxzZSwiSXNJdGFsaWMiOmZhbHNlLCJJc1VuZGVybGluZWQiOmZhbHNlLCJQYXJlbnRTdHlsZSI6bnVsbH0sIkF1dG9TaXplIjowLCJGb3JlZ3JvdW5kIjp7IiRpZCI6IjEwNTIiLCJDb2xvciI6eyIkcmVmIjoiOTMifX0sIk1heFdpZHRoIjoyMDAuMCwiTWF4SGVpZ2h0IjoiSW5maW5pdHkiLCJTbWFydEZvcmVncm91bmRJc0FjdGl2ZSI6ZmFsc2UsIkhvcml6b250YWxBbGlnbm1lbnQiOjAsIlZlcnRpY2FsQWxpZ25tZW50IjowLCJTbWFydEZvcmVncm91bmQiOm51bGwsIkJhY2tncm91bmRGaWxsVHlwZSI6MCwiTWFyZ2luIjp7IiRpZCI6IjEwNTMiLCJUb3AiOjAsIkxlZnQiOjAsIlJpZ2h0IjowLCJCb3R0b20iOjB9LCJQYWRkaW5nIjp7IiRpZCI6IjEwNTQiLCJUb3AiOjAsIkxlZnQiOjAsIlJpZ2h0IjowLCJCb3R0b20iOjB9LCJCYWNrZ3JvdW5kIjp7IiRyZWYiOiI5NiJ9LCJJc1Zpc2libGUiOnRydWUsIldpZHRoIjowLjAsIkhlaWdodCI6MC4wLCJCb3JkZXJTdHlsZSI6eyIkaWQiOiIxMDU1IiwiTGluZUNvbG9yIjpudWxsLCJMaW5lV2VpZ2h0IjowLjAsIkxpbmVUeXBlIjowLCJQYXJlbnRTdHlsZSI6bnVsbH0sIlBhcmVudFN0eWxlIjpudWxsfSwiSG9yaXpvbnRhbENvbm5lY3RvclN0eWxlIjp7IiRpZCI6IjEwNTYiLCJMaW5lQ29sb3IiOnsiJHJlZiI6Ijk4In0sIkxpbmVXZWlnaHQiOjEuMCwiTGluZVR5cGUiOjAsIlBhcmVudFN0eWxlIjpudWxsfSwiVmVydGljYWxDb25uZWN0b3JTdHlsZSI6eyIkaWQiOiIxMDU3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DU4IiwiTWFyZ2luIjp7IiRpZCI6IjEwNTkiLCJUb3AiOjAsIkxlZnQiOjQsIlJpZ2h0Ijo0LCJCb3R0b20iOjB9LCJQYWRkaW5nIjp7IiRpZCI6IjEwNjAiLCJUb3AiOjAsIkxlZnQiOjAsIlJpZ2h0IjowLCJCb3R0b20iOjB9LCJCYWNrZ3JvdW5kIjp7IiRpZCI6IjEwNjEiLCJDb2xvciI6eyIkaWQiOiIxMDYyIiwiQSI6MjU1LCJSIjoyMjcsIkciOjExNiwiQiI6MjJ9fSwiSXNWaXNpYmxlIjp0cnVlLCJXaWR0aCI6MC4wLCJIZWlnaHQiOjE2LjAsIkJvcmRlclN0eWxlIjp7IiRpZCI6IjEwNjMiLCJMaW5lQ29sb3IiOnsiJGlkIjoiMTA2NCIsIiR0eXBlIjoiTkxSRS5Db21tb24uRG9tLlNvbGlkQ29sb3JCcnVzaCwgTkxSRS5Db21tb24iLCJDb2xvciI6eyIkaWQiOiIxMDY1IiwiQSI6MjU1LCJSIjoyNTUsIkciOjAsIkIiOjB9fSwiTGluZVdlaWdodCI6MC4wLCJMaW5lVHlwZSI6MCwiUGFyZW50U3R5bGUiOm51bGx9LCJQYXJlbnRTdHlsZSI6bnVsbH0sIlRpdGxlU3R5bGUiOnsiJGlkIjoiMTA2NiIsIkZvbnRTZXR0aW5ncyI6eyIkaWQiOiIxMDY3IiwiRm9udFNpemUiOjExLCJGb250TmFtZSI6IkNhbGlicmkiLCJJc0JvbGQiOmZhbHNlLCJJc0l0YWxpYyI6ZmFsc2UsIklzVW5kZXJsaW5lZCI6ZmFsc2UsIlBhcmVudFN0eWxlIjpudWxsfSwiQXV0b1NpemUiOjAsIkZvcmVncm91bmQiOnsiJGlkIjoiMTA2OCIsIkNvbG9yIjp7IiRpZCI6IjEwNjk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A3MCIsIlRvcCI6MCwiTGVmdCI6MCwiUmlnaHQiOjAsIkJvdHRvbSI6MH0sIlBhZGRpbmciOnsiJGlkIjoiMTA3MSIsIlRvcCI6MCwiTGVmdCI6MCwiUmlnaHQiOjAsIkJvdHRvbSI6MH0sIkJhY2tncm91bmQiOnsiJHJlZiI6IjExNyJ9LCJJc1Zpc2libGUiOnRydWUsIldpZHRoIjowLjAsIkhlaWdodCI6MC4wLCJCb3JkZXJTdHlsZSI6eyIkaWQiOiIxMDcyIiwiTGluZUNvbG9yIjpudWxsLCJMaW5lV2VpZ2h0IjowLjAsIkxpbmVUeXBlIjowLCJQYXJlbnRTdHlsZSI6bnVsbH0sIlBhcmVudFN0eWxlIjpudWxsfSwiRGF0ZVN0eWxlIjp7IiRpZCI6IjEwNzMiLCJGb250U2V0dGluZ3MiOnsiJGlkIjoiMTA3NCIsIkZvbnRTaXplIjoxMCwiRm9udE5hbWUiOiJDYWxpYnJpIiwiSXNCb2xkIjpmYWxzZSwiSXNJdGFsaWMiOmZhbHNlLCJJc1VuZGVybGluZWQiOmZhbHNlLCJQYXJlbnRTdHlsZSI6bnVsbH0sIkF1dG9TaXplIjowLCJGb3JlZ3JvdW5kIjp7IiRpZCI6IjEwNzUiLCJDb2xvciI6eyIkcmVmIjoiMTIxIn19LCJNYXhXaWR0aCI6MjAwLjAsIk1heEhlaWdodCI6IkluZmluaXR5IiwiU21hcnRGb3JlZ3JvdW5kSXNBY3RpdmUiOmZhbHNlLCJIb3Jpem9udGFsQWxpZ25tZW50IjowLCJWZXJ0aWNhbEFsaWdubWVudCI6MCwiU21hcnRGb3JlZ3JvdW5kIjpudWxsLCJCYWNrZ3JvdW5kRmlsbFR5cGUiOjAsIk1hcmdpbiI6eyIkaWQiOiIxMDc2IiwiVG9wIjowLCJMZWZ0IjowLCJSaWdodCI6MCwiQm90dG9tIjowfSwiUGFkZGluZyI6eyIkaWQiOiIxMDc3IiwiVG9wIjowLCJMZWZ0IjowLCJSaWdodCI6MCwiQm90dG9tIjowfSwiQmFja2dyb3VuZCI6eyIkcmVmIjoiMTI0In0sIklzVmlzaWJsZSI6dHJ1ZSwiV2lkdGgiOjAuMCwiSGVpZ2h0IjowLjAsIkJvcmRlclN0eWxlIjp7IiRpZCI6IjEwNzgiLCJMaW5lQ29sb3IiOm51bGwsIkxpbmVXZWlnaHQiOjAuMCwiTGluZVR5cGUiOjAsIlBhcmVudFN0eWxlIjpudWxsfSwiUGFyZW50U3R5bGUiOm51bGx9LCJEYXRlRm9ybWF0Ijp7IiRpZCI6IjEwNz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A4MCIsIkRhdGVQYXJ0SXNWaXNpYmxlIjp0cnVlLCJUaW1lUGFydElzVmlzaWJsZSI6ZmFsc2V9fSwiSXNWaXNpYmxlIjp0cnVlLCJQYXJlbnRTdHlsZSI6bnVsbH0sIkluZGV4IjoyNiwiU21hcnREdXJhdGlvbkFjdGl2YXRlZCI6ZmFsc2UsIkRhdGVGb3JtYXQiOnsiJHJlZiI6IjEwNzkifSwiSWQiOiJiM2IyNGYzMC1kZDA5LTQyM2YtODg2MC05MTMzZWVkY2ViMDkiLCJJbXBvcnRJZCI6bnVsbCwiVGl0bGUiOiJSaXNrIFRyYWluaW5nICIsIk5vdGUiOm51bGwsIkh5cGVybGluayI6eyIkaWQiOiIxMDgxIiwiQWRkcmVzcyI6IiIsIlN1YkFkZHJlc3MiOiIifSwiSXNDaGFuZ2VkIjpmYWxzZSwiSXNOZXciOmZhbHNlfSwiSW5kZXgiOjB9LHsiJGlkIjoiMTA4MiIsIl9hdHRhY2hlZE1pbGVzdG9uZXMiOltdLCJUYXNrRGVmaW5pdGlvbiI6eyIkaWQiOiIxMDgzIiwiR3JvdXBOYW1lIjpudWxsLCJTdGFydERhdGUiOiIyMDIwLTA3LTAzVDAwOjAwOjAwIiwiRW5kRGF0ZSI6IjIwMjAtMDktMjZUMTE6NTk6MDAiLCJQZXJjZW50YWdlQ29tcGxldGUiOm51bGwsIlN0eWxlIjp7IiRpZCI6IjEwODQiLCJTaGFwZSI6MSwiU2hhcGVUaGlja25lc3MiOjEsIkR1cmF0aW9uRm9ybWF0IjowLCJJbmNsdWRlTm9uV29ya2luZ0RheXNJbkR1cmF0aW9uIjpmYWxzZSwiUGVyY2VudGFnZUNvbXBsZXRlU3R5bGUiOnsiJGlkIjoiMTA4NSIsIkZvbnRTZXR0aW5ncyI6eyIkaWQiOiIxMDg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EwODciLCJUb3AiOjAsIkxlZnQiOjAsIlJpZ2h0IjowLCJCb3R0b20iOjB9LCJQYWRkaW5nIjp7IiRpZCI6IjEwODgiLCJUb3AiOjAsIkxlZnQiOjAsIlJpZ2h0IjowLCJCb3R0b20iOjB9LCJCYWNrZ3JvdW5kIjp7IiRyZWYiOiI4OSJ9LCJJc1Zpc2libGUiOnRydWUsIldpZHRoIjowLjAsIkhlaWdodCI6MC4wLCJCb3JkZXJTdHlsZSI6eyIkaWQiOiIxMDg5IiwiTGluZUNvbG9yIjpudWxsLCJMaW5lV2VpZ2h0IjowLjAsIkxpbmVUeXBlIjowLCJQYXJlbnRTdHlsZSI6bnVsbH0sIlBhcmVudFN0eWxlIjpudWxsfSwiRHVyYXRpb25TdHlsZSI6eyIkaWQiOiIxMDkwIiwiRm9udFNldHRpbmdzIjp7IiRpZCI6IjEwOTEiLCJGb250U2l6ZSI6MTAsIkZvbnROYW1lIjoiQ2FsaWJyaSIsIklzQm9sZCI6ZmFsc2UsIklzSXRhbGljIjpmYWxzZSwiSXNVbmRlcmxpbmVkIjpmYWxzZSwiUGFyZW50U3R5bGUiOm51bGx9LCJBdXRvU2l6ZSI6MCwiRm9yZWdyb3VuZCI6eyIkaWQiOiIxMDkyIiwiQ29sb3IiOnsiJHJlZiI6IjkzIn19LCJNYXhXaWR0aCI6MjAwLjAsIk1heEhlaWdodCI6IkluZmluaXR5IiwiU21hcnRGb3JlZ3JvdW5kSXNBY3RpdmUiOmZhbHNlLCJIb3Jpem9udGFsQWxpZ25tZW50IjowLCJWZXJ0aWNhbEFsaWdubWVudCI6MCwiU21hcnRGb3JlZ3JvdW5kIjpudWxsLCJCYWNrZ3JvdW5kRmlsbFR5cGUiOjAsIk1hcmdpbiI6eyIkaWQiOiIxMDkzIiwiVG9wIjowLCJMZWZ0IjowLCJSaWdodCI6MCwiQm90dG9tIjowfSwiUGFkZGluZyI6eyIkaWQiOiIxMDk0IiwiVG9wIjowLCJMZWZ0IjowLCJSaWdodCI6MCwiQm90dG9tIjowfSwiQmFja2dyb3VuZCI6eyIkcmVmIjoiOTYifSwiSXNWaXNpYmxlIjp0cnVlLCJXaWR0aCI6MC4wLCJIZWlnaHQiOjAuMCwiQm9yZGVyU3R5bGUiOnsiJGlkIjoiMTA5NSIsIkxpbmVDb2xvciI6bnVsbCwiTGluZVdlaWdodCI6MC4wLCJMaW5lVHlwZSI6MCwiUGFyZW50U3R5bGUiOm51bGx9LCJQYXJlbnRTdHlsZSI6bnVsbH0sIkhvcml6b250YWxDb25uZWN0b3JTdHlsZSI6eyIkaWQiOiIxMDk2IiwiTGluZUNvbG9yIjp7IiRyZWYiOiI5OCJ9LCJMaW5lV2VpZ2h0IjoxLjAsIkxpbmVUeXBlIjowLCJQYXJlbnRTdHlsZSI6bnVsbH0sIlZlcnRpY2FsQ29ubmVjdG9yU3R5bGUiOnsiJGlkIjoiMTA5Ny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TA5OCIsIk1hcmdpbiI6eyIkaWQiOiIxMDk5IiwiVG9wIjowLCJMZWZ0Ijo0LCJSaWdodCI6NCwiQm90dG9tIjowfSwiUGFkZGluZyI6eyIkaWQiOiIxMTAwIiwiVG9wIjowLCJMZWZ0IjowLCJSaWdodCI6MCwiQm90dG9tIjowfSwiQmFja2dyb3VuZCI6eyIkaWQiOiIxMTAxIiwiQ29sb3IiOnsiJGlkIjoiMTEwMiIsIkEiOjI1NSwiUiI6MjI3LCJHIjoxMTYsIkIiOjIyfX0sIklzVmlzaWJsZSI6dHJ1ZSwiV2lkdGgiOjAuMCwiSGVpZ2h0IjoxNi4wLCJCb3JkZXJTdHlsZSI6eyIkaWQiOiIxMTAzIiwiTGluZUNvbG9yIjp7IiRpZCI6IjExMDQiLCIkdHlwZSI6Ik5MUkUuQ29tbW9uLkRvbS5Tb2xpZENvbG9yQnJ1c2gsIE5MUkUuQ29tbW9uIiwiQ29sb3IiOnsiJGlkIjoiMTEwNSIsIkEiOjI1NSwiUiI6MjU1LCJHIjowLCJCIjowfX0sIkxpbmVXZWlnaHQiOjAuMCwiTGluZVR5cGUiOjAsIlBhcmVudFN0eWxlIjpudWxsfSwiUGFyZW50U3R5bGUiOm51bGx9LCJUaXRsZVN0eWxlIjp7IiRpZCI6IjExMDYiLCJGb250U2V0dGluZ3MiOnsiJGlkIjoiMTEwNyIsIkZvbnRTaXplIjoxMSwiRm9udE5hbWUiOiJDYWxpYnJpIiwiSXNCb2xkIjpmYWxzZSwiSXNJdGFsaWMiOmZhbHNlLCJJc1VuZGVybGluZWQiOmZhbHNlLCJQYXJlbnRTdHlsZSI6bnVsbH0sIkF1dG9TaXplIjowLCJGb3JlZ3JvdW5kIjp7IiRpZCI6IjExMDgiLCJDb2xvciI6eyIkaWQiOiIxMTA5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xMTAiLCJUb3AiOjAsIkxlZnQiOjAsIlJpZ2h0IjowLCJCb3R0b20iOjB9LCJQYWRkaW5nIjp7IiRpZCI6IjExMTEiLCJUb3AiOjAsIkxlZnQiOjAsIlJpZ2h0IjowLCJCb3R0b20iOjB9LCJCYWNrZ3JvdW5kIjp7IiRyZWYiOiIxMTcifSwiSXNWaXNpYmxlIjp0cnVlLCJXaWR0aCI6MC4wLCJIZWlnaHQiOjAuMCwiQm9yZGVyU3R5bGUiOnsiJGlkIjoiMTExMiIsIkxpbmVDb2xvciI6bnVsbCwiTGluZVdlaWdodCI6MC4wLCJMaW5lVHlwZSI6MCwiUGFyZW50U3R5bGUiOm51bGx9LCJQYXJlbnRTdHlsZSI6bnVsbH0sIkRhdGVTdHlsZSI6eyIkaWQiOiIxMTEzIiwiRm9udFNldHRpbmdzIjp7IiRpZCI6IjExMTQiLCJGb250U2l6ZSI6MTAsIkZvbnROYW1lIjoiQ2FsaWJyaSIsIklzQm9sZCI6ZmFsc2UsIklzSXRhbGljIjpmYWxzZSwiSXNVbmRlcmxpbmVkIjpmYWxzZSwiUGFyZW50U3R5bGUiOm51bGx9LCJBdXRvU2l6ZSI6MCwiRm9yZWdyb3VuZCI6eyIkaWQiOiIxMTE1IiwiQ29sb3IiOnsiJHJlZiI6IjEyMSJ9fSwiTWF4V2lkdGgiOjIwMC4wLCJNYXhIZWlnaHQiOiJJbmZpbml0eSIsIlNtYXJ0Rm9yZWdyb3VuZElzQWN0aXZlIjpmYWxzZSwiSG9yaXpvbnRhbEFsaWdubWVudCI6MCwiVmVydGljYWxBbGlnbm1lbnQiOjAsIlNtYXJ0Rm9yZWdyb3VuZCI6bnVsbCwiQmFja2dyb3VuZEZpbGxUeXBlIjowLCJNYXJnaW4iOnsiJGlkIjoiMTExNiIsIlRvcCI6MCwiTGVmdCI6MCwiUmlnaHQiOjAsIkJvdHRvbSI6MH0sIlBhZGRpbmciOnsiJGlkIjoiMTExNyIsIlRvcCI6MCwiTGVmdCI6MCwiUmlnaHQiOjAsIkJvdHRvbSI6MH0sIkJhY2tncm91bmQiOnsiJHJlZiI6IjEyNCJ9LCJJc1Zpc2libGUiOnRydWUsIldpZHRoIjowLjAsIkhlaWdodCI6MC4wLCJCb3JkZXJTdHlsZSI6eyIkaWQiOiIxMTE4IiwiTGluZUNvbG9yIjpudWxsLCJMaW5lV2VpZ2h0IjowLjAsIkxpbmVUeXBlIjowLCJQYXJlbnRTdHlsZSI6bnVsbH0sIlBhcmVudFN0eWxlIjpudWxsfSwiRGF0ZUZvcm1hdCI6eyIkaWQiOiIxMTE5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ExMjAiLCJEYXRlUGFydElzVmlzaWJsZSI6dHJ1ZSwiVGltZVBhcnRJc1Zpc2libGUiOmZhbHNlfX0sIklzVmlzaWJsZSI6dHJ1ZSwiUGFyZW50U3R5bGUiOm51bGx9LCJJbmRleCI6MjcsIlNtYXJ0RHVyYXRpb25BY3RpdmF0ZWQiOmZhbHNlLCJEYXRlRm9ybWF0Ijp7IiRyZWYiOiIxMTE5In0sIklkIjoiOWExOGFjNzMtMzZhNi00YjVjLWI1ZmUtOWI0ZGMzODM1MzQzIiwiSW1wb3J0SWQiOm51bGwsIlRpdGxlIjoiVXNlciBQYXNzd29yZHMgIiwiTm90ZSI6bnVsbCwiSHlwZXJsaW5rIjp7IiRpZCI6IjExMjEiLCJBZGRyZXNzIjoiIiwiU3ViQWRkcmVzcyI6IiJ9LCJJc0NoYW5nZWQiOmZhbHNlLCJJc05ldyI6ZmFsc2V9LCJJbmRleCI6MH1dLCJNaWxlc3RvbmVzIjpbXX0seyIkaWQiOiIxMTIyIiwiSWQiOiIyODliZjQ3Zi1mN2QwLTQ3ODAtYjViZC1hNGQwZTE0N2E3ZDAiLCJJbmRleCI6MjgsIkhlYWRlclRleHQiOiJRb1MiLCJTdHlsZSI6eyIkaWQiOiIxMTIzIiwiSGVhZGVyU3R5bGUiOnsiJGlkIjoiMTEyNCIsIlRleHRTdHlsZSI6eyIkaWQiOiIxMTI1IiwiRm9udFNldHRpbmdzIjp7IiRpZCI6IjExMjYiLCJGb250U2l6ZSI6MTIsIkZvbnROYW1lIjoiQ2FsaWJyaSIsIklzQm9sZCI6ZmFsc2UsIklzSXRhbGljIjpmYWxzZSwiSXNVbmRlcmxpbmVkIjpmYWxzZSwiUGFyZW50U3R5bGUiOm51bGx9LCJBdXRvU2l6ZSI6MCwiRm9yZWdyb3VuZCI6eyIkaWQiOiIxMTI3IiwiQ29sb3IiOnsiJGlkIjoiMTEyOCIsIkEiOjI1NSwiUiI6MzIsIkciOjU2LCJCIjoxMD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ExMjkiLCJNYXJnaW4iOnsiJHJlZiI6IjE0NCJ9LCJQYWRkaW5nIjp7IiRyZWYiOiIxNDUifSwiQmFja2dyb3VuZCI6eyIkaWQiOiIxMTMwIiwiQ29sb3IiOnsiJGlkIjoiMTEzMSIsIkEiOjEyNywiUiI6MjU0LCJHIjoxODYsIkIiOjEwfX0sIklzVmlzaWJsZSI6ZmFsc2UsIldpZHRoIjowLjAsIkhlaWdodCI6MC4wLCJCb3JkZXJTdHlsZSI6eyIkaWQiOiIxMTMyIiwiTGluZUNvbG9yIjp7IiRyZWYiOiIxNDkifSwiTGluZVdlaWdodCI6MC4wLCJMaW5lVHlwZSI6MCwiUGFyZW50U3R5bGUiOm51bGx9LCJQYXJlbnRTdHlsZSI6bnVsbH0sIk1hcmdpbiI6eyIkcmVmIjoiMTUxIn0sIlBhZGRpbmciOnsiJHJlZiI6IjE1MiJ9LCJCYWNrZ3JvdW5kIjpudWxsLCJJc1Zpc2libGUiOnRydWUsIldpZHRoIjowLjAsIkhlaWdodCI6MC4wLCJCb3JkZXJTdHlsZSI6bnVsbCwiUGFyZW50U3R5bGUiOm51bGx9LCJCYWNrZ3JvdW5kU3R5bGUiOnsiJGlkIjoiMTEzMyIsIk1hcmdpbiI6eyIkcmVmIjoiMTU0In0sIlBhZGRpbmciOnsiJHJlZiI6IjE1NSJ9LCJCYWNrZ3JvdW5kIjp7IiRpZCI6IjExMzQiLCJDb2xvciI6eyIkaWQiOiIxMTM1IiwiQSI6MzgsIlIiOjAsIkciOjAsIkIiOjB9fSwiSXNWaXNpYmxlIjp0cnVlLCJXaWR0aCI6MC4wLCJIZWlnaHQiOjAuMCwiQm9yZGVyU3R5bGUiOnsiJGlkIjoiMTEzNiIsIkxpbmVDb2xvciI6eyIkaWQiOiIxMTM3IiwiJHR5cGUiOiJOTFJFLkNvbW1vbi5Eb20uU29saWRDb2xvckJydXNoLCBOTFJFLkNvbW1vbiIsIkNvbG9yIjp7IiRpZCI6IjExMzgiLCJBIjoyNTUsIlIiOjI1NCwiRyI6MTg2LCJCIjoxMH19LCJMaW5lV2VpZ2h0IjowLjAsIkxpbmVUeXBlIjowLCJQYXJlbnRTdHlsZSI6bnVsbH0sIlBhcmVudFN0eWxlIjpudWxsfSwiSXNBYm92ZVRpbWViYW5kIjpmYWxzZSwiTWFyZ2luIjp7IiRyZWYiOiIxNjEifSwiUGFkZGluZyI6eyIkcmVmIjoiMTYyIn0sIklzVmlzaWJsZSI6dHJ1ZSwiV2lkdGgiOjAuMCwiSGVpZ2h0IjowLjAsIkJvcmRlclN0eWxlIjpudWxsLCJQYXJlbnRTdHlsZSI6bnVsbH0sIlRhc2tzIjpbeyIkaWQiOiIxMTM5IiwiX2F0dGFjaGVkTWlsZXN0b25lcyI6W10sIlRhc2tEZWZpbml0aW9uIjp7IiRpZCI6IjExNDAiLCJHcm91cE5hbWUiOm51bGwsIlN0YXJ0RGF0ZSI6IjIwMjAtMDQtMDZUMDA6MDA6MDAiLCJFbmREYXRlIjoiMjAyMC0wNi0yM1QxMTo1OTowMCIsIlBlcmNlbnRhZ2VDb21wbGV0ZSI6NzUuMCwiU3R5bGUiOnsiJGlkIjoiMTE0MSIsIlNoYXBlIjo0LCJTaGFwZVRoaWNrbmVzcyI6MSwiRHVyYXRpb25Gb3JtYXQiOjAsIkluY2x1ZGVOb25Xb3JraW5nRGF5c0luRHVyYXRpb24iOmZhbHNlLCJQZXJjZW50YWdlQ29tcGxldGVTdHlsZSI6eyIkaWQiOiIxMTQyIiwiRm9udFNldHRpbmdzIjp7IiRpZCI6IjExNDMiLCJGb250U2l6ZSI6MTAsIkZvbnROYW1lIjoiQ2FsaWJyaSIsIklzQm9sZCI6ZmFsc2UsIklzSXRhbGljIjpmYWxzZSwiSXNVbmRlcmxpbmVkIjpmYWxzZSwiUGFyZW50U3R5bGUiOm51bGx9LCJBdXRvU2l6ZSI6MCwiRm9yZWdyb3VuZCI6eyIkaWQiOiIxMTQ0IiwiQ29sb3IiOnsiJGlkIjoiMTE0N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E0NiIsIlRvcCI6MCwiTGVmdCI6MCwiUmlnaHQiOjAsIkJvdHRvbSI6MH0sIlBhZGRpbmciOnsiJGlkIjoiMTE0NyIsIlRvcCI6MCwiTGVmdCI6MCwiUmlnaHQiOjAsIkJvdHRvbSI6MH0sIkJhY2tncm91bmQiOnsiJHJlZiI6Ijg5In0sIklzVmlzaWJsZSI6dHJ1ZSwiV2lkdGgiOjAuMCwiSGVpZ2h0IjowLjAsIkJvcmRlclN0eWxlIjp7IiRpZCI6IjExNDgiLCJMaW5lQ29sb3IiOm51bGwsIkxpbmVXZWlnaHQiOjAuMCwiTGluZVR5cGUiOjAsIlBhcmVudFN0eWxlIjpudWxsfSwiUGFyZW50U3R5bGUiOm51bGx9LCJEdXJhdGlvblN0eWxlIjp7IiRpZCI6IjExNDkiLCJGb250U2V0dGluZ3MiOnsiJGlkIjoiMTE1MCIsIkZvbnRTaXplIjoxMCwiRm9udE5hbWUiOiJDYWxpYnJpIiwiSXNCb2xkIjpmYWxzZSwiSXNJdGFsaWMiOmZhbHNlLCJJc1VuZGVybGluZWQiOmZhbHNlLCJQYXJlbnRTdHlsZSI6bnVsbH0sIkF1dG9TaXplIjowLCJGb3JlZ3JvdW5kIjp7IiRpZCI6IjExNTEiLCJDb2xvciI6eyIkcmVmIjoiOTMifX0sIk1heFdpZHRoIjoyMDAuMCwiTWF4SGVpZ2h0IjoiSW5maW5pdHkiLCJTbWFydEZvcmVncm91bmRJc0FjdGl2ZSI6ZmFsc2UsIkhvcml6b250YWxBbGlnbm1lbnQiOjAsIlZlcnRpY2FsQWxpZ25tZW50IjowLCJTbWFydEZvcmVncm91bmQiOm51bGwsIkJhY2tncm91bmRGaWxsVHlwZSI6MCwiTWFyZ2luIjp7IiRpZCI6IjExNTIiLCJUb3AiOjAsIkxlZnQiOjAsIlJpZ2h0IjowLCJCb3R0b20iOjB9LCJQYWRkaW5nIjp7IiRpZCI6IjExNTMiLCJUb3AiOjAsIkxlZnQiOjAsIlJpZ2h0IjowLCJCb3R0b20iOjB9LCJCYWNrZ3JvdW5kIjp7IiRyZWYiOiI5NiJ9LCJJc1Zpc2libGUiOnRydWUsIldpZHRoIjowLjAsIkhlaWdodCI6MC4wLCJCb3JkZXJTdHlsZSI6eyIkaWQiOiIxMTU0IiwiTGluZUNvbG9yIjpudWxsLCJMaW5lV2VpZ2h0IjowLjAsIkxpbmVUeXBlIjowLCJQYXJlbnRTdHlsZSI6bnVsbH0sIlBhcmVudFN0eWxlIjpudWxsfSwiSG9yaXpvbnRhbENvbm5lY3RvclN0eWxlIjp7IiRpZCI6IjExNTUiLCJMaW5lQ29sb3IiOnsiJHJlZiI6Ijk4In0sIkxpbmVXZWlnaHQiOjEuMCwiTGluZVR5cGUiOjAsIlBhcmVudFN0eWxlIjpudWxsfSwiVmVydGljYWxDb25uZWN0b3JTdHlsZSI6eyIkaWQiOiIxMTU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TU3IiwiTWFyZ2luIjp7IiRpZCI6IjExNTgiLCJUb3AiOjAsIkxlZnQiOjQsIlJpZ2h0Ijo0LCJCb3R0b20iOjB9LCJQYWRkaW5nIjp7IiRpZCI6IjExNTkiLCJUb3AiOjAsIkxlZnQiOjAsIlJpZ2h0IjowLCJCb3R0b20iOjB9LCJCYWNrZ3JvdW5kIjp7IiRpZCI6IjExNjAiLCJDb2xvciI6eyIkaWQiOiIxMTYxIiwiQSI6MTc4LCJSIjoyMjgsIkciOjIxMiwiQiI6MzF9fSwiSXNWaXNpYmxlIjp0cnVlLCJXaWR0aCI6MC4wLCJIZWlnaHQiOjE2LjAsIkJvcmRlclN0eWxlIjp7IiRpZCI6IjExNjIiLCJMaW5lQ29sb3IiOnsiJGlkIjoiMTE2MyIsIiR0eXBlIjoiTkxSRS5Db21tb24uRG9tLlNvbGlkQ29sb3JCcnVzaCwgTkxSRS5Db21tb24iLCJDb2xvciI6eyIkaWQiOiIxMTY0IiwiQSI6MjU1LCJSIjoyNTUsIkciOjAsIkIiOjB9fSwiTGluZVdlaWdodCI6MC4wLCJMaW5lVHlwZSI6MCwiUGFyZW50U3R5bGUiOm51bGx9LCJQYXJlbnRTdHlsZSI6bnVsbH0sIlRpdGxlU3R5bGUiOnsiJGlkIjoiMTE2NSIsIkZvbnRTZXR0aW5ncyI6eyIkaWQiOiIxMTY2IiwiRm9udFNpemUiOjExLCJGb250TmFtZSI6IkNhbGlicmkiLCJJc0JvbGQiOmZhbHNlLCJJc0l0YWxpYyI6ZmFsc2UsIklzVW5kZXJsaW5lZCI6ZmFsc2UsIlBhcmVudFN0eWxlIjpudWxsfSwiQXV0b1NpemUiOjAsIkZvcmVncm91bmQiOnsiJGlkIjoiMTE2NyIsIkNvbG9yIjp7IiRpZCI6IjExNj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E2OSIsIlRvcCI6MCwiTGVmdCI6MCwiUmlnaHQiOjAsIkJvdHRvbSI6MH0sIlBhZGRpbmciOnsiJGlkIjoiMTE3MCIsIlRvcCI6MCwiTGVmdCI6MCwiUmlnaHQiOjAsIkJvdHRvbSI6MH0sIkJhY2tncm91bmQiOnsiJHJlZiI6IjExNyJ9LCJJc1Zpc2libGUiOnRydWUsIldpZHRoIjowLjAsIkhlaWdodCI6MC4wLCJCb3JkZXJTdHlsZSI6eyIkaWQiOiIxMTcxIiwiTGluZUNvbG9yIjpudWxsLCJMaW5lV2VpZ2h0IjowLjAsIkxpbmVUeXBlIjowLCJQYXJlbnRTdHlsZSI6bnVsbH0sIlBhcmVudFN0eWxlIjpudWxsfSwiRGF0ZVN0eWxlIjp7IiRpZCI6IjExNzIiLCJGb250U2V0dGluZ3MiOnsiJGlkIjoiMTE3MyIsIkZvbnRTaXplIjoxMCwiRm9udE5hbWUiOiJDYWxpYnJpIiwiSXNCb2xkIjpmYWxzZSwiSXNJdGFsaWMiOmZhbHNlLCJJc1VuZGVybGluZWQiOmZhbHNlLCJQYXJlbnRTdHlsZSI6bnVsbH0sIkF1dG9TaXplIjowLCJGb3JlZ3JvdW5kIjp7IiRpZCI6IjExNzQiLCJDb2xvciI6eyIkcmVmIjoiMTIxIn19LCJNYXhXaWR0aCI6MjAwLjAsIk1heEhlaWdodCI6IkluZmluaXR5IiwiU21hcnRGb3JlZ3JvdW5kSXNBY3RpdmUiOmZhbHNlLCJIb3Jpem9udGFsQWxpZ25tZW50IjowLCJWZXJ0aWNhbEFsaWdubWVudCI6MCwiU21hcnRGb3JlZ3JvdW5kIjpudWxsLCJCYWNrZ3JvdW5kRmlsbFR5cGUiOjAsIk1hcmdpbiI6eyIkaWQiOiIxMTc1IiwiVG9wIjowLCJMZWZ0IjowLCJSaWdodCI6MCwiQm90dG9tIjowfSwiUGFkZGluZyI6eyIkaWQiOiIxMTc2IiwiVG9wIjowLCJMZWZ0IjowLCJSaWdodCI6MCwiQm90dG9tIjowfSwiQmFja2dyb3VuZCI6eyIkcmVmIjoiMTI0In0sIklzVmlzaWJsZSI6dHJ1ZSwiV2lkdGgiOjAuMCwiSGVpZ2h0IjowLjAsIkJvcmRlclN0eWxlIjp7IiRpZCI6IjExNzciLCJMaW5lQ29sb3IiOm51bGwsIkxpbmVXZWlnaHQiOjAuMCwiTGluZVR5cGUiOjAsIlBhcmVudFN0eWxlIjpudWxsfSwiUGFyZW50U3R5bGUiOm51bGx9LCJEYXRlRm9ybWF0Ijp7IiRpZCI6IjExN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E3OSIsIkRhdGVQYXJ0SXNWaXNpYmxlIjp0cnVlLCJUaW1lUGFydElzVmlzaWJsZSI6ZmFsc2V9fSwiSXNWaXNpYmxlIjp0cnVlLCJQYXJlbnRTdHlsZSI6bnVsbH0sIkluZGV4IjoyOSwiU21hcnREdXJhdGlvbkFjdGl2YXRlZCI6ZmFsc2UsIkRhdGVGb3JtYXQiOnsiJHJlZiI6IjExNzgifSwiSWQiOiJmNjMxYTNjOS0zZjYwLTQ4MDctOGFlOS1jODcwMjZiZGIyYTMiLCJJbXBvcnRJZCI6bnVsbCwiVGl0bGUiOiJTTEEgTWV0cmljcyAiLCJOb3RlIjpudWxsLCJIeXBlcmxpbmsiOnsiJGlkIjoiMTE4MCIsIkFkZHJlc3MiOiIiLCJTdWJBZGRyZXNzIjoiIn0sIklzQ2hhbmdlZCI6ZmFsc2UsIklzTmV3IjpmYWxzZX0sIkluZGV4IjowfSx7IiRpZCI6IjExODEiLCJfYXR0YWNoZWRNaWxlc3RvbmVzIjpbXSwiVGFza0RlZmluaXRpb24iOnsiJGlkIjoiMTE4MiIsIkdyb3VwTmFtZSI6IjVhNmU3OTVhLTk0ZTEtNGE5OC1iZTVlLWNmN2Y4M2U4NDM3ZiIsIlN0YXJ0RGF0ZSI6IjIwMTktMTItMDRUMDA6MDA6MDAiLCJFbmREYXRlIjoiMjAyMC0wMy0xOVQxMTo1OTowMCIsIlBlcmNlbnRhZ2VDb21wbGV0ZSI6NzUuMCwiU3R5bGUiOnsiJGlkIjoiMTE4MyIsIlNoYXBlIjo0LCJTaGFwZVRoaWNrbmVzcyI6MSwiRHVyYXRpb25Gb3JtYXQiOjAsIkluY2x1ZGVOb25Xb3JraW5nRGF5c0luRHVyYXRpb24iOmZhbHNlLCJQZXJjZW50YWdlQ29tcGxldGVTdHlsZSI6eyIkaWQiOiIxMTg0IiwiRm9udFNldHRpbmdzIjp7IiRpZCI6IjExODUiLCJGb250U2l6ZSI6MTAsIkZvbnROYW1lIjoiQ2FsaWJyaSIsIklzQm9sZCI6ZmFsc2UsIklzSXRhbGljIjpmYWxzZSwiSXNVbmRlcmxpbmVkIjpmYWxzZSwiUGFyZW50U3R5bGUiOm51bGx9LCJBdXRvU2l6ZSI6MCwiRm9yZWdyb3VuZCI6eyIkaWQiOiIxMTg2IiwiQ29sb3IiOnsiJGlkIjoiMTE4Ny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E4OCIsIlRvcCI6MCwiTGVmdCI6MCwiUmlnaHQiOjAsIkJvdHRvbSI6MH0sIlBhZGRpbmciOnsiJGlkIjoiMTE4OSIsIlRvcCI6MCwiTGVmdCI6MCwiUmlnaHQiOjAsIkJvdHRvbSI6MH0sIkJhY2tncm91bmQiOnsiJHJlZiI6Ijg5In0sIklzVmlzaWJsZSI6dHJ1ZSwiV2lkdGgiOjAuMCwiSGVpZ2h0IjowLjAsIkJvcmRlclN0eWxlIjp7IiRpZCI6IjExOTAiLCJMaW5lQ29sb3IiOm51bGwsIkxpbmVXZWlnaHQiOjAuMCwiTGluZVR5cGUiOjAsIlBhcmVudFN0eWxlIjpudWxsfSwiUGFyZW50U3R5bGUiOm51bGx9LCJEdXJhdGlvblN0eWxlIjp7IiRpZCI6IjExOTEiLCJGb250U2V0dGluZ3MiOnsiJGlkIjoiMTE5MiIsIkZvbnRTaXplIjoxMCwiRm9udE5hbWUiOiJDYWxpYnJpIiwiSXNCb2xkIjpmYWxzZSwiSXNJdGFsaWMiOmZhbHNlLCJJc1VuZGVybGluZWQiOmZhbHNlLCJQYXJlbnRTdHlsZSI6bnVsbH0sIkF1dG9TaXplIjowLCJGb3JlZ3JvdW5kIjp7IiRpZCI6IjExOTMiLCJDb2xvciI6eyIkcmVmIjoiOTMifX0sIk1heFdpZHRoIjoyMDAuMCwiTWF4SGVpZ2h0IjoiSW5maW5pdHkiLCJTbWFydEZvcmVncm91bmRJc0FjdGl2ZSI6ZmFsc2UsIkhvcml6b250YWxBbGlnbm1lbnQiOjAsIlZlcnRpY2FsQWxpZ25tZW50IjowLCJTbWFydEZvcmVncm91bmQiOm51bGwsIkJhY2tncm91bmRGaWxsVHlwZSI6MCwiTWFyZ2luIjp7IiRpZCI6IjExOTQiLCJUb3AiOjAsIkxlZnQiOjAsIlJpZ2h0IjowLCJCb3R0b20iOjB9LCJQYWRkaW5nIjp7IiRpZCI6IjExOTUiLCJUb3AiOjAsIkxlZnQiOjAsIlJpZ2h0IjowLCJCb3R0b20iOjB9LCJCYWNrZ3JvdW5kIjp7IiRyZWYiOiI5NiJ9LCJJc1Zpc2libGUiOnRydWUsIldpZHRoIjowLjAsIkhlaWdodCI6MC4wLCJCb3JkZXJTdHlsZSI6eyIkaWQiOiIxMTk2IiwiTGluZUNvbG9yIjpudWxsLCJMaW5lV2VpZ2h0IjowLjAsIkxpbmVUeXBlIjowLCJQYXJlbnRTdHlsZSI6bnVsbH0sIlBhcmVudFN0eWxlIjpudWxsfSwiSG9yaXpvbnRhbENvbm5lY3RvclN0eWxlIjp7IiRpZCI6IjExOTciLCJMaW5lQ29sb3IiOnsiJHJlZiI6Ijk4In0sIkxpbmVXZWlnaHQiOjEuMCwiTGluZVR5cGUiOjAsIlBhcmVudFN0eWxlIjpudWxsfSwiVmVydGljYWxDb25uZWN0b3JTdHlsZSI6eyIkaWQiOiIxMTk4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Tk5IiwiTWFyZ2luIjp7IiRpZCI6IjEyMDAiLCJUb3AiOjAsIkxlZnQiOjQsIlJpZ2h0Ijo0LCJCb3R0b20iOjB9LCJQYWRkaW5nIjp7IiRpZCI6IjEyMDEiLCJUb3AiOjAsIkxlZnQiOjAsIlJpZ2h0IjowLCJCb3R0b20iOjB9LCJCYWNrZ3JvdW5kIjp7IiRpZCI6IjEyMDIiLCJDb2xvciI6eyIkaWQiOiIxMjAzIiwiQSI6MjU1LCJSIjoyMjgsIkciOjIxMiwiQiI6MzF9fSwiSXNWaXNpYmxlIjp0cnVlLCJXaWR0aCI6MC4wLCJIZWlnaHQiOjE2LjAsIkJvcmRlclN0eWxlIjp7IiRpZCI6IjEyMDQiLCJMaW5lQ29sb3IiOnsiJGlkIjoiMTIwNSIsIiR0eXBlIjoiTkxSRS5Db21tb24uRG9tLlNvbGlkQ29sb3JCcnVzaCwgTkxSRS5Db21tb24iLCJDb2xvciI6eyIkaWQiOiIxMjA2IiwiQSI6MjU1LCJSIjoyNTUsIkciOjAsIkIiOjB9fSwiTGluZVdlaWdodCI6MC4wLCJMaW5lVHlwZSI6MCwiUGFyZW50U3R5bGUiOm51bGx9LCJQYXJlbnRTdHlsZSI6bnVsbH0sIlRpdGxlU3R5bGUiOnsiJGlkIjoiMTIwNyIsIkZvbnRTZXR0aW5ncyI6eyIkaWQiOiIxMjA4IiwiRm9udFNpemUiOjExLCJGb250TmFtZSI6IkNhbGlicmkiLCJJc0JvbGQiOmZhbHNlLCJJc0l0YWxpYyI6ZmFsc2UsIklzVW5kZXJsaW5lZCI6ZmFsc2UsIlBhcmVudFN0eWxlIjpudWxsfSwiQXV0b1NpemUiOjAsIkZvcmVncm91bmQiOnsiJGlkIjoiMTIwOSIsIkNvbG9yIjp7IiRpZCI6IjEyMTA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IxMSIsIlRvcCI6MCwiTGVmdCI6MCwiUmlnaHQiOjAsIkJvdHRvbSI6MH0sIlBhZGRpbmciOnsiJGlkIjoiMTIxMiIsIlRvcCI6MCwiTGVmdCI6MCwiUmlnaHQiOjAsIkJvdHRvbSI6MH0sIkJhY2tncm91bmQiOnsiJHJlZiI6IjExNyJ9LCJJc1Zpc2libGUiOnRydWUsIldpZHRoIjowLjAsIkhlaWdodCI6MC4wLCJCb3JkZXJTdHlsZSI6eyIkaWQiOiIxMjEzIiwiTGluZUNvbG9yIjpudWxsLCJMaW5lV2VpZ2h0IjowLjAsIkxpbmVUeXBlIjowLCJQYXJlbnRTdHlsZSI6bnVsbH0sIlBhcmVudFN0eWxlIjpudWxsfSwiRGF0ZVN0eWxlIjp7IiRpZCI6IjEyMTQiLCJGb250U2V0dGluZ3MiOnsiJGlkIjoiMTIxNSIsIkZvbnRTaXplIjoxMCwiRm9udE5hbWUiOiJDYWxpYnJpIiwiSXNCb2xkIjpmYWxzZSwiSXNJdGFsaWMiOmZhbHNlLCJJc1VuZGVybGluZWQiOmZhbHNlLCJQYXJlbnRTdHlsZSI6bnVsbH0sIkF1dG9TaXplIjowLCJGb3JlZ3JvdW5kIjp7IiRpZCI6IjEyMTYiLCJDb2xvciI6eyIkcmVmIjoiMTIxIn19LCJNYXhXaWR0aCI6MjAwLjAsIk1heEhlaWdodCI6IkluZmluaXR5IiwiU21hcnRGb3JlZ3JvdW5kSXNBY3RpdmUiOmZhbHNlLCJIb3Jpem9udGFsQWxpZ25tZW50IjowLCJWZXJ0aWNhbEFsaWdubWVudCI6MCwiU21hcnRGb3JlZ3JvdW5kIjpudWxsLCJCYWNrZ3JvdW5kRmlsbFR5cGUiOjAsIk1hcmdpbiI6eyIkaWQiOiIxMjE3IiwiVG9wIjowLCJMZWZ0IjowLCJSaWdodCI6MCwiQm90dG9tIjowfSwiUGFkZGluZyI6eyIkaWQiOiIxMjE4IiwiVG9wIjowLCJMZWZ0IjowLCJSaWdodCI6MCwiQm90dG9tIjowfSwiQmFja2dyb3VuZCI6eyIkcmVmIjoiMTI0In0sIklzVmlzaWJsZSI6dHJ1ZSwiV2lkdGgiOjAuMCwiSGVpZ2h0IjowLjAsIkJvcmRlclN0eWxlIjp7IiRpZCI6IjEyMTkiLCJMaW5lQ29sb3IiOm51bGwsIkxpbmVXZWlnaHQiOjAuMCwiTGluZVR5cGUiOjAsIlBhcmVudFN0eWxlIjpudWxsfSwiUGFyZW50U3R5bGUiOm51bGx9LCJEYXRlRm9ybWF0Ijp7IiRpZCI6IjEyMjA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IyMSIsIkRhdGVQYXJ0SXNWaXNpYmxlIjp0cnVlLCJUaW1lUGFydElzVmlzaWJsZSI6ZmFsc2V9fSwiSXNWaXNpYmxlIjp0cnVlLCJQYXJlbnRTdHlsZSI6bnVsbH0sIkluZGV4IjozMCwiU21hcnREdXJhdGlvbkFjdGl2YXRlZCI6ZmFsc2UsIkRhdGVGb3JtYXQiOnsiJHJlZiI6IjEyMjAifSwiSWQiOiJjZTBjYTE3ZS0wNDg1LTRlMTEtYmYyYi04NTY5NDRkZTE2ODciLCJJbXBvcnRJZCI6bnVsbCwiVGl0bGUiOiJBdmFpbGFiaWxpdHkgTWV0cmljcyAiLCJOb3RlIjpudWxsLCJIeXBlcmxpbmsiOnsiJGlkIjoiMTIyMiIsIkFkZHJlc3MiOiIiLCJTdWJBZGRyZXNzIjoiIn0sIklzQ2hhbmdlZCI6ZmFsc2UsIklzTmV3IjpmYWxzZX0sIkluZGV4IjowfSx7IiRpZCI6IjEyMjMiLCJfYXR0YWNoZWRNaWxlc3RvbmVzIjpbXSwiVGFza0RlZmluaXRpb24iOnsiJGlkIjoiMTIyNCIsIkdyb3VwTmFtZSI6IjVhNmU3OTVhLTk0ZTEtNGE5OC1iZTVlLWNmN2Y4M2U4NDM3ZiIsIlN0YXJ0RGF0ZSI6IjIwMjAtMDUtMDVUMDA6MDA6MDAiLCJFbmREYXRlIjoiMjAyMC0wOC0xNFQxMTo1OTowMCIsIlBlcmNlbnRhZ2VDb21wbGV0ZSI6ODAuMCwiU3R5bGUiOnsiJGlkIjoiMTIyNSIsIlNoYXBlIjo0LCJTaGFwZVRoaWNrbmVzcyI6MSwiRHVyYXRpb25Gb3JtYXQiOjAsIkluY2x1ZGVOb25Xb3JraW5nRGF5c0luRHVyYXRpb24iOmZhbHNlLCJQZXJjZW50YWdlQ29tcGxldGVTdHlsZSI6eyIkaWQiOiIxMjI2IiwiRm9udFNldHRpbmdzIjp7IiRpZCI6IjEyMjciLCJGb250U2l6ZSI6MTAsIkZvbnROYW1lIjoiQ2FsaWJyaSIsIklzQm9sZCI6ZmFsc2UsIklzSXRhbGljIjpmYWxzZSwiSXNVbmRlcmxpbmVkIjpmYWxzZSwiUGFyZW50U3R5bGUiOm51bGx9LCJBdXRvU2l6ZSI6MCwiRm9yZWdyb3VuZCI6eyIkaWQiOiIxMjI4IiwiQ29sb3IiOnsiJGlkIjoiMTIyO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IzMCIsIlRvcCI6MCwiTGVmdCI6MCwiUmlnaHQiOjAsIkJvdHRvbSI6MH0sIlBhZGRpbmciOnsiJGlkIjoiMTIzMSIsIlRvcCI6MCwiTGVmdCI6MCwiUmlnaHQiOjAsIkJvdHRvbSI6MH0sIkJhY2tncm91bmQiOnsiJHJlZiI6Ijg5In0sIklzVmlzaWJsZSI6dHJ1ZSwiV2lkdGgiOjAuMCwiSGVpZ2h0IjowLjAsIkJvcmRlclN0eWxlIjp7IiRpZCI6IjEyMzIiLCJMaW5lQ29sb3IiOm51bGwsIkxpbmVXZWlnaHQiOjAuMCwiTGluZVR5cGUiOjAsIlBhcmVudFN0eWxlIjpudWxsfSwiUGFyZW50U3R5bGUiOm51bGx9LCJEdXJhdGlvblN0eWxlIjp7IiRpZCI6IjEyMzMiLCJGb250U2V0dGluZ3MiOnsiJGlkIjoiMTIzNCIsIkZvbnRTaXplIjoxMCwiRm9udE5hbWUiOiJDYWxpYnJpIiwiSXNCb2xkIjpmYWxzZSwiSXNJdGFsaWMiOmZhbHNlLCJJc1VuZGVybGluZWQiOmZhbHNlLCJQYXJlbnRTdHlsZSI6bnVsbH0sIkF1dG9TaXplIjowLCJGb3JlZ3JvdW5kIjp7IiRpZCI6IjEyMzUiLCJDb2xvciI6eyIkcmVmIjoiOTMifX0sIk1heFdpZHRoIjoyMDAuMCwiTWF4SGVpZ2h0IjoiSW5maW5pdHkiLCJTbWFydEZvcmVncm91bmRJc0FjdGl2ZSI6ZmFsc2UsIkhvcml6b250YWxBbGlnbm1lbnQiOjAsIlZlcnRpY2FsQWxpZ25tZW50IjowLCJTbWFydEZvcmVncm91bmQiOm51bGwsIkJhY2tncm91bmRGaWxsVHlwZSI6MCwiTWFyZ2luIjp7IiRpZCI6IjEyMzYiLCJUb3AiOjAsIkxlZnQiOjAsIlJpZ2h0IjowLCJCb3R0b20iOjB9LCJQYWRkaW5nIjp7IiRpZCI6IjEyMzciLCJUb3AiOjAsIkxlZnQiOjAsIlJpZ2h0IjowLCJCb3R0b20iOjB9LCJCYWNrZ3JvdW5kIjp7IiRyZWYiOiI5NiJ9LCJJc1Zpc2libGUiOnRydWUsIldpZHRoIjowLjAsIkhlaWdodCI6MC4wLCJCb3JkZXJTdHlsZSI6eyIkaWQiOiIxMjM4IiwiTGluZUNvbG9yIjpudWxsLCJMaW5lV2VpZ2h0IjowLjAsIkxpbmVUeXBlIjowLCJQYXJlbnRTdHlsZSI6bnVsbH0sIlBhcmVudFN0eWxlIjpudWxsfSwiSG9yaXpvbnRhbENvbm5lY3RvclN0eWxlIjp7IiRpZCI6IjEyMzkiLCJMaW5lQ29sb3IiOnsiJHJlZiI6Ijk4In0sIkxpbmVXZWlnaHQiOjEuMCwiTGluZVR5cGUiOjAsIlBhcmVudFN0eWxlIjpudWxsfSwiVmVydGljYWxDb25uZWN0b3JTdHlsZSI6eyIkaWQiOiIxMjQw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jQxIiwiTWFyZ2luIjp7IiRpZCI6IjEyNDIiLCJUb3AiOjAsIkxlZnQiOjQsIlJpZ2h0Ijo0LCJCb3R0b20iOjB9LCJQYWRkaW5nIjp7IiRpZCI6IjEyNDMiLCJUb3AiOjAsIkxlZnQiOjAsIlJpZ2h0IjowLCJCb3R0b20iOjB9LCJCYWNrZ3JvdW5kIjp7IiRpZCI6IjEyNDQiLCJDb2xvciI6eyIkaWQiOiIxMjQ1IiwiQSI6MTc4LCJSIjoyMjgsIkciOjIxMiwiQiI6MzF9fSwiSXNWaXNpYmxlIjp0cnVlLCJXaWR0aCI6MC4wLCJIZWlnaHQiOjE2LjAsIkJvcmRlclN0eWxlIjp7IiRpZCI6IjEyNDYiLCJMaW5lQ29sb3IiOnsiJGlkIjoiMTI0NyIsIiR0eXBlIjoiTkxSRS5Db21tb24uRG9tLlNvbGlkQ29sb3JCcnVzaCwgTkxSRS5Db21tb24iLCJDb2xvciI6eyIkaWQiOiIxMjQ4IiwiQSI6MjU1LCJSIjoyNTUsIkciOjAsIkIiOjB9fSwiTGluZVdlaWdodCI6MC4wLCJMaW5lVHlwZSI6MCwiUGFyZW50U3R5bGUiOm51bGx9LCJQYXJlbnRTdHlsZSI6bnVsbH0sIlRpdGxlU3R5bGUiOnsiJGlkIjoiMTI0OSIsIkZvbnRTZXR0aW5ncyI6eyIkaWQiOiIxMjUwIiwiRm9udFNpemUiOjExLCJGb250TmFtZSI6IkNhbGlicmkiLCJJc0JvbGQiOmZhbHNlLCJJc0l0YWxpYyI6ZmFsc2UsIklzVW5kZXJsaW5lZCI6ZmFsc2UsIlBhcmVudFN0eWxlIjpudWxsfSwiQXV0b1NpemUiOjAsIkZvcmVncm91bmQiOnsiJGlkIjoiMTI1MSIsIkNvbG9yIjp7IiRpZCI6IjEyNTI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I1MyIsIlRvcCI6MCwiTGVmdCI6MCwiUmlnaHQiOjAsIkJvdHRvbSI6MH0sIlBhZGRpbmciOnsiJGlkIjoiMTI1NCIsIlRvcCI6MCwiTGVmdCI6MCwiUmlnaHQiOjAsIkJvdHRvbSI6MH0sIkJhY2tncm91bmQiOnsiJHJlZiI6IjExNyJ9LCJJc1Zpc2libGUiOnRydWUsIldpZHRoIjowLjAsIkhlaWdodCI6MC4wLCJCb3JkZXJTdHlsZSI6eyIkaWQiOiIxMjU1IiwiTGluZUNvbG9yIjpudWxsLCJMaW5lV2VpZ2h0IjowLjAsIkxpbmVUeXBlIjowLCJQYXJlbnRTdHlsZSI6bnVsbH0sIlBhcmVudFN0eWxlIjpudWxsfSwiRGF0ZVN0eWxlIjp7IiRpZCI6IjEyNTYiLCJGb250U2V0dGluZ3MiOnsiJGlkIjoiMTI1NyIsIkZvbnRTaXplIjoxMCwiRm9udE5hbWUiOiJDYWxpYnJpIiwiSXNCb2xkIjpmYWxzZSwiSXNJdGFsaWMiOmZhbHNlLCJJc1VuZGVybGluZWQiOmZhbHNlLCJQYXJlbnRTdHlsZSI6bnVsbH0sIkF1dG9TaXplIjowLCJGb3JlZ3JvdW5kIjp7IiRpZCI6IjEyNTgiLCJDb2xvciI6eyIkcmVmIjoiMTIxIn19LCJNYXhXaWR0aCI6MjAwLjAsIk1heEhlaWdodCI6IkluZmluaXR5IiwiU21hcnRGb3JlZ3JvdW5kSXNBY3RpdmUiOmZhbHNlLCJIb3Jpem9udGFsQWxpZ25tZW50IjowLCJWZXJ0aWNhbEFsaWdubWVudCI6MCwiU21hcnRGb3JlZ3JvdW5kIjpudWxsLCJCYWNrZ3JvdW5kRmlsbFR5cGUiOjAsIk1hcmdpbiI6eyIkaWQiOiIxMjU5IiwiVG9wIjowLCJMZWZ0IjowLCJSaWdodCI6MCwiQm90dG9tIjowfSwiUGFkZGluZyI6eyIkaWQiOiIxMjYwIiwiVG9wIjowLCJMZWZ0IjowLCJSaWdodCI6MCwiQm90dG9tIjowfSwiQmFja2dyb3VuZCI6eyIkcmVmIjoiMTI0In0sIklzVmlzaWJsZSI6dHJ1ZSwiV2lkdGgiOjAuMCwiSGVpZ2h0IjowLjAsIkJvcmRlclN0eWxlIjp7IiRpZCI6IjEyNjEiLCJMaW5lQ29sb3IiOm51bGwsIkxpbmVXZWlnaHQiOjAuMCwiTGluZVR5cGUiOjAsIlBhcmVudFN0eWxlIjpudWxsfSwiUGFyZW50U3R5bGUiOm51bGx9LCJEYXRlRm9ybWF0Ijp7IiRpZCI6IjEyNjI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I2MyIsIkRhdGVQYXJ0SXNWaXNpYmxlIjp0cnVlLCJUaW1lUGFydElzVmlzaWJsZSI6ZmFsc2V9fSwiSXNWaXNpYmxlIjp0cnVlLCJQYXJlbnRTdHlsZSI6bnVsbH0sIkluZGV4IjozMSwiU21hcnREdXJhdGlvbkFjdGl2YXRlZCI6ZmFsc2UsIkRhdGVGb3JtYXQiOnsiJHJlZiI6IjEyNjIifSwiSWQiOiI1ZDlkODkwZC00OGZjLTQ0MTgtODIyMC0xMjA4NGM0NTliZTEiLCJJbXBvcnRJZCI6bnVsbCwiVGl0bGUiOiJPbmJvYXJkaW5nICIsIk5vdGUiOm51bGwsIkh5cGVybGluayI6eyIkaWQiOiIxMjY0IiwiQWRkcmVzcyI6IiIsIlN1YkFkZHJlc3MiOiIifSwiSXNDaGFuZ2VkIjpmYWxzZSwiSXNOZXciOmZhbHNlfSwiSW5kZXgiOjB9LHsiJGlkIjoiMTI2NSIsIl9hdHRhY2hlZE1pbGVzdG9uZXMiOltdLCJUYXNrRGVmaW5pdGlvbiI6eyIkaWQiOiIxMjY2IiwiR3JvdXBOYW1lIjpudWxsLCJTdGFydERhdGUiOiIyMDE5LTA4LTA5VDAwOjAwOjAwIiwiRW5kRGF0ZSI6IjIwMTktMTEtMjJUMTE6NTk6MDAiLCJQZXJjZW50YWdlQ29tcGxldGUiOjY1LjAsIlN0eWxlIjp7IiRpZCI6IjEyNjciLCJTaGFwZSI6NCwiU2hhcGVUaGlja25lc3MiOjEsIkR1cmF0aW9uRm9ybWF0IjowLCJJbmNsdWRlTm9uV29ya2luZ0RheXNJbkR1cmF0aW9uIjpmYWxzZSwiUGVyY2VudGFnZUNvbXBsZXRlU3R5bGUiOnsiJGlkIjoiMTI2OCIsIkZvbnRTZXR0aW5ncyI6eyIkaWQiOiIxMjY5IiwiRm9udFNpemUiOjEwLCJGb250TmFtZSI6IkNhbGlicmkiLCJJc0JvbGQiOmZhbHNlLCJJc0l0YWxpYyI6ZmFsc2UsIklzVW5kZXJsaW5lZCI6ZmFsc2UsIlBhcmVudFN0eWxlIjpudWxsfSwiQXV0b1NpemUiOjAsIkZvcmVncm91bmQiOnsiJGlkIjoiMTI3MCIsIkNvbG9yIjp7IiRpZCI6IjEyNzE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EyNzIiLCJUb3AiOjAsIkxlZnQiOjAsIlJpZ2h0IjowLCJCb3R0b20iOjB9LCJQYWRkaW5nIjp7IiRpZCI6IjEyNzMiLCJUb3AiOjAsIkxlZnQiOjAsIlJpZ2h0IjowLCJCb3R0b20iOjB9LCJCYWNrZ3JvdW5kIjp7IiRyZWYiOiI4OSJ9LCJJc1Zpc2libGUiOnRydWUsIldpZHRoIjowLjAsIkhlaWdodCI6MC4wLCJCb3JkZXJTdHlsZSI6eyIkaWQiOiIxMjc0IiwiTGluZUNvbG9yIjpudWxsLCJMaW5lV2VpZ2h0IjowLjAsIkxpbmVUeXBlIjowLCJQYXJlbnRTdHlsZSI6bnVsbH0sIlBhcmVudFN0eWxlIjpudWxsfSwiRHVyYXRpb25TdHlsZSI6eyIkaWQiOiIxMjc1IiwiRm9udFNldHRpbmdzIjp7IiRpZCI6IjEyNzYiLCJGb250U2l6ZSI6MTAsIkZvbnROYW1lIjoiQ2FsaWJyaSIsIklzQm9sZCI6ZmFsc2UsIklzSXRhbGljIjpmYWxzZSwiSXNVbmRlcmxpbmVkIjpmYWxzZSwiUGFyZW50U3R5bGUiOm51bGx9LCJBdXRvU2l6ZSI6MCwiRm9yZWdyb3VuZCI6eyIkaWQiOiIxMjc3IiwiQ29sb3IiOnsiJHJlZiI6IjkzIn19LCJNYXhXaWR0aCI6MjAwLjAsIk1heEhlaWdodCI6IkluZmluaXR5IiwiU21hcnRGb3JlZ3JvdW5kSXNBY3RpdmUiOmZhbHNlLCJIb3Jpem9udGFsQWxpZ25tZW50IjowLCJWZXJ0aWNhbEFsaWdubWVudCI6MCwiU21hcnRGb3JlZ3JvdW5kIjpudWxsLCJCYWNrZ3JvdW5kRmlsbFR5cGUiOjAsIk1hcmdpbiI6eyIkaWQiOiIxMjc4IiwiVG9wIjowLCJMZWZ0IjowLCJSaWdodCI6MCwiQm90dG9tIjowfSwiUGFkZGluZyI6eyIkaWQiOiIxMjc5IiwiVG9wIjowLCJMZWZ0IjowLCJSaWdodCI6MCwiQm90dG9tIjowfSwiQmFja2dyb3VuZCI6eyIkcmVmIjoiOTYifSwiSXNWaXNpYmxlIjp0cnVlLCJXaWR0aCI6MC4wLCJIZWlnaHQiOjAuMCwiQm9yZGVyU3R5bGUiOnsiJGlkIjoiMTI4MCIsIkxpbmVDb2xvciI6bnVsbCwiTGluZVdlaWdodCI6MC4wLCJMaW5lVHlwZSI6MCwiUGFyZW50U3R5bGUiOm51bGx9LCJQYXJlbnRTdHlsZSI6bnVsbH0sIkhvcml6b250YWxDb25uZWN0b3JTdHlsZSI6eyIkaWQiOiIxMjgxIiwiTGluZUNvbG9yIjp7IiRyZWYiOiI5OCJ9LCJMaW5lV2VpZ2h0IjoxLjAsIkxpbmVUeXBlIjowLCJQYXJlbnRTdHlsZSI6bnVsbH0sIlZlcnRpY2FsQ29ubmVjdG9yU3R5bGUiOnsiJGlkIjoiMTI4M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TI4MyIsIk1hcmdpbiI6eyIkaWQiOiIxMjg0IiwiVG9wIjowLCJMZWZ0Ijo0LCJSaWdodCI6NCwiQm90dG9tIjowfSwiUGFkZGluZyI6eyIkaWQiOiIxMjg1IiwiVG9wIjowLCJMZWZ0IjowLCJSaWdodCI6MCwiQm90dG9tIjowfSwiQmFja2dyb3VuZCI6eyIkaWQiOiIxMjg2IiwiQ29sb3IiOnsiJGlkIjoiMTI4NyIsIkEiOjI1NSwiUiI6MjI4LCJHIjoyMTIsIkIiOjMxfX0sIklzVmlzaWJsZSI6dHJ1ZSwiV2lkdGgiOjAuMCwiSGVpZ2h0IjoxNi4wLCJCb3JkZXJTdHlsZSI6eyIkaWQiOiIxMjg4IiwiTGluZUNvbG9yIjp7IiRpZCI6IjEyODkiLCIkdHlwZSI6Ik5MUkUuQ29tbW9uLkRvbS5Tb2xpZENvbG9yQnJ1c2gsIE5MUkUuQ29tbW9uIiwiQ29sb3IiOnsiJGlkIjoiMTI5MCIsIkEiOjI1NSwiUiI6MjU1LCJHIjowLCJCIjowfX0sIkxpbmVXZWlnaHQiOjAuMCwiTGluZVR5cGUiOjAsIlBhcmVudFN0eWxlIjpudWxsfSwiUGFyZW50U3R5bGUiOm51bGx9LCJUaXRsZVN0eWxlIjp7IiRpZCI6IjEyOTEiLCJGb250U2V0dGluZ3MiOnsiJGlkIjoiMTI5MiIsIkZvbnRTaXplIjoxMSwiRm9udE5hbWUiOiJDYWxpYnJpIiwiSXNCb2xkIjpmYWxzZSwiSXNJdGFsaWMiOmZhbHNlLCJJc1VuZGVybGluZWQiOmZhbHNlLCJQYXJlbnRTdHlsZSI6bnVsbH0sIkF1dG9TaXplIjowLCJGb3JlZ3JvdW5kIjp7IiRpZCI6IjEyOTMiLCJDb2xvciI6eyIkaWQiOiIxMjk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yOTUiLCJUb3AiOjAsIkxlZnQiOjAsIlJpZ2h0IjowLCJCb3R0b20iOjB9LCJQYWRkaW5nIjp7IiRpZCI6IjEyOTYiLCJUb3AiOjAsIkxlZnQiOjAsIlJpZ2h0IjowLCJCb3R0b20iOjB9LCJCYWNrZ3JvdW5kIjp7IiRyZWYiOiIxMTcifSwiSXNWaXNpYmxlIjp0cnVlLCJXaWR0aCI6MC4wLCJIZWlnaHQiOjAuMCwiQm9yZGVyU3R5bGUiOnsiJGlkIjoiMTI5NyIsIkxpbmVDb2xvciI6bnVsbCwiTGluZVdlaWdodCI6MC4wLCJMaW5lVHlwZSI6MCwiUGFyZW50U3R5bGUiOm51bGx9LCJQYXJlbnRTdHlsZSI6bnVsbH0sIkRhdGVTdHlsZSI6eyIkaWQiOiIxMjk4IiwiRm9udFNldHRpbmdzIjp7IiRpZCI6IjEyOTkiLCJGb250U2l6ZSI6MTAsIkZvbnROYW1lIjoiQ2FsaWJyaSIsIklzQm9sZCI6ZmFsc2UsIklzSXRhbGljIjpmYWxzZSwiSXNVbmRlcmxpbmVkIjpmYWxzZSwiUGFyZW50U3R5bGUiOm51bGx9LCJBdXRvU2l6ZSI6MCwiRm9yZWdyb3VuZCI6eyIkaWQiOiIxMzAwIiwiQ29sb3IiOnsiJHJlZiI6IjEyMSJ9fSwiTWF4V2lkdGgiOjIwMC4wLCJNYXhIZWlnaHQiOiJJbmZpbml0eSIsIlNtYXJ0Rm9yZWdyb3VuZElzQWN0aXZlIjpmYWxzZSwiSG9yaXpvbnRhbEFsaWdubWVudCI6MCwiVmVydGljYWxBbGlnbm1lbnQiOjAsIlNtYXJ0Rm9yZWdyb3VuZCI6bnVsbCwiQmFja2dyb3VuZEZpbGxUeXBlIjowLCJNYXJnaW4iOnsiJGlkIjoiMTMwMSIsIlRvcCI6MCwiTGVmdCI6MCwiUmlnaHQiOjAsIkJvdHRvbSI6MH0sIlBhZGRpbmciOnsiJGlkIjoiMTMwMiIsIlRvcCI6MCwiTGVmdCI6MCwiUmlnaHQiOjAsIkJvdHRvbSI6MH0sIkJhY2tncm91bmQiOnsiJHJlZiI6IjEyNCJ9LCJJc1Zpc2libGUiOnRydWUsIldpZHRoIjowLjAsIkhlaWdodCI6MC4wLCJCb3JkZXJTdHlsZSI6eyIkaWQiOiIxMzAzIiwiTGluZUNvbG9yIjpudWxsLCJMaW5lV2VpZ2h0IjowLjAsIkxpbmVUeXBlIjowLCJQYXJlbnRTdHlsZSI6bnVsbH0sIlBhcmVudFN0eWxlIjpudWxsfSwiRGF0ZUZvcm1hdCI6eyIkaWQiOiIxMzA0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EzMDUiLCJEYXRlUGFydElzVmlzaWJsZSI6dHJ1ZSwiVGltZVBhcnRJc1Zpc2libGUiOmZhbHNlfX0sIklzVmlzaWJsZSI6dHJ1ZSwiUGFyZW50U3R5bGUiOm51bGx9LCJJbmRleCI6MzIsIlNtYXJ0RHVyYXRpb25BY3RpdmF0ZWQiOmZhbHNlLCJEYXRlRm9ybWF0Ijp7IiRyZWYiOiIxMzA0In0sIklkIjoiN2I4NGI3MTgtZTExZi00ZjI2LTg4NjEtZDM3ODJhZDZlYzNkIiwiSW1wb3J0SWQiOm51bGwsIlRpdGxlIjoiQWxlcnRpbmcgIiwiTm90ZSI6bnVsbCwiSHlwZXJsaW5rIjp7IiRpZCI6IjEzMDYiLCJBZGRyZXNzIjoiIiwiU3ViQWRkcmVzcyI6IiJ9LCJJc0NoYW5nZWQiOmZhbHNlLCJJc05ldyI6ZmFsc2V9LCJJbmRleCI6MH1dLCJNaWxlc3RvbmVzIjpbXX1dLCJNc1Byb2plY3RJdGVtc1RyZWUiOnsiJGlkIjoiMTMwNyIsIlJvb3QiOnsiSW1wb3J0SWQiOm51bGwsIklzSW1wb3J0ZWQiOmZhbHNlLCJDaGlsZHJlbiI6W119fSwiTWV0YWRhdGEiOnsiJGlkIjoiMTMwOCIsIlJlY2VudENvbG9yc0NvbGxlY3Rpb24iOiJbXCIjRkY3MzczNzNcIixcIiNGRkEzNjNDM1wiLFwiI0ZGRTM3NDE2XCIsXCIjRkY1NkNGREJcIixcIiNCMkU0RDQxRlwiLFwiI0ZGRTRENDFGXCJdIn0sIlNldHRpbmdzIjp7IiRpZCI6IjEzMDkiLCJJbXBhT3B0aW9ucyI6eyIkaWQiOiIxMzEw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MxMSIsIlVzZVRpbWUiOmZhbHNlLCJXb3JrRGF5U3RhcnQiOiIwMDowMDowMCIsIldvcmtEYXlFbmQiOiIyMzo1OTowMCJ9LCJMYXN0VXNlZFRlbXBsYXRlSWQiOiJlNjliNmM0Zi00NWZlLTRlMmEtOWE0OC01MTA2ZGE3M2UwYTQ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3_Office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2019-10-18T13:12:10Z</dcterms:created>
  <dcterms:modified xsi:type="dcterms:W3CDTF">2020-06-06T14:55:59Z</dcterms:modified>
</cp:coreProperties>
</file>