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6"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433" y="1274234"/>
            <a:ext cx="7766936" cy="1646302"/>
          </a:xfrm>
        </p:spPr>
        <p:txBody>
          <a:bodyPr/>
          <a:lstStyle/>
          <a:p>
            <a:r>
              <a:rPr lang="en-US" dirty="0" smtClean="0">
                <a:solidFill>
                  <a:schemeClr val="accent5">
                    <a:lumMod val="60000"/>
                    <a:lumOff val="40000"/>
                  </a:schemeClr>
                </a:solidFill>
              </a:rPr>
              <a:t>INHERITANCE</a:t>
            </a:r>
            <a:endParaRPr lang="en-US" dirty="0">
              <a:solidFill>
                <a:schemeClr val="accent5">
                  <a:lumMod val="60000"/>
                  <a:lumOff val="40000"/>
                </a:schemeClr>
              </a:solidFill>
            </a:endParaRPr>
          </a:p>
        </p:txBody>
      </p:sp>
      <p:sp>
        <p:nvSpPr>
          <p:cNvPr id="3" name="Subtitle 2"/>
          <p:cNvSpPr>
            <a:spLocks noGrp="1"/>
          </p:cNvSpPr>
          <p:nvPr>
            <p:ph type="subTitle" idx="1"/>
          </p:nvPr>
        </p:nvSpPr>
        <p:spPr/>
        <p:txBody>
          <a:bodyPr>
            <a:normAutofit/>
          </a:bodyPr>
          <a:lstStyle/>
          <a:p>
            <a:r>
              <a:rPr lang="en-US" dirty="0" smtClean="0">
                <a:solidFill>
                  <a:schemeClr val="accent5">
                    <a:lumMod val="60000"/>
                    <a:lumOff val="40000"/>
                  </a:schemeClr>
                </a:solidFill>
              </a:rPr>
              <a:t>By,</a:t>
            </a:r>
          </a:p>
          <a:p>
            <a:r>
              <a:rPr lang="en-US" dirty="0" err="1" smtClean="0">
                <a:solidFill>
                  <a:schemeClr val="accent5">
                    <a:lumMod val="60000"/>
                    <a:lumOff val="40000"/>
                  </a:schemeClr>
                </a:solidFill>
              </a:rPr>
              <a:t>K.SornaLakshmi</a:t>
            </a:r>
            <a:endParaRPr lang="en-US" dirty="0">
              <a:solidFill>
                <a:schemeClr val="accent5">
                  <a:lumMod val="60000"/>
                  <a:lumOff val="40000"/>
                </a:schemeClr>
              </a:solidFill>
            </a:endParaRPr>
          </a:p>
        </p:txBody>
      </p:sp>
    </p:spTree>
    <p:extLst>
      <p:ext uri="{BB962C8B-B14F-4D97-AF65-F5344CB8AC3E}">
        <p14:creationId xmlns:p14="http://schemas.microsoft.com/office/powerpoint/2010/main" val="3360183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60000"/>
                    <a:lumOff val="40000"/>
                  </a:schemeClr>
                </a:solidFill>
              </a:rPr>
              <a:t>          Advantages of Inheritance</a:t>
            </a:r>
            <a:endParaRPr lang="en-US" dirty="0">
              <a:solidFill>
                <a:schemeClr val="accent5">
                  <a:lumMod val="60000"/>
                  <a:lumOff val="40000"/>
                </a:schemeClr>
              </a:solidFill>
            </a:endParaRPr>
          </a:p>
        </p:txBody>
      </p:sp>
      <p:sp>
        <p:nvSpPr>
          <p:cNvPr id="3" name="Content Placeholder 2"/>
          <p:cNvSpPr>
            <a:spLocks noGrp="1"/>
          </p:cNvSpPr>
          <p:nvPr>
            <p:ph idx="1"/>
          </p:nvPr>
        </p:nvSpPr>
        <p:spPr>
          <a:xfrm>
            <a:off x="1579034" y="2478089"/>
            <a:ext cx="8596668" cy="3880773"/>
          </a:xfrm>
        </p:spPr>
        <p:txBody>
          <a:bodyPr>
            <a:normAutofit/>
          </a:bodyPr>
          <a:lstStyle/>
          <a:p>
            <a:r>
              <a:rPr lang="en-US" sz="3200" dirty="0" smtClean="0">
                <a:solidFill>
                  <a:schemeClr val="accent5">
                    <a:lumMod val="60000"/>
                    <a:lumOff val="40000"/>
                  </a:schemeClr>
                </a:solidFill>
              </a:rPr>
              <a:t>Code Reusability</a:t>
            </a:r>
          </a:p>
          <a:p>
            <a:r>
              <a:rPr lang="en-US" sz="3200" dirty="0" smtClean="0">
                <a:solidFill>
                  <a:schemeClr val="accent5">
                    <a:lumMod val="60000"/>
                    <a:lumOff val="40000"/>
                  </a:schemeClr>
                </a:solidFill>
              </a:rPr>
              <a:t>Easy Maintenance</a:t>
            </a:r>
            <a:endParaRPr lang="en-US" sz="3200" dirty="0">
              <a:solidFill>
                <a:schemeClr val="accent5">
                  <a:lumMod val="60000"/>
                  <a:lumOff val="40000"/>
                </a:schemeClr>
              </a:solidFill>
            </a:endParaRPr>
          </a:p>
        </p:txBody>
      </p:sp>
    </p:spTree>
    <p:extLst>
      <p:ext uri="{BB962C8B-B14F-4D97-AF65-F5344CB8AC3E}">
        <p14:creationId xmlns:p14="http://schemas.microsoft.com/office/powerpoint/2010/main" val="1196051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20799" y="609600"/>
            <a:ext cx="7634791" cy="5257800"/>
          </a:xfrm>
        </p:spPr>
      </p:pic>
    </p:spTree>
    <p:extLst>
      <p:ext uri="{BB962C8B-B14F-4D97-AF65-F5344CB8AC3E}">
        <p14:creationId xmlns:p14="http://schemas.microsoft.com/office/powerpoint/2010/main" val="3939466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5500"/>
          </a:xfrm>
        </p:spPr>
        <p:txBody>
          <a:bodyPr/>
          <a:lstStyle/>
          <a:p>
            <a:r>
              <a:rPr lang="en-US" dirty="0" smtClean="0">
                <a:solidFill>
                  <a:schemeClr val="accent5">
                    <a:lumMod val="60000"/>
                    <a:lumOff val="40000"/>
                  </a:schemeClr>
                </a:solidFill>
              </a:rPr>
              <a:t>                     INHERITANCE</a:t>
            </a:r>
            <a:endParaRPr lang="en-US" dirty="0">
              <a:solidFill>
                <a:schemeClr val="accent5">
                  <a:lumMod val="60000"/>
                  <a:lumOff val="40000"/>
                </a:schemeClr>
              </a:solidFill>
            </a:endParaRPr>
          </a:p>
        </p:txBody>
      </p:sp>
      <p:sp>
        <p:nvSpPr>
          <p:cNvPr id="3" name="Content Placeholder 2"/>
          <p:cNvSpPr>
            <a:spLocks noGrp="1"/>
          </p:cNvSpPr>
          <p:nvPr>
            <p:ph idx="1"/>
          </p:nvPr>
        </p:nvSpPr>
        <p:spPr>
          <a:xfrm>
            <a:off x="931334" y="1803401"/>
            <a:ext cx="8596668" cy="4428462"/>
          </a:xfrm>
        </p:spPr>
        <p:txBody>
          <a:bodyPr>
            <a:normAutofit/>
          </a:bodyPr>
          <a:lstStyle/>
          <a:p>
            <a:r>
              <a:rPr lang="en-US" sz="2400" dirty="0" smtClean="0">
                <a:solidFill>
                  <a:schemeClr val="accent5">
                    <a:lumMod val="60000"/>
                    <a:lumOff val="40000"/>
                  </a:schemeClr>
                </a:solidFill>
              </a:rPr>
              <a:t>          It is one of the most important features of Object Oriented Programming.</a:t>
            </a:r>
          </a:p>
          <a:p>
            <a:r>
              <a:rPr lang="en-US" sz="2400" dirty="0">
                <a:solidFill>
                  <a:schemeClr val="accent5">
                    <a:lumMod val="60000"/>
                    <a:lumOff val="40000"/>
                  </a:schemeClr>
                </a:solidFill>
              </a:rPr>
              <a:t> </a:t>
            </a:r>
            <a:r>
              <a:rPr lang="en-US" sz="2400" dirty="0" smtClean="0">
                <a:solidFill>
                  <a:schemeClr val="accent5">
                    <a:lumMod val="60000"/>
                    <a:lumOff val="40000"/>
                  </a:schemeClr>
                </a:solidFill>
              </a:rPr>
              <a:t>         </a:t>
            </a:r>
            <a:r>
              <a:rPr lang="en-US" sz="2400" dirty="0">
                <a:solidFill>
                  <a:schemeClr val="accent5">
                    <a:lumMod val="60000"/>
                    <a:lumOff val="40000"/>
                  </a:schemeClr>
                </a:solidFill>
              </a:rPr>
              <a:t>Inheritance is a mechanism </a:t>
            </a:r>
            <a:r>
              <a:rPr lang="en-US" sz="2400" dirty="0" smtClean="0">
                <a:solidFill>
                  <a:schemeClr val="accent5">
                    <a:lumMod val="60000"/>
                    <a:lumOff val="40000"/>
                  </a:schemeClr>
                </a:solidFill>
              </a:rPr>
              <a:t>through which we can derived classes from other classes.</a:t>
            </a:r>
            <a:r>
              <a:rPr lang="en-US" sz="2400" dirty="0">
                <a:solidFill>
                  <a:schemeClr val="accent5">
                    <a:lumMod val="60000"/>
                    <a:lumOff val="40000"/>
                  </a:schemeClr>
                </a:solidFill>
              </a:rPr>
              <a:t> </a:t>
            </a:r>
          </a:p>
          <a:p>
            <a:r>
              <a:rPr lang="en-US" sz="2400" dirty="0" smtClean="0">
                <a:solidFill>
                  <a:schemeClr val="accent5">
                    <a:lumMod val="60000"/>
                    <a:lumOff val="40000"/>
                  </a:schemeClr>
                </a:solidFill>
              </a:rPr>
              <a:t>          The derived class is called as child class or sub class or we can say the extended class and the class from which we are deriving the sub class is called the base class or parent class.</a:t>
            </a:r>
            <a:endParaRPr lang="en-US" sz="2400" dirty="0">
              <a:solidFill>
                <a:schemeClr val="accent5">
                  <a:lumMod val="60000"/>
                  <a:lumOff val="40000"/>
                </a:schemeClr>
              </a:solidFill>
            </a:endParaRPr>
          </a:p>
        </p:txBody>
      </p:sp>
    </p:spTree>
    <p:extLst>
      <p:ext uri="{BB962C8B-B14F-4D97-AF65-F5344CB8AC3E}">
        <p14:creationId xmlns:p14="http://schemas.microsoft.com/office/powerpoint/2010/main" val="1338702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20700"/>
            <a:ext cx="8596668" cy="1320800"/>
          </a:xfrm>
        </p:spPr>
        <p:txBody>
          <a:bodyPr/>
          <a:lstStyle/>
          <a:p>
            <a:r>
              <a:rPr lang="en-US" dirty="0" smtClean="0"/>
              <a:t>               </a:t>
            </a:r>
            <a:r>
              <a:rPr lang="en-US" dirty="0" smtClean="0">
                <a:solidFill>
                  <a:schemeClr val="accent5">
                    <a:lumMod val="60000"/>
                    <a:lumOff val="40000"/>
                  </a:schemeClr>
                </a:solidFill>
              </a:rPr>
              <a:t>Types of Inheritance</a:t>
            </a:r>
            <a:endParaRPr lang="en-US" dirty="0"/>
          </a:p>
        </p:txBody>
      </p:sp>
      <p:sp>
        <p:nvSpPr>
          <p:cNvPr id="7" name="Content Placeholder 6"/>
          <p:cNvSpPr>
            <a:spLocks noGrp="1"/>
          </p:cNvSpPr>
          <p:nvPr>
            <p:ph idx="1"/>
          </p:nvPr>
        </p:nvSpPr>
        <p:spPr>
          <a:xfrm>
            <a:off x="1587500" y="1993901"/>
            <a:ext cx="8588202" cy="3907762"/>
          </a:xfrm>
        </p:spPr>
        <p:txBody>
          <a:bodyPr>
            <a:normAutofit/>
          </a:bodyPr>
          <a:lstStyle/>
          <a:p>
            <a:pPr marL="0" indent="0">
              <a:buNone/>
            </a:pPr>
            <a:endParaRPr lang="en-US" sz="2400" dirty="0">
              <a:solidFill>
                <a:schemeClr val="accent5">
                  <a:lumMod val="60000"/>
                  <a:lumOff val="40000"/>
                </a:schemeClr>
              </a:solidFill>
            </a:endParaRPr>
          </a:p>
          <a:p>
            <a:r>
              <a:rPr lang="en-US" sz="2400" dirty="0" smtClean="0">
                <a:solidFill>
                  <a:schemeClr val="accent5">
                    <a:lumMod val="60000"/>
                    <a:lumOff val="40000"/>
                  </a:schemeClr>
                </a:solidFill>
              </a:rPr>
              <a:t>Single Inheritance</a:t>
            </a:r>
          </a:p>
          <a:p>
            <a:r>
              <a:rPr lang="en-US" sz="2400" dirty="0" smtClean="0">
                <a:solidFill>
                  <a:schemeClr val="accent5">
                    <a:lumMod val="60000"/>
                    <a:lumOff val="40000"/>
                  </a:schemeClr>
                </a:solidFill>
              </a:rPr>
              <a:t>Multiple Inheritance</a:t>
            </a:r>
          </a:p>
          <a:p>
            <a:r>
              <a:rPr lang="en-US" sz="2400" dirty="0" smtClean="0">
                <a:solidFill>
                  <a:schemeClr val="accent5">
                    <a:lumMod val="60000"/>
                    <a:lumOff val="40000"/>
                  </a:schemeClr>
                </a:solidFill>
              </a:rPr>
              <a:t>Multilevel Inheritance</a:t>
            </a:r>
          </a:p>
          <a:p>
            <a:r>
              <a:rPr lang="en-US" sz="2400" dirty="0" smtClean="0">
                <a:solidFill>
                  <a:schemeClr val="accent5">
                    <a:lumMod val="60000"/>
                    <a:lumOff val="40000"/>
                  </a:schemeClr>
                </a:solidFill>
              </a:rPr>
              <a:t>Hierarchical Inheritance</a:t>
            </a:r>
          </a:p>
          <a:p>
            <a:r>
              <a:rPr lang="en-US" sz="2400" dirty="0" smtClean="0">
                <a:solidFill>
                  <a:schemeClr val="accent5">
                    <a:lumMod val="60000"/>
                    <a:lumOff val="40000"/>
                  </a:schemeClr>
                </a:solidFill>
              </a:rPr>
              <a:t>Hybrid Inheritance</a:t>
            </a:r>
          </a:p>
          <a:p>
            <a:pPr marL="0" indent="0">
              <a:buNone/>
            </a:pPr>
            <a:endParaRPr lang="en-US" sz="2400" dirty="0">
              <a:solidFill>
                <a:schemeClr val="accent5">
                  <a:lumMod val="60000"/>
                  <a:lumOff val="40000"/>
                </a:schemeClr>
              </a:solidFill>
            </a:endParaRPr>
          </a:p>
        </p:txBody>
      </p:sp>
    </p:spTree>
    <p:extLst>
      <p:ext uri="{BB962C8B-B14F-4D97-AF65-F5344CB8AC3E}">
        <p14:creationId xmlns:p14="http://schemas.microsoft.com/office/powerpoint/2010/main" val="653317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8596313" cy="838200"/>
          </a:xfrm>
        </p:spPr>
        <p:txBody>
          <a:bodyPr>
            <a:normAutofit fontScale="90000"/>
          </a:bodyPr>
          <a:lstStyle/>
          <a:p>
            <a:r>
              <a:rPr lang="en-US" b="1" dirty="0" smtClean="0">
                <a:solidFill>
                  <a:schemeClr val="accent5">
                    <a:lumMod val="60000"/>
                    <a:lumOff val="40000"/>
                  </a:schemeClr>
                </a:solidFill>
              </a:rPr>
              <a:t>                    Single Inheritance</a:t>
            </a:r>
            <a:r>
              <a:rPr lang="en-US" dirty="0">
                <a:solidFill>
                  <a:schemeClr val="accent5">
                    <a:lumMod val="60000"/>
                    <a:lumOff val="40000"/>
                  </a:schemeClr>
                </a:solidFill>
              </a:rPr>
              <a:t/>
            </a:r>
            <a:br>
              <a:rPr lang="en-US" dirty="0">
                <a:solidFill>
                  <a:schemeClr val="accent5">
                    <a:lumMod val="60000"/>
                    <a:lumOff val="40000"/>
                  </a:schemeClr>
                </a:solidFill>
              </a:rPr>
            </a:br>
            <a:endParaRPr lang="en-US" dirty="0">
              <a:solidFill>
                <a:schemeClr val="accent5">
                  <a:lumMod val="60000"/>
                  <a:lumOff val="40000"/>
                </a:schemeClr>
              </a:solidFill>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305050" y="2211388"/>
            <a:ext cx="3333750" cy="2381250"/>
          </a:xfrm>
        </p:spPr>
      </p:pic>
    </p:spTree>
    <p:extLst>
      <p:ext uri="{BB962C8B-B14F-4D97-AF65-F5344CB8AC3E}">
        <p14:creationId xmlns:p14="http://schemas.microsoft.com/office/powerpoint/2010/main" val="3117730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8596313" cy="1320800"/>
          </a:xfrm>
        </p:spPr>
        <p:txBody>
          <a:bodyPr/>
          <a:lstStyle/>
          <a:p>
            <a:r>
              <a:rPr lang="en-US" dirty="0" smtClean="0"/>
              <a:t>                 </a:t>
            </a:r>
            <a:r>
              <a:rPr lang="en-US" dirty="0" smtClean="0">
                <a:solidFill>
                  <a:schemeClr val="accent5">
                    <a:lumMod val="60000"/>
                    <a:lumOff val="40000"/>
                  </a:schemeClr>
                </a:solidFill>
              </a:rPr>
              <a:t>Multiple Inheritance</a:t>
            </a:r>
            <a:endParaRPr lang="en-US" dirty="0">
              <a:solidFill>
                <a:schemeClr val="accent5">
                  <a:lumMod val="60000"/>
                  <a:lumOff val="40000"/>
                </a:schemeClr>
              </a:solidFill>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781300" y="2427288"/>
            <a:ext cx="3333750" cy="2381250"/>
          </a:xfrm>
        </p:spPr>
      </p:pic>
    </p:spTree>
    <p:extLst>
      <p:ext uri="{BB962C8B-B14F-4D97-AF65-F5344CB8AC3E}">
        <p14:creationId xmlns:p14="http://schemas.microsoft.com/office/powerpoint/2010/main" val="3018982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84200"/>
            <a:ext cx="8596313" cy="1320800"/>
          </a:xfrm>
        </p:spPr>
        <p:txBody>
          <a:bodyPr/>
          <a:lstStyle/>
          <a:p>
            <a:r>
              <a:rPr lang="en-US" dirty="0" smtClean="0">
                <a:solidFill>
                  <a:schemeClr val="accent5">
                    <a:lumMod val="60000"/>
                    <a:lumOff val="40000"/>
                  </a:schemeClr>
                </a:solidFill>
              </a:rPr>
              <a:t>                 Multilevel Inheritance</a:t>
            </a:r>
            <a:endParaRPr lang="en-US" dirty="0">
              <a:solidFill>
                <a:schemeClr val="accent5">
                  <a:lumMod val="60000"/>
                  <a:lumOff val="40000"/>
                </a:schemeClr>
              </a:solidFill>
            </a:endParaRPr>
          </a:p>
        </p:txBody>
      </p:sp>
      <p:pic>
        <p:nvPicPr>
          <p:cNvPr id="6" name="Content Placeholder 5"/>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971800" y="2490788"/>
            <a:ext cx="3333750" cy="2381250"/>
          </a:xfrm>
        </p:spPr>
      </p:pic>
    </p:spTree>
    <p:extLst>
      <p:ext uri="{BB962C8B-B14F-4D97-AF65-F5344CB8AC3E}">
        <p14:creationId xmlns:p14="http://schemas.microsoft.com/office/powerpoint/2010/main" val="2176948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8596313" cy="1320800"/>
          </a:xfrm>
        </p:spPr>
        <p:txBody>
          <a:bodyPr/>
          <a:lstStyle/>
          <a:p>
            <a:r>
              <a:rPr lang="en-US" b="1" dirty="0" smtClean="0">
                <a:solidFill>
                  <a:schemeClr val="accent5">
                    <a:lumMod val="60000"/>
                    <a:lumOff val="40000"/>
                  </a:schemeClr>
                </a:solidFill>
              </a:rPr>
              <a:t>             Hierarchical Inheritance</a:t>
            </a:r>
            <a:r>
              <a:rPr lang="en-US" dirty="0">
                <a:solidFill>
                  <a:schemeClr val="accent5">
                    <a:lumMod val="60000"/>
                    <a:lumOff val="40000"/>
                  </a:schemeClr>
                </a:solidFill>
              </a:rPr>
              <a:t/>
            </a:r>
            <a:br>
              <a:rPr lang="en-US" dirty="0">
                <a:solidFill>
                  <a:schemeClr val="accent5">
                    <a:lumMod val="60000"/>
                    <a:lumOff val="40000"/>
                  </a:schemeClr>
                </a:solidFill>
              </a:rPr>
            </a:br>
            <a:endParaRPr lang="en-US" dirty="0">
              <a:solidFill>
                <a:schemeClr val="accent5">
                  <a:lumMod val="60000"/>
                  <a:lumOff val="40000"/>
                </a:schemeClr>
              </a:solidFill>
            </a:endParaRP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781300" y="2325688"/>
            <a:ext cx="3333750" cy="2381250"/>
          </a:xfrm>
        </p:spPr>
      </p:pic>
    </p:spTree>
    <p:extLst>
      <p:ext uri="{BB962C8B-B14F-4D97-AF65-F5344CB8AC3E}">
        <p14:creationId xmlns:p14="http://schemas.microsoft.com/office/powerpoint/2010/main" val="593757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60000"/>
                    <a:lumOff val="40000"/>
                  </a:schemeClr>
                </a:solidFill>
              </a:rPr>
              <a:t>           Hybrid Inheritance </a:t>
            </a:r>
            <a:r>
              <a:rPr lang="en-US" dirty="0">
                <a:solidFill>
                  <a:schemeClr val="accent5">
                    <a:lumMod val="60000"/>
                    <a:lumOff val="40000"/>
                  </a:schemeClr>
                </a:solidFill>
              </a:rPr>
              <a:t/>
            </a:r>
            <a:br>
              <a:rPr lang="en-US" dirty="0">
                <a:solidFill>
                  <a:schemeClr val="accent5">
                    <a:lumMod val="60000"/>
                    <a:lumOff val="40000"/>
                  </a:schemeClr>
                </a:solidFill>
              </a:rPr>
            </a:br>
            <a:endParaRPr lang="en-US" dirty="0">
              <a:solidFill>
                <a:schemeClr val="accent5">
                  <a:lumMod val="60000"/>
                  <a:lumOff val="4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9144" y="2910681"/>
            <a:ext cx="3333750" cy="2381250"/>
          </a:xfrm>
        </p:spPr>
      </p:pic>
    </p:spTree>
    <p:extLst>
      <p:ext uri="{BB962C8B-B14F-4D97-AF65-F5344CB8AC3E}">
        <p14:creationId xmlns:p14="http://schemas.microsoft.com/office/powerpoint/2010/main" val="3850261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1700"/>
          </a:xfrm>
        </p:spPr>
        <p:txBody>
          <a:bodyPr/>
          <a:lstStyle/>
          <a:p>
            <a:r>
              <a:rPr lang="en-US" dirty="0" smtClean="0">
                <a:solidFill>
                  <a:schemeClr val="accent5">
                    <a:lumMod val="60000"/>
                    <a:lumOff val="40000"/>
                  </a:schemeClr>
                </a:solidFill>
              </a:rPr>
              <a:t>                       Keywords</a:t>
            </a:r>
            <a:endParaRPr lang="en-US" dirty="0">
              <a:solidFill>
                <a:schemeClr val="accent5">
                  <a:lumMod val="60000"/>
                  <a:lumOff val="40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0969" y="2489201"/>
            <a:ext cx="4610100" cy="2438400"/>
          </a:xfrm>
        </p:spPr>
      </p:pic>
    </p:spTree>
    <p:extLst>
      <p:ext uri="{BB962C8B-B14F-4D97-AF65-F5344CB8AC3E}">
        <p14:creationId xmlns:p14="http://schemas.microsoft.com/office/powerpoint/2010/main" val="289800990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965</TotalTime>
  <Words>74</Words>
  <Application>Microsoft Office PowerPoint</Application>
  <PresentationFormat>Widescreen</PresentationFormat>
  <Paragraphs>23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INHERITANCE</vt:lpstr>
      <vt:lpstr>                     INHERITANCE</vt:lpstr>
      <vt:lpstr>               Types of Inheritance</vt:lpstr>
      <vt:lpstr>                    Single Inheritance </vt:lpstr>
      <vt:lpstr>                 Multiple Inheritance</vt:lpstr>
      <vt:lpstr>                 Multilevel Inheritance</vt:lpstr>
      <vt:lpstr>             Hierarchical Inheritance </vt:lpstr>
      <vt:lpstr>           Hybrid Inheritance  </vt:lpstr>
      <vt:lpstr>                       Keywords</vt:lpstr>
      <vt:lpstr>          Advantages of Inheritance</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Krishnaraj, Sornalakshmi</dc:creator>
  <cp:lastModifiedBy>Krishnaraj, Sornalakshmi</cp:lastModifiedBy>
  <cp:revision>39</cp:revision>
  <dcterms:created xsi:type="dcterms:W3CDTF">2019-07-18T12:02:16Z</dcterms:created>
  <dcterms:modified xsi:type="dcterms:W3CDTF">2019-07-19T04:08:03Z</dcterms:modified>
</cp:coreProperties>
</file>