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4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68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334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861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70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724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367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149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70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1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9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9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82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1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role-service-quality-patients-customer-satisfaction-public-healthcare-institutions-ghan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ru/photo/156350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oinh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inghealth.com.au/offsite/diagnostic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A55-C282-0A88-278C-AB5B78F2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318" y="776705"/>
            <a:ext cx="8791575" cy="2387600"/>
          </a:xfrm>
        </p:spPr>
        <p:txBody>
          <a:bodyPr/>
          <a:lstStyle/>
          <a:p>
            <a:pPr algn="ctr"/>
            <a:r>
              <a:rPr lang="en-IN" dirty="0"/>
              <a:t>INFORMATIONAL CHATBOT-</a:t>
            </a:r>
            <a:br>
              <a:rPr lang="en-IN" dirty="0"/>
            </a:br>
            <a:r>
              <a:rPr lang="en-IN" dirty="0"/>
              <a:t>HEALTH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C7CA-57B4-0563-3515-1EFB589C6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7443" y="3693695"/>
            <a:ext cx="2457651" cy="1905000"/>
          </a:xfrm>
        </p:spPr>
        <p:txBody>
          <a:bodyPr>
            <a:noAutofit/>
          </a:bodyPr>
          <a:lstStyle/>
          <a:p>
            <a:pPr algn="l"/>
            <a:r>
              <a:rPr lang="en-IN" sz="14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pPr algn="l"/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 R</a:t>
            </a:r>
          </a:p>
          <a:p>
            <a:pPr algn="l"/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Sornambika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algn="l"/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Sowmya A</a:t>
            </a:r>
          </a:p>
          <a:p>
            <a:pPr algn="l"/>
            <a:r>
              <a:rPr lang="en-IN" sz="1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Hariniga</a:t>
            </a: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</a:t>
            </a:r>
          </a:p>
        </p:txBody>
      </p:sp>
    </p:spTree>
    <p:extLst>
      <p:ext uri="{BB962C8B-B14F-4D97-AF65-F5344CB8AC3E}">
        <p14:creationId xmlns:p14="http://schemas.microsoft.com/office/powerpoint/2010/main" val="1691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61BC-A1C3-DF3D-88C2-A0AD2014F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917" y="822845"/>
            <a:ext cx="8034672" cy="1554710"/>
          </a:xfrm>
        </p:spPr>
        <p:txBody>
          <a:bodyPr/>
          <a:lstStyle/>
          <a:p>
            <a:pPr algn="ctr"/>
            <a:r>
              <a:rPr lang="en-IN" dirty="0"/>
              <a:t>Introduction to health helper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622AD4-3256-3DEB-1E6A-BA0D2FECAA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30403" y="2411080"/>
            <a:ext cx="93492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conversational chatbot designed to provide instant, reliable health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personalized health assistance.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accessibility to general health guidelines.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users in understanding symptoms, basic diagnoses, and preventive care.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24/7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Alleviate workload on healthcare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9742-975B-DBE8-104A-72B7D048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Core Technology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8FD125-073C-EA81-7ECE-E7FE6B9B0B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23868" y="2249486"/>
            <a:ext cx="469593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robust natural language processing engine for real-time conversational AI.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medical and health-focused NLP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for development, training, and testing.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collaboration and resource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1D3010A-0420-2B1F-0A10-10A1E21A4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379058"/>
            <a:ext cx="5856953" cy="281133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232855-C7C4-8176-3C21-0E9DDC525338}"/>
              </a:ext>
            </a:extLst>
          </p:cNvPr>
          <p:cNvSpPr txBox="1"/>
          <p:nvPr/>
        </p:nvSpPr>
        <p:spPr>
          <a:xfrm>
            <a:off x="6172200" y="5190395"/>
            <a:ext cx="4875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researchleap.com/role-service-quality-patients-customer-satisfaction-public-healthcare-institutions-ghana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12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C195-106E-9EEE-AFD1-AC7B195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Features of Health Helper 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6143-217C-770A-DF67-895A588A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Symptom </a:t>
            </a:r>
            <a:r>
              <a:rPr lang="en-IN" dirty="0" err="1"/>
              <a:t>Checker:Identify</a:t>
            </a:r>
            <a:r>
              <a:rPr lang="en-IN" dirty="0"/>
              <a:t> potential conditions based on user input.</a:t>
            </a:r>
          </a:p>
          <a:p>
            <a:r>
              <a:rPr lang="en-IN" dirty="0"/>
              <a:t>Health </a:t>
            </a:r>
            <a:r>
              <a:rPr lang="en-IN" dirty="0" err="1"/>
              <a:t>Tips:Daily</a:t>
            </a:r>
            <a:r>
              <a:rPr lang="en-IN" dirty="0"/>
              <a:t> advice on diet, exercise, and preventive care.</a:t>
            </a:r>
          </a:p>
          <a:p>
            <a:r>
              <a:rPr lang="en-IN" dirty="0"/>
              <a:t>Medication </a:t>
            </a:r>
            <a:r>
              <a:rPr lang="en-IN" dirty="0" err="1"/>
              <a:t>Guidance:Information</a:t>
            </a:r>
            <a:r>
              <a:rPr lang="en-IN" dirty="0"/>
              <a:t> about medicines and dosages (non-prescriptive).</a:t>
            </a:r>
          </a:p>
          <a:p>
            <a:r>
              <a:rPr lang="en-IN" dirty="0"/>
              <a:t>FAQ </a:t>
            </a:r>
            <a:r>
              <a:rPr lang="en-IN" dirty="0" err="1"/>
              <a:t>Handling:Common</a:t>
            </a:r>
            <a:r>
              <a:rPr lang="en-IN" dirty="0"/>
              <a:t> questions on illnesses, treatments, and precautions.</a:t>
            </a:r>
          </a:p>
          <a:p>
            <a:r>
              <a:rPr lang="en-IN" dirty="0"/>
              <a:t>User Interaction </a:t>
            </a:r>
            <a:r>
              <a:rPr lang="en-IN" dirty="0" err="1"/>
              <a:t>Analytics:Analyze</a:t>
            </a:r>
            <a:r>
              <a:rPr lang="en-IN" dirty="0"/>
              <a:t> engagement trends for improving response quality.</a:t>
            </a:r>
          </a:p>
        </p:txBody>
      </p:sp>
    </p:spTree>
    <p:extLst>
      <p:ext uri="{BB962C8B-B14F-4D97-AF65-F5344CB8AC3E}">
        <p14:creationId xmlns:p14="http://schemas.microsoft.com/office/powerpoint/2010/main" val="14268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82A-7C38-CD8A-563C-E2650DF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67" y="469337"/>
            <a:ext cx="5934508" cy="1059957"/>
          </a:xfrm>
        </p:spPr>
        <p:txBody>
          <a:bodyPr>
            <a:normAutofit/>
          </a:bodyPr>
          <a:lstStyle/>
          <a:p>
            <a:r>
              <a:rPr lang="en-IN" sz="4000" dirty="0"/>
              <a:t> Development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476C-20E3-C7C8-5A7E-5B4439A1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86039"/>
            <a:ext cx="9046463" cy="42051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Setup </a:t>
            </a:r>
            <a:r>
              <a:rPr lang="en-IN" sz="2400" dirty="0" err="1"/>
              <a:t>Environment:Configure</a:t>
            </a:r>
            <a:r>
              <a:rPr lang="en-IN" sz="2400" dirty="0"/>
              <a:t> Google </a:t>
            </a:r>
            <a:r>
              <a:rPr lang="en-IN" sz="2400" dirty="0" err="1"/>
              <a:t>Colab</a:t>
            </a:r>
            <a:r>
              <a:rPr lang="en-IN" sz="2400" dirty="0"/>
              <a:t> with necessary libraries (e.g., TensorFlow, Gemini API SDK).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Data </a:t>
            </a:r>
            <a:r>
              <a:rPr lang="en-IN" sz="2400" dirty="0" err="1"/>
              <a:t>Preprocessing:Use</a:t>
            </a:r>
            <a:r>
              <a:rPr lang="en-IN" sz="2400" dirty="0"/>
              <a:t> health-related datasets to fine-tune chatbot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Integration:Connect</a:t>
            </a:r>
            <a:r>
              <a:rPr lang="en-IN" sz="2400" dirty="0"/>
              <a:t> the chatbot interface with Gemini API using RESTful endpoints.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Testing &amp; </a:t>
            </a:r>
            <a:r>
              <a:rPr lang="en-IN" sz="2400" dirty="0" err="1"/>
              <a:t>Validation:Evaluate</a:t>
            </a:r>
            <a:r>
              <a:rPr lang="en-IN" sz="2400" dirty="0"/>
              <a:t> responses for accuracy and relevance using sample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Deployment:Use</a:t>
            </a:r>
            <a:r>
              <a:rPr lang="en-IN" sz="2400" dirty="0"/>
              <a:t> cloud services for real-time interaction.</a:t>
            </a:r>
          </a:p>
        </p:txBody>
      </p:sp>
    </p:spTree>
    <p:extLst>
      <p:ext uri="{BB962C8B-B14F-4D97-AF65-F5344CB8AC3E}">
        <p14:creationId xmlns:p14="http://schemas.microsoft.com/office/powerpoint/2010/main" val="255178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509A-DB5C-2B39-C501-8B601AA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Why Use Health Helper?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0A5F-C461-BC21-A8B4-AD9060DF9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Benefits for </a:t>
            </a:r>
            <a:r>
              <a:rPr lang="en-US" dirty="0" err="1"/>
              <a:t>Users:Easy</a:t>
            </a:r>
            <a:r>
              <a:rPr lang="en-US" dirty="0"/>
              <a:t> access to health advice anytime.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Personalized, user-centric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Benefits for Healthcare </a:t>
            </a:r>
            <a:r>
              <a:rPr lang="en-US" dirty="0" err="1"/>
              <a:t>Providers:Reduces</a:t>
            </a:r>
            <a:r>
              <a:rPr lang="en-US" dirty="0"/>
              <a:t> minor consultations, allowing focus on critical cases.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Social </a:t>
            </a:r>
            <a:r>
              <a:rPr lang="en-US" dirty="0" err="1"/>
              <a:t>Impact:Bridging</a:t>
            </a:r>
            <a:r>
              <a:rPr lang="en-US" dirty="0"/>
              <a:t> the gap in health education and accessibility.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Enhances public health awareness and literacy.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44CED6-E8E3-6CEB-CEB4-1952BFA247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399336"/>
            <a:ext cx="4875213" cy="3242016"/>
          </a:xfrm>
        </p:spPr>
      </p:pic>
    </p:spTree>
    <p:extLst>
      <p:ext uri="{BB962C8B-B14F-4D97-AF65-F5344CB8AC3E}">
        <p14:creationId xmlns:p14="http://schemas.microsoft.com/office/powerpoint/2010/main" val="40638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6870-73E0-7637-DEE9-D13F49A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D585-F14E-E055-B061-68E2858B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Challenges:Ensuring</a:t>
            </a:r>
            <a:r>
              <a:rPr lang="en-IN" dirty="0"/>
              <a:t> data privacy and HIPAA compliance.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Maintaining accuracy in dynamic medical fields.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</a:t>
            </a:r>
            <a:r>
              <a:rPr lang="en-IN" dirty="0" err="1"/>
              <a:t>Enhancements:Multilingual</a:t>
            </a:r>
            <a:r>
              <a:rPr lang="en-IN" dirty="0"/>
              <a:t> support for global reach.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Integration with wearable devices for real-time health tracking.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 advancements using deep learning for nuanced diagnosis.</a:t>
            </a:r>
          </a:p>
        </p:txBody>
      </p:sp>
    </p:spTree>
    <p:extLst>
      <p:ext uri="{BB962C8B-B14F-4D97-AF65-F5344CB8AC3E}">
        <p14:creationId xmlns:p14="http://schemas.microsoft.com/office/powerpoint/2010/main" val="13870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5A12-4C8F-9F9E-3991-7A5DC359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8814-79AB-6CF0-7B9D-FAB1A341D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Summary:Health</a:t>
            </a:r>
            <a:r>
              <a:rPr lang="en-US" dirty="0"/>
              <a:t> Helper is a step toward accessible and intelligent healthcare.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Vision:Empower</a:t>
            </a:r>
            <a:r>
              <a:rPr lang="en-US" dirty="0"/>
              <a:t> users with reliable AI-driven health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Call to </a:t>
            </a:r>
            <a:r>
              <a:rPr lang="en-US" dirty="0" err="1"/>
              <a:t>Action:“Join</a:t>
            </a:r>
            <a:r>
              <a:rPr lang="en-US" dirty="0"/>
              <a:t> us in transforming healthcare with technology!”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F03F1-1721-83C4-AE64-245A24B60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2931" y="2510631"/>
            <a:ext cx="3333750" cy="3019425"/>
          </a:xfrm>
        </p:spPr>
      </p:pic>
    </p:spTree>
    <p:extLst>
      <p:ext uri="{BB962C8B-B14F-4D97-AF65-F5344CB8AC3E}">
        <p14:creationId xmlns:p14="http://schemas.microsoft.com/office/powerpoint/2010/main" val="380692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74A9-1E8C-E166-CAFA-BA1A1C5D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6D00A-E18C-F226-14FE-E64F66EEE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8845" y="618518"/>
            <a:ext cx="9905997" cy="51726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7D017-A9FC-709B-DA52-8BDDF258129E}"/>
              </a:ext>
            </a:extLst>
          </p:cNvPr>
          <p:cNvSpPr txBox="1"/>
          <p:nvPr/>
        </p:nvSpPr>
        <p:spPr>
          <a:xfrm>
            <a:off x="1141412" y="5791200"/>
            <a:ext cx="9905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bridginghealth.com.au/offsite/diagnostic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E76DF-B264-24A4-4EEF-80B612E0136D}"/>
              </a:ext>
            </a:extLst>
          </p:cNvPr>
          <p:cNvSpPr/>
          <p:nvPr/>
        </p:nvSpPr>
        <p:spPr>
          <a:xfrm>
            <a:off x="1398575" y="2743194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445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</TotalTime>
  <Words>404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Tw Cen MT</vt:lpstr>
      <vt:lpstr>Wingdings</vt:lpstr>
      <vt:lpstr>Circuit</vt:lpstr>
      <vt:lpstr>INFORMATIONAL CHATBOT- HEALTH HELPER</vt:lpstr>
      <vt:lpstr>Introduction to health helper</vt:lpstr>
      <vt:lpstr>Core Technology Overview</vt:lpstr>
      <vt:lpstr> Features of Health Helper Chatbot</vt:lpstr>
      <vt:lpstr> Development Process</vt:lpstr>
      <vt:lpstr> Why Use Health Helper?</vt:lpstr>
      <vt:lpstr>Challenges &amp; Roadmap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A</dc:creator>
  <cp:lastModifiedBy>Arun Thangaraj</cp:lastModifiedBy>
  <cp:revision>2</cp:revision>
  <dcterms:created xsi:type="dcterms:W3CDTF">2024-11-16T06:13:26Z</dcterms:created>
  <dcterms:modified xsi:type="dcterms:W3CDTF">2024-11-16T08:17:43Z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