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8" r:id="rId2"/>
    <p:sldId id="541" r:id="rId3"/>
    <p:sldId id="574" r:id="rId4"/>
    <p:sldId id="586" r:id="rId5"/>
    <p:sldId id="587" r:id="rId6"/>
    <p:sldId id="588" r:id="rId7"/>
    <p:sldId id="589" r:id="rId8"/>
    <p:sldId id="591" r:id="rId9"/>
    <p:sldId id="590" r:id="rId10"/>
    <p:sldId id="592" r:id="rId11"/>
    <p:sldId id="593" r:id="rId12"/>
    <p:sldId id="594" r:id="rId13"/>
    <p:sldId id="32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rna Shanthi" initials="SS" lastIdx="1" clrIdx="0">
    <p:extLst>
      <p:ext uri="{19B8F6BF-5375-455C-9EA6-DF929625EA0E}">
        <p15:presenceInfo xmlns:p15="http://schemas.microsoft.com/office/powerpoint/2012/main" userId="87fbac202cd9c24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E9EA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9E515B-7AC2-4715-99E1-EE787AB1A657}" type="datetimeFigureOut">
              <a:rPr lang="en-IN" smtClean="0"/>
              <a:t>20-06-2023</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FFB6EA5-F3E3-4B32-98A4-8642B8C83A77}" type="slidenum">
              <a:rPr lang="en-IN" smtClean="0"/>
              <a:t>‹#›</a:t>
            </a:fld>
            <a:endParaRPr lang="en-IN"/>
          </a:p>
        </p:txBody>
      </p:sp>
    </p:spTree>
    <p:extLst>
      <p:ext uri="{BB962C8B-B14F-4D97-AF65-F5344CB8AC3E}">
        <p14:creationId xmlns:p14="http://schemas.microsoft.com/office/powerpoint/2010/main" val="3444367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8D1A0-5383-48A1-9A52-7C70D778F3F1}" type="datetimeFigureOut">
              <a:rPr lang="en-IN" smtClean="0"/>
              <a:t>20-06-2023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60EE92-A8A2-4F82-BD83-6FB97D0F73F7}" type="slidenum">
              <a:rPr lang="en-IN" smtClean="0"/>
              <a:t>‹#›</a:t>
            </a:fld>
            <a:endParaRPr lang="en-IN"/>
          </a:p>
        </p:txBody>
      </p:sp>
    </p:spTree>
    <p:extLst>
      <p:ext uri="{BB962C8B-B14F-4D97-AF65-F5344CB8AC3E}">
        <p14:creationId xmlns:p14="http://schemas.microsoft.com/office/powerpoint/2010/main" val="2250319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endParaRPr lang="en-I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IN" dirty="0"/>
          </a:p>
        </p:txBody>
      </p:sp>
      <p:pic>
        <p:nvPicPr>
          <p:cNvPr id="12" name="Picture 11"/>
          <p:cNvPicPr/>
          <p:nvPr userDrawn="1"/>
        </p:nvPicPr>
        <p:blipFill rotWithShape="1">
          <a:blip r:embed="rId2"/>
          <a:srcRect l="18766" t="22401" r="52571" b="60455"/>
          <a:stretch/>
        </p:blipFill>
        <p:spPr bwMode="auto">
          <a:xfrm>
            <a:off x="35496" y="20844"/>
            <a:ext cx="3069937" cy="1103900"/>
          </a:xfrm>
          <a:prstGeom prst="rect">
            <a:avLst/>
          </a:prstGeom>
          <a:ln>
            <a:noFill/>
          </a:ln>
          <a:extLst>
            <a:ext uri="{53640926-AAD7-44D8-BBD7-CCE9431645EC}">
              <a14:shadowObscured xmlns:a14="http://schemas.microsoft.com/office/drawing/2010/main"/>
            </a:ext>
          </a:extLst>
        </p:spPr>
      </p:pic>
      <p:pic>
        <p:nvPicPr>
          <p:cNvPr id="13" name="Picture 12"/>
          <p:cNvPicPr/>
          <p:nvPr userDrawn="1"/>
        </p:nvPicPr>
        <p:blipFill rotWithShape="1">
          <a:blip r:embed="rId3">
            <a:extLst>
              <a:ext uri="{28A0092B-C50C-407E-A947-70E740481C1C}">
                <a14:useLocalDpi xmlns:a14="http://schemas.microsoft.com/office/drawing/2010/main" val="0"/>
              </a:ext>
            </a:extLst>
          </a:blip>
          <a:srcRect l="9239" r="2804" b="6439"/>
          <a:stretch/>
        </p:blipFill>
        <p:spPr bwMode="auto">
          <a:xfrm>
            <a:off x="8100392" y="41687"/>
            <a:ext cx="1023620" cy="1155065"/>
          </a:xfrm>
          <a:prstGeom prst="rect">
            <a:avLst/>
          </a:prstGeom>
          <a:noFill/>
          <a:ln>
            <a:noFill/>
          </a:ln>
          <a:extLst>
            <a:ext uri="{53640926-AAD7-44D8-BBD7-CCE9431645EC}">
              <a14:shadowObscured xmlns:a14="http://schemas.microsoft.com/office/drawing/2010/main"/>
            </a:ext>
          </a:extLst>
        </p:spPr>
      </p:pic>
      <p:pic>
        <p:nvPicPr>
          <p:cNvPr id="15" name="Picture 14"/>
          <p:cNvPicPr/>
          <p:nvPr userDrawn="1"/>
        </p:nvPicPr>
        <p:blipFill rotWithShape="1">
          <a:blip r:embed="rId4"/>
          <a:srcRect l="34625" t="39773" r="53620" b="39545"/>
          <a:stretch/>
        </p:blipFill>
        <p:spPr bwMode="auto">
          <a:xfrm>
            <a:off x="2843808" y="5960075"/>
            <a:ext cx="672465" cy="665480"/>
          </a:xfrm>
          <a:prstGeom prst="rect">
            <a:avLst/>
          </a:prstGeom>
          <a:ln>
            <a:noFill/>
          </a:ln>
          <a:extLst>
            <a:ext uri="{53640926-AAD7-44D8-BBD7-CCE9431645EC}">
              <a14:shadowObscured xmlns:a14="http://schemas.microsoft.com/office/drawing/2010/main"/>
            </a:ext>
          </a:extLst>
        </p:spPr>
      </p:pic>
      <p:pic>
        <p:nvPicPr>
          <p:cNvPr id="16" name="Picture 15"/>
          <p:cNvPicPr/>
          <p:nvPr userDrawn="1"/>
        </p:nvPicPr>
        <p:blipFill rotWithShape="1">
          <a:blip r:embed="rId4"/>
          <a:srcRect l="12138" t="65227" r="73680" b="13409"/>
          <a:stretch/>
        </p:blipFill>
        <p:spPr bwMode="auto">
          <a:xfrm>
            <a:off x="4283968" y="5949280"/>
            <a:ext cx="634365" cy="570820"/>
          </a:xfrm>
          <a:prstGeom prst="rect">
            <a:avLst/>
          </a:prstGeom>
          <a:ln>
            <a:noFill/>
          </a:ln>
          <a:extLst>
            <a:ext uri="{53640926-AAD7-44D8-BBD7-CCE9431645EC}">
              <a14:shadowObscured xmlns:a14="http://schemas.microsoft.com/office/drawing/2010/main"/>
            </a:ext>
          </a:extLst>
        </p:spPr>
      </p:pic>
      <p:pic>
        <p:nvPicPr>
          <p:cNvPr id="17" name="Picture 16"/>
          <p:cNvPicPr/>
          <p:nvPr userDrawn="1"/>
        </p:nvPicPr>
        <p:blipFill rotWithShape="1">
          <a:blip r:embed="rId5"/>
          <a:srcRect l="54685" t="45454" r="32922" b="31137"/>
          <a:stretch/>
        </p:blipFill>
        <p:spPr bwMode="auto">
          <a:xfrm>
            <a:off x="5652120" y="5955595"/>
            <a:ext cx="565279" cy="657096"/>
          </a:xfrm>
          <a:prstGeom prst="rect">
            <a:avLst/>
          </a:prstGeom>
          <a:ln>
            <a:noFill/>
          </a:ln>
          <a:extLst>
            <a:ext uri="{53640926-AAD7-44D8-BBD7-CCE9431645EC}">
              <a14:shadowObscured xmlns:a14="http://schemas.microsoft.com/office/drawing/2010/main"/>
            </a:ext>
          </a:extLst>
        </p:spPr>
      </p:pic>
      <p:pic>
        <p:nvPicPr>
          <p:cNvPr id="18" name="Picture 17"/>
          <p:cNvPicPr/>
          <p:nvPr userDrawn="1"/>
        </p:nvPicPr>
        <p:blipFill rotWithShape="1">
          <a:blip r:embed="rId5"/>
          <a:srcRect l="11499" t="48864" r="72785" b="34546"/>
          <a:stretch/>
        </p:blipFill>
        <p:spPr bwMode="auto">
          <a:xfrm>
            <a:off x="6876256" y="5939566"/>
            <a:ext cx="899160" cy="594010"/>
          </a:xfrm>
          <a:prstGeom prst="rect">
            <a:avLst/>
          </a:prstGeom>
          <a:ln>
            <a:noFill/>
          </a:ln>
          <a:extLst>
            <a:ext uri="{53640926-AAD7-44D8-BBD7-CCE9431645EC}">
              <a14:shadowObscured xmlns:a14="http://schemas.microsoft.com/office/drawing/2010/main"/>
            </a:ext>
          </a:extLst>
        </p:spPr>
      </p:pic>
      <p:pic>
        <p:nvPicPr>
          <p:cNvPr id="20" name="Picture 19"/>
          <p:cNvPicPr/>
          <p:nvPr userDrawn="1"/>
        </p:nvPicPr>
        <p:blipFill rotWithShape="1">
          <a:blip r:embed="rId4"/>
          <a:srcRect l="34753" t="65456" r="54387" b="13181"/>
          <a:stretch/>
        </p:blipFill>
        <p:spPr bwMode="auto">
          <a:xfrm>
            <a:off x="1475656" y="5949280"/>
            <a:ext cx="621665" cy="687070"/>
          </a:xfrm>
          <a:prstGeom prst="rect">
            <a:avLst/>
          </a:prstGeom>
          <a:ln>
            <a:noFill/>
          </a:ln>
          <a:extLst>
            <a:ext uri="{53640926-AAD7-44D8-BBD7-CCE9431645EC}">
              <a14:shadowObscured xmlns:a14="http://schemas.microsoft.com/office/drawing/2010/main"/>
            </a:ext>
          </a:extLst>
        </p:spPr>
      </p:pic>
      <p:cxnSp>
        <p:nvCxnSpPr>
          <p:cNvPr id="21" name="Straight Connector 20"/>
          <p:cNvCxnSpPr/>
          <p:nvPr userDrawn="1"/>
        </p:nvCxnSpPr>
        <p:spPr>
          <a:xfrm>
            <a:off x="107504" y="5939566"/>
            <a:ext cx="892899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9198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Slide Number Placeholder 3"/>
          <p:cNvSpPr txBox="1">
            <a:spLocks/>
          </p:cNvSpPr>
          <p:nvPr userDrawn="1"/>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81EB60B-ED58-4A11-9102-E27A5F85883E}" type="slidenum">
              <a:rPr lang="en-IN" smtClean="0"/>
              <a:pPr/>
              <a:t>‹#›</a:t>
            </a:fld>
            <a:endParaRPr lang="en-IN"/>
          </a:p>
        </p:txBody>
      </p:sp>
      <p:sp>
        <p:nvSpPr>
          <p:cNvPr id="17" name="Rounded Rectangle 10"/>
          <p:cNvSpPr/>
          <p:nvPr userDrawn="1"/>
        </p:nvSpPr>
        <p:spPr>
          <a:xfrm>
            <a:off x="107504" y="116632"/>
            <a:ext cx="8928992" cy="6624736"/>
          </a:xfrm>
          <a:custGeom>
            <a:avLst/>
            <a:gdLst>
              <a:gd name="connsiteX0" fmla="*/ 0 w 8352928"/>
              <a:gd name="connsiteY0" fmla="*/ 876115 h 5256584"/>
              <a:gd name="connsiteX1" fmla="*/ 876115 w 8352928"/>
              <a:gd name="connsiteY1" fmla="*/ 0 h 5256584"/>
              <a:gd name="connsiteX2" fmla="*/ 7476813 w 8352928"/>
              <a:gd name="connsiteY2" fmla="*/ 0 h 5256584"/>
              <a:gd name="connsiteX3" fmla="*/ 8352928 w 8352928"/>
              <a:gd name="connsiteY3" fmla="*/ 876115 h 5256584"/>
              <a:gd name="connsiteX4" fmla="*/ 8352928 w 8352928"/>
              <a:gd name="connsiteY4" fmla="*/ 4380469 h 5256584"/>
              <a:gd name="connsiteX5" fmla="*/ 7476813 w 8352928"/>
              <a:gd name="connsiteY5" fmla="*/ 5256584 h 5256584"/>
              <a:gd name="connsiteX6" fmla="*/ 876115 w 8352928"/>
              <a:gd name="connsiteY6" fmla="*/ 5256584 h 5256584"/>
              <a:gd name="connsiteX7" fmla="*/ 0 w 8352928"/>
              <a:gd name="connsiteY7" fmla="*/ 4380469 h 5256584"/>
              <a:gd name="connsiteX8" fmla="*/ 0 w 8352928"/>
              <a:gd name="connsiteY8" fmla="*/ 876115 h 5256584"/>
              <a:gd name="connsiteX0" fmla="*/ 0 w 8352928"/>
              <a:gd name="connsiteY0" fmla="*/ 876115 h 5269837"/>
              <a:gd name="connsiteX1" fmla="*/ 876115 w 8352928"/>
              <a:gd name="connsiteY1" fmla="*/ 0 h 5269837"/>
              <a:gd name="connsiteX2" fmla="*/ 7476813 w 8352928"/>
              <a:gd name="connsiteY2" fmla="*/ 0 h 5269837"/>
              <a:gd name="connsiteX3" fmla="*/ 8352928 w 8352928"/>
              <a:gd name="connsiteY3" fmla="*/ 876115 h 5269837"/>
              <a:gd name="connsiteX4" fmla="*/ 8352928 w 8352928"/>
              <a:gd name="connsiteY4" fmla="*/ 4380469 h 5269837"/>
              <a:gd name="connsiteX5" fmla="*/ 7476813 w 8352928"/>
              <a:gd name="connsiteY5" fmla="*/ 5256584 h 5269837"/>
              <a:gd name="connsiteX6" fmla="*/ 544810 w 8352928"/>
              <a:gd name="connsiteY6" fmla="*/ 5269837 h 5269837"/>
              <a:gd name="connsiteX7" fmla="*/ 0 w 8352928"/>
              <a:gd name="connsiteY7" fmla="*/ 4380469 h 5269837"/>
              <a:gd name="connsiteX8" fmla="*/ 0 w 8352928"/>
              <a:gd name="connsiteY8" fmla="*/ 876115 h 5269837"/>
              <a:gd name="connsiteX0" fmla="*/ 429 w 8353357"/>
              <a:gd name="connsiteY0" fmla="*/ 889367 h 5283089"/>
              <a:gd name="connsiteX1" fmla="*/ 452474 w 8353357"/>
              <a:gd name="connsiteY1" fmla="*/ 0 h 5283089"/>
              <a:gd name="connsiteX2" fmla="*/ 7477242 w 8353357"/>
              <a:gd name="connsiteY2" fmla="*/ 13252 h 5283089"/>
              <a:gd name="connsiteX3" fmla="*/ 8353357 w 8353357"/>
              <a:gd name="connsiteY3" fmla="*/ 889367 h 5283089"/>
              <a:gd name="connsiteX4" fmla="*/ 8353357 w 8353357"/>
              <a:gd name="connsiteY4" fmla="*/ 4393721 h 5283089"/>
              <a:gd name="connsiteX5" fmla="*/ 7477242 w 8353357"/>
              <a:gd name="connsiteY5" fmla="*/ 5269836 h 5283089"/>
              <a:gd name="connsiteX6" fmla="*/ 545239 w 8353357"/>
              <a:gd name="connsiteY6" fmla="*/ 5283089 h 5283089"/>
              <a:gd name="connsiteX7" fmla="*/ 429 w 8353357"/>
              <a:gd name="connsiteY7" fmla="*/ 4393721 h 5283089"/>
              <a:gd name="connsiteX8" fmla="*/ 429 w 8353357"/>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477242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914564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951 w 8363596"/>
              <a:gd name="connsiteY0" fmla="*/ 889367 h 5269836"/>
              <a:gd name="connsiteX1" fmla="*/ 456996 w 8363596"/>
              <a:gd name="connsiteY1" fmla="*/ 0 h 5269836"/>
              <a:gd name="connsiteX2" fmla="*/ 7958843 w 8363596"/>
              <a:gd name="connsiteY2" fmla="*/ 26504 h 5269836"/>
              <a:gd name="connsiteX3" fmla="*/ 8357879 w 8363596"/>
              <a:gd name="connsiteY3" fmla="*/ 889367 h 5269836"/>
              <a:gd name="connsiteX4" fmla="*/ 8357879 w 8363596"/>
              <a:gd name="connsiteY4" fmla="*/ 4393721 h 5269836"/>
              <a:gd name="connsiteX5" fmla="*/ 7919086 w 8363596"/>
              <a:gd name="connsiteY5" fmla="*/ 5269836 h 5269836"/>
              <a:gd name="connsiteX6" fmla="*/ 408743 w 8363596"/>
              <a:gd name="connsiteY6" fmla="*/ 5258217 h 5269836"/>
              <a:gd name="connsiteX7" fmla="*/ 4951 w 8363596"/>
              <a:gd name="connsiteY7" fmla="*/ 4393721 h 5269836"/>
              <a:gd name="connsiteX8" fmla="*/ 4951 w 8363596"/>
              <a:gd name="connsiteY8" fmla="*/ 889367 h 5269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3596" h="5269836">
                <a:moveTo>
                  <a:pt x="4951" y="889367"/>
                </a:moveTo>
                <a:cubicBezTo>
                  <a:pt x="4951" y="405502"/>
                  <a:pt x="-26869" y="0"/>
                  <a:pt x="456996" y="0"/>
                </a:cubicBezTo>
                <a:lnTo>
                  <a:pt x="7958843" y="26504"/>
                </a:lnTo>
                <a:cubicBezTo>
                  <a:pt x="8442708" y="26504"/>
                  <a:pt x="8357879" y="405502"/>
                  <a:pt x="8357879" y="889367"/>
                </a:cubicBezTo>
                <a:lnTo>
                  <a:pt x="8357879" y="4393721"/>
                </a:lnTo>
                <a:cubicBezTo>
                  <a:pt x="8357879" y="4877586"/>
                  <a:pt x="8402951" y="5269836"/>
                  <a:pt x="7919086" y="5269836"/>
                </a:cubicBezTo>
                <a:lnTo>
                  <a:pt x="408743" y="5258217"/>
                </a:lnTo>
                <a:cubicBezTo>
                  <a:pt x="-75122" y="5258217"/>
                  <a:pt x="4951" y="4877586"/>
                  <a:pt x="4951" y="4393721"/>
                </a:cubicBezTo>
                <a:lnTo>
                  <a:pt x="4951" y="88936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8" name="Picture 17"/>
          <p:cNvPicPr/>
          <p:nvPr userDrawn="1"/>
        </p:nvPicPr>
        <p:blipFill rotWithShape="1">
          <a:blip r:embed="rId2"/>
          <a:srcRect l="34753" t="65456" r="54387" b="13181"/>
          <a:stretch/>
        </p:blipFill>
        <p:spPr bwMode="auto">
          <a:xfrm>
            <a:off x="2843808" y="5949280"/>
            <a:ext cx="621665" cy="687070"/>
          </a:xfrm>
          <a:prstGeom prst="rect">
            <a:avLst/>
          </a:prstGeom>
          <a:ln>
            <a:noFill/>
          </a:ln>
          <a:extLst>
            <a:ext uri="{53640926-AAD7-44D8-BBD7-CCE9431645EC}">
              <a14:shadowObscured xmlns:a14="http://schemas.microsoft.com/office/drawing/2010/main"/>
            </a:ext>
          </a:extLst>
        </p:spPr>
      </p:pic>
      <p:pic>
        <p:nvPicPr>
          <p:cNvPr id="19" name="Picture 18"/>
          <p:cNvPicPr/>
          <p:nvPr userDrawn="1"/>
        </p:nvPicPr>
        <p:blipFill rotWithShape="1">
          <a:blip r:embed="rId2"/>
          <a:srcRect l="34625" t="39773" r="53620" b="39545"/>
          <a:stretch/>
        </p:blipFill>
        <p:spPr bwMode="auto">
          <a:xfrm>
            <a:off x="3779912" y="5949280"/>
            <a:ext cx="672465" cy="665480"/>
          </a:xfrm>
          <a:prstGeom prst="rect">
            <a:avLst/>
          </a:prstGeom>
          <a:ln>
            <a:noFill/>
          </a:ln>
          <a:extLst>
            <a:ext uri="{53640926-AAD7-44D8-BBD7-CCE9431645EC}">
              <a14:shadowObscured xmlns:a14="http://schemas.microsoft.com/office/drawing/2010/main"/>
            </a:ext>
          </a:extLst>
        </p:spPr>
      </p:pic>
      <p:pic>
        <p:nvPicPr>
          <p:cNvPr id="20" name="Picture 19"/>
          <p:cNvPicPr/>
          <p:nvPr userDrawn="1"/>
        </p:nvPicPr>
        <p:blipFill rotWithShape="1">
          <a:blip r:embed="rId2"/>
          <a:srcRect l="12138" t="65227" r="73680" b="13409"/>
          <a:stretch/>
        </p:blipFill>
        <p:spPr bwMode="auto">
          <a:xfrm>
            <a:off x="4724896" y="5949280"/>
            <a:ext cx="634365" cy="570820"/>
          </a:xfrm>
          <a:prstGeom prst="rect">
            <a:avLst/>
          </a:prstGeom>
          <a:ln>
            <a:noFill/>
          </a:ln>
          <a:extLst>
            <a:ext uri="{53640926-AAD7-44D8-BBD7-CCE9431645EC}">
              <a14:shadowObscured xmlns:a14="http://schemas.microsoft.com/office/drawing/2010/main"/>
            </a:ext>
          </a:extLst>
        </p:spPr>
      </p:pic>
      <p:pic>
        <p:nvPicPr>
          <p:cNvPr id="21" name="Picture 20"/>
          <p:cNvPicPr/>
          <p:nvPr userDrawn="1"/>
        </p:nvPicPr>
        <p:blipFill rotWithShape="1">
          <a:blip r:embed="rId3"/>
          <a:srcRect l="54685" t="45454" r="32922" b="31137"/>
          <a:stretch/>
        </p:blipFill>
        <p:spPr bwMode="auto">
          <a:xfrm>
            <a:off x="5573502" y="5940256"/>
            <a:ext cx="565279" cy="657096"/>
          </a:xfrm>
          <a:prstGeom prst="rect">
            <a:avLst/>
          </a:prstGeom>
          <a:ln>
            <a:noFill/>
          </a:ln>
          <a:extLst>
            <a:ext uri="{53640926-AAD7-44D8-BBD7-CCE9431645EC}">
              <a14:shadowObscured xmlns:a14="http://schemas.microsoft.com/office/drawing/2010/main"/>
            </a:ext>
          </a:extLst>
        </p:spPr>
      </p:pic>
      <p:pic>
        <p:nvPicPr>
          <p:cNvPr id="22" name="Picture 21"/>
          <p:cNvPicPr/>
          <p:nvPr userDrawn="1"/>
        </p:nvPicPr>
        <p:blipFill rotWithShape="1">
          <a:blip r:embed="rId3"/>
          <a:srcRect l="11499" t="48864" r="72785" b="34546"/>
          <a:stretch/>
        </p:blipFill>
        <p:spPr bwMode="auto">
          <a:xfrm>
            <a:off x="6660232" y="5949280"/>
            <a:ext cx="899160" cy="594010"/>
          </a:xfrm>
          <a:prstGeom prst="rect">
            <a:avLst/>
          </a:prstGeom>
          <a:ln>
            <a:noFill/>
          </a:ln>
          <a:extLst>
            <a:ext uri="{53640926-AAD7-44D8-BBD7-CCE9431645EC}">
              <a14:shadowObscured xmlns:a14="http://schemas.microsoft.com/office/drawing/2010/main"/>
            </a:ext>
          </a:extLst>
        </p:spPr>
      </p:pic>
      <p:sp>
        <p:nvSpPr>
          <p:cNvPr id="23" name="Rectangle 22"/>
          <p:cNvSpPr/>
          <p:nvPr userDrawn="1"/>
        </p:nvSpPr>
        <p:spPr>
          <a:xfrm>
            <a:off x="1331640" y="5966130"/>
            <a:ext cx="1368152" cy="55921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b="1" dirty="0">
                <a:solidFill>
                  <a:schemeClr val="tx1"/>
                </a:solidFill>
              </a:rPr>
              <a:t>Department</a:t>
            </a:r>
            <a:r>
              <a:rPr lang="en-IN" b="1" baseline="0" dirty="0">
                <a:solidFill>
                  <a:schemeClr val="tx1"/>
                </a:solidFill>
              </a:rPr>
              <a:t> of CSE</a:t>
            </a:r>
            <a:endParaRPr lang="en-IN" b="1" dirty="0">
              <a:solidFill>
                <a:schemeClr val="tx1"/>
              </a:solidFill>
            </a:endParaRPr>
          </a:p>
        </p:txBody>
      </p:sp>
      <p:cxnSp>
        <p:nvCxnSpPr>
          <p:cNvPr id="24" name="Straight Connector 23"/>
          <p:cNvCxnSpPr/>
          <p:nvPr userDrawn="1"/>
        </p:nvCxnSpPr>
        <p:spPr>
          <a:xfrm>
            <a:off x="107504" y="5939566"/>
            <a:ext cx="892899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3605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6" name="Rounded Rectangle 10"/>
          <p:cNvSpPr/>
          <p:nvPr userDrawn="1"/>
        </p:nvSpPr>
        <p:spPr>
          <a:xfrm>
            <a:off x="107504" y="116632"/>
            <a:ext cx="8928992" cy="6624736"/>
          </a:xfrm>
          <a:custGeom>
            <a:avLst/>
            <a:gdLst>
              <a:gd name="connsiteX0" fmla="*/ 0 w 8352928"/>
              <a:gd name="connsiteY0" fmla="*/ 876115 h 5256584"/>
              <a:gd name="connsiteX1" fmla="*/ 876115 w 8352928"/>
              <a:gd name="connsiteY1" fmla="*/ 0 h 5256584"/>
              <a:gd name="connsiteX2" fmla="*/ 7476813 w 8352928"/>
              <a:gd name="connsiteY2" fmla="*/ 0 h 5256584"/>
              <a:gd name="connsiteX3" fmla="*/ 8352928 w 8352928"/>
              <a:gd name="connsiteY3" fmla="*/ 876115 h 5256584"/>
              <a:gd name="connsiteX4" fmla="*/ 8352928 w 8352928"/>
              <a:gd name="connsiteY4" fmla="*/ 4380469 h 5256584"/>
              <a:gd name="connsiteX5" fmla="*/ 7476813 w 8352928"/>
              <a:gd name="connsiteY5" fmla="*/ 5256584 h 5256584"/>
              <a:gd name="connsiteX6" fmla="*/ 876115 w 8352928"/>
              <a:gd name="connsiteY6" fmla="*/ 5256584 h 5256584"/>
              <a:gd name="connsiteX7" fmla="*/ 0 w 8352928"/>
              <a:gd name="connsiteY7" fmla="*/ 4380469 h 5256584"/>
              <a:gd name="connsiteX8" fmla="*/ 0 w 8352928"/>
              <a:gd name="connsiteY8" fmla="*/ 876115 h 5256584"/>
              <a:gd name="connsiteX0" fmla="*/ 0 w 8352928"/>
              <a:gd name="connsiteY0" fmla="*/ 876115 h 5269837"/>
              <a:gd name="connsiteX1" fmla="*/ 876115 w 8352928"/>
              <a:gd name="connsiteY1" fmla="*/ 0 h 5269837"/>
              <a:gd name="connsiteX2" fmla="*/ 7476813 w 8352928"/>
              <a:gd name="connsiteY2" fmla="*/ 0 h 5269837"/>
              <a:gd name="connsiteX3" fmla="*/ 8352928 w 8352928"/>
              <a:gd name="connsiteY3" fmla="*/ 876115 h 5269837"/>
              <a:gd name="connsiteX4" fmla="*/ 8352928 w 8352928"/>
              <a:gd name="connsiteY4" fmla="*/ 4380469 h 5269837"/>
              <a:gd name="connsiteX5" fmla="*/ 7476813 w 8352928"/>
              <a:gd name="connsiteY5" fmla="*/ 5256584 h 5269837"/>
              <a:gd name="connsiteX6" fmla="*/ 544810 w 8352928"/>
              <a:gd name="connsiteY6" fmla="*/ 5269837 h 5269837"/>
              <a:gd name="connsiteX7" fmla="*/ 0 w 8352928"/>
              <a:gd name="connsiteY7" fmla="*/ 4380469 h 5269837"/>
              <a:gd name="connsiteX8" fmla="*/ 0 w 8352928"/>
              <a:gd name="connsiteY8" fmla="*/ 876115 h 5269837"/>
              <a:gd name="connsiteX0" fmla="*/ 429 w 8353357"/>
              <a:gd name="connsiteY0" fmla="*/ 889367 h 5283089"/>
              <a:gd name="connsiteX1" fmla="*/ 452474 w 8353357"/>
              <a:gd name="connsiteY1" fmla="*/ 0 h 5283089"/>
              <a:gd name="connsiteX2" fmla="*/ 7477242 w 8353357"/>
              <a:gd name="connsiteY2" fmla="*/ 13252 h 5283089"/>
              <a:gd name="connsiteX3" fmla="*/ 8353357 w 8353357"/>
              <a:gd name="connsiteY3" fmla="*/ 889367 h 5283089"/>
              <a:gd name="connsiteX4" fmla="*/ 8353357 w 8353357"/>
              <a:gd name="connsiteY4" fmla="*/ 4393721 h 5283089"/>
              <a:gd name="connsiteX5" fmla="*/ 7477242 w 8353357"/>
              <a:gd name="connsiteY5" fmla="*/ 5269836 h 5283089"/>
              <a:gd name="connsiteX6" fmla="*/ 545239 w 8353357"/>
              <a:gd name="connsiteY6" fmla="*/ 5283089 h 5283089"/>
              <a:gd name="connsiteX7" fmla="*/ 429 w 8353357"/>
              <a:gd name="connsiteY7" fmla="*/ 4393721 h 5283089"/>
              <a:gd name="connsiteX8" fmla="*/ 429 w 8353357"/>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477242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914564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951 w 8363596"/>
              <a:gd name="connsiteY0" fmla="*/ 889367 h 5269836"/>
              <a:gd name="connsiteX1" fmla="*/ 456996 w 8363596"/>
              <a:gd name="connsiteY1" fmla="*/ 0 h 5269836"/>
              <a:gd name="connsiteX2" fmla="*/ 7958843 w 8363596"/>
              <a:gd name="connsiteY2" fmla="*/ 26504 h 5269836"/>
              <a:gd name="connsiteX3" fmla="*/ 8357879 w 8363596"/>
              <a:gd name="connsiteY3" fmla="*/ 889367 h 5269836"/>
              <a:gd name="connsiteX4" fmla="*/ 8357879 w 8363596"/>
              <a:gd name="connsiteY4" fmla="*/ 4393721 h 5269836"/>
              <a:gd name="connsiteX5" fmla="*/ 7919086 w 8363596"/>
              <a:gd name="connsiteY5" fmla="*/ 5269836 h 5269836"/>
              <a:gd name="connsiteX6" fmla="*/ 408743 w 8363596"/>
              <a:gd name="connsiteY6" fmla="*/ 5258217 h 5269836"/>
              <a:gd name="connsiteX7" fmla="*/ 4951 w 8363596"/>
              <a:gd name="connsiteY7" fmla="*/ 4393721 h 5269836"/>
              <a:gd name="connsiteX8" fmla="*/ 4951 w 8363596"/>
              <a:gd name="connsiteY8" fmla="*/ 889367 h 5269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3596" h="5269836">
                <a:moveTo>
                  <a:pt x="4951" y="889367"/>
                </a:moveTo>
                <a:cubicBezTo>
                  <a:pt x="4951" y="405502"/>
                  <a:pt x="-26869" y="0"/>
                  <a:pt x="456996" y="0"/>
                </a:cubicBezTo>
                <a:lnTo>
                  <a:pt x="7958843" y="26504"/>
                </a:lnTo>
                <a:cubicBezTo>
                  <a:pt x="8442708" y="26504"/>
                  <a:pt x="8357879" y="405502"/>
                  <a:pt x="8357879" y="889367"/>
                </a:cubicBezTo>
                <a:lnTo>
                  <a:pt x="8357879" y="4393721"/>
                </a:lnTo>
                <a:cubicBezTo>
                  <a:pt x="8357879" y="4877586"/>
                  <a:pt x="8402951" y="5269836"/>
                  <a:pt x="7919086" y="5269836"/>
                </a:cubicBezTo>
                <a:lnTo>
                  <a:pt x="408743" y="5258217"/>
                </a:lnTo>
                <a:cubicBezTo>
                  <a:pt x="-75122" y="5258217"/>
                  <a:pt x="4951" y="4877586"/>
                  <a:pt x="4951" y="4393721"/>
                </a:cubicBezTo>
                <a:lnTo>
                  <a:pt x="4951" y="88936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p:cNvPicPr/>
          <p:nvPr userDrawn="1"/>
        </p:nvPicPr>
        <p:blipFill rotWithShape="1">
          <a:blip r:embed="rId2"/>
          <a:srcRect l="34753" t="65456" r="54387" b="13181"/>
          <a:stretch/>
        </p:blipFill>
        <p:spPr bwMode="auto">
          <a:xfrm>
            <a:off x="2843808" y="5949280"/>
            <a:ext cx="621665" cy="687070"/>
          </a:xfrm>
          <a:prstGeom prst="rect">
            <a:avLst/>
          </a:prstGeom>
          <a:ln>
            <a:noFill/>
          </a:ln>
          <a:extLst>
            <a:ext uri="{53640926-AAD7-44D8-BBD7-CCE9431645EC}">
              <a14:shadowObscured xmlns:a14="http://schemas.microsoft.com/office/drawing/2010/main"/>
            </a:ext>
          </a:extLst>
        </p:spPr>
      </p:pic>
      <p:pic>
        <p:nvPicPr>
          <p:cNvPr id="8" name="Picture 7"/>
          <p:cNvPicPr/>
          <p:nvPr userDrawn="1"/>
        </p:nvPicPr>
        <p:blipFill rotWithShape="1">
          <a:blip r:embed="rId2"/>
          <a:srcRect l="34625" t="39773" r="53620" b="39545"/>
          <a:stretch/>
        </p:blipFill>
        <p:spPr bwMode="auto">
          <a:xfrm>
            <a:off x="3779912" y="5949280"/>
            <a:ext cx="672465" cy="665480"/>
          </a:xfrm>
          <a:prstGeom prst="rect">
            <a:avLst/>
          </a:prstGeom>
          <a:ln>
            <a:noFill/>
          </a:ln>
          <a:extLst>
            <a:ext uri="{53640926-AAD7-44D8-BBD7-CCE9431645EC}">
              <a14:shadowObscured xmlns:a14="http://schemas.microsoft.com/office/drawing/2010/main"/>
            </a:ext>
          </a:extLst>
        </p:spPr>
      </p:pic>
      <p:pic>
        <p:nvPicPr>
          <p:cNvPr id="9" name="Picture 8"/>
          <p:cNvPicPr/>
          <p:nvPr userDrawn="1"/>
        </p:nvPicPr>
        <p:blipFill rotWithShape="1">
          <a:blip r:embed="rId2"/>
          <a:srcRect l="12138" t="65227" r="73680" b="13409"/>
          <a:stretch/>
        </p:blipFill>
        <p:spPr bwMode="auto">
          <a:xfrm>
            <a:off x="4724896" y="5949280"/>
            <a:ext cx="634365" cy="570820"/>
          </a:xfrm>
          <a:prstGeom prst="rect">
            <a:avLst/>
          </a:prstGeom>
          <a:ln>
            <a:noFill/>
          </a:ln>
          <a:extLst>
            <a:ext uri="{53640926-AAD7-44D8-BBD7-CCE9431645EC}">
              <a14:shadowObscured xmlns:a14="http://schemas.microsoft.com/office/drawing/2010/main"/>
            </a:ext>
          </a:extLst>
        </p:spPr>
      </p:pic>
      <p:pic>
        <p:nvPicPr>
          <p:cNvPr id="10" name="Picture 9"/>
          <p:cNvPicPr/>
          <p:nvPr userDrawn="1"/>
        </p:nvPicPr>
        <p:blipFill rotWithShape="1">
          <a:blip r:embed="rId3"/>
          <a:srcRect l="54685" t="45454" r="32922" b="31137"/>
          <a:stretch/>
        </p:blipFill>
        <p:spPr bwMode="auto">
          <a:xfrm>
            <a:off x="5573502" y="5940256"/>
            <a:ext cx="565279" cy="657096"/>
          </a:xfrm>
          <a:prstGeom prst="rect">
            <a:avLst/>
          </a:prstGeom>
          <a:ln>
            <a:noFill/>
          </a:ln>
          <a:extLst>
            <a:ext uri="{53640926-AAD7-44D8-BBD7-CCE9431645EC}">
              <a14:shadowObscured xmlns:a14="http://schemas.microsoft.com/office/drawing/2010/main"/>
            </a:ext>
          </a:extLst>
        </p:spPr>
      </p:pic>
      <p:pic>
        <p:nvPicPr>
          <p:cNvPr id="11" name="Picture 10"/>
          <p:cNvPicPr/>
          <p:nvPr userDrawn="1"/>
        </p:nvPicPr>
        <p:blipFill rotWithShape="1">
          <a:blip r:embed="rId3"/>
          <a:srcRect l="11499" t="48864" r="72785" b="34546"/>
          <a:stretch/>
        </p:blipFill>
        <p:spPr bwMode="auto">
          <a:xfrm>
            <a:off x="6660232" y="5949280"/>
            <a:ext cx="899160" cy="594010"/>
          </a:xfrm>
          <a:prstGeom prst="rect">
            <a:avLst/>
          </a:prstGeom>
          <a:ln>
            <a:noFill/>
          </a:ln>
          <a:extLst>
            <a:ext uri="{53640926-AAD7-44D8-BBD7-CCE9431645EC}">
              <a14:shadowObscured xmlns:a14="http://schemas.microsoft.com/office/drawing/2010/main"/>
            </a:ext>
          </a:extLst>
        </p:spPr>
      </p:pic>
      <p:sp>
        <p:nvSpPr>
          <p:cNvPr id="12" name="Rectangle 11"/>
          <p:cNvSpPr/>
          <p:nvPr userDrawn="1"/>
        </p:nvSpPr>
        <p:spPr>
          <a:xfrm>
            <a:off x="1331640" y="5966130"/>
            <a:ext cx="1368152" cy="55921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b="1" dirty="0">
                <a:solidFill>
                  <a:schemeClr val="tx1"/>
                </a:solidFill>
              </a:rPr>
              <a:t>Department</a:t>
            </a:r>
            <a:r>
              <a:rPr lang="en-IN" b="1" baseline="0" dirty="0">
                <a:solidFill>
                  <a:schemeClr val="tx1"/>
                </a:solidFill>
              </a:rPr>
              <a:t> of CSE</a:t>
            </a:r>
            <a:endParaRPr lang="en-IN" b="1" dirty="0">
              <a:solidFill>
                <a:schemeClr val="tx1"/>
              </a:solidFill>
            </a:endParaRPr>
          </a:p>
        </p:txBody>
      </p:sp>
      <p:cxnSp>
        <p:nvCxnSpPr>
          <p:cNvPr id="13" name="Straight Connector 12"/>
          <p:cNvCxnSpPr/>
          <p:nvPr userDrawn="1"/>
        </p:nvCxnSpPr>
        <p:spPr>
          <a:xfrm>
            <a:off x="107504" y="5939566"/>
            <a:ext cx="892899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2282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p:cNvPicPr/>
          <p:nvPr userDrawn="1"/>
        </p:nvPicPr>
        <p:blipFill rotWithShape="1">
          <a:blip r:embed="rId2"/>
          <a:srcRect l="34753" t="65456" r="54387" b="13181"/>
          <a:stretch/>
        </p:blipFill>
        <p:spPr bwMode="auto">
          <a:xfrm>
            <a:off x="2843808" y="5949280"/>
            <a:ext cx="621665" cy="687070"/>
          </a:xfrm>
          <a:prstGeom prst="rect">
            <a:avLst/>
          </a:prstGeom>
          <a:ln>
            <a:noFill/>
          </a:ln>
          <a:extLst>
            <a:ext uri="{53640926-AAD7-44D8-BBD7-CCE9431645EC}">
              <a14:shadowObscured xmlns:a14="http://schemas.microsoft.com/office/drawing/2010/main"/>
            </a:ext>
          </a:extLst>
        </p:spPr>
      </p:pic>
      <p:pic>
        <p:nvPicPr>
          <p:cNvPr id="7" name="Picture 6"/>
          <p:cNvPicPr/>
          <p:nvPr userDrawn="1"/>
        </p:nvPicPr>
        <p:blipFill rotWithShape="1">
          <a:blip r:embed="rId2"/>
          <a:srcRect l="34625" t="39773" r="53620" b="39545"/>
          <a:stretch/>
        </p:blipFill>
        <p:spPr bwMode="auto">
          <a:xfrm>
            <a:off x="3779912" y="5949280"/>
            <a:ext cx="672465" cy="665480"/>
          </a:xfrm>
          <a:prstGeom prst="rect">
            <a:avLst/>
          </a:prstGeom>
          <a:ln>
            <a:noFill/>
          </a:ln>
          <a:extLst>
            <a:ext uri="{53640926-AAD7-44D8-BBD7-CCE9431645EC}">
              <a14:shadowObscured xmlns:a14="http://schemas.microsoft.com/office/drawing/2010/main"/>
            </a:ext>
          </a:extLst>
        </p:spPr>
      </p:pic>
      <p:pic>
        <p:nvPicPr>
          <p:cNvPr id="8" name="Picture 7"/>
          <p:cNvPicPr/>
          <p:nvPr userDrawn="1"/>
        </p:nvPicPr>
        <p:blipFill rotWithShape="1">
          <a:blip r:embed="rId2"/>
          <a:srcRect l="12138" t="65227" r="73680" b="13409"/>
          <a:stretch/>
        </p:blipFill>
        <p:spPr bwMode="auto">
          <a:xfrm>
            <a:off x="4724896" y="5949280"/>
            <a:ext cx="634365" cy="570820"/>
          </a:xfrm>
          <a:prstGeom prst="rect">
            <a:avLst/>
          </a:prstGeom>
          <a:ln>
            <a:noFill/>
          </a:ln>
          <a:extLst>
            <a:ext uri="{53640926-AAD7-44D8-BBD7-CCE9431645EC}">
              <a14:shadowObscured xmlns:a14="http://schemas.microsoft.com/office/drawing/2010/main"/>
            </a:ext>
          </a:extLst>
        </p:spPr>
      </p:pic>
      <p:pic>
        <p:nvPicPr>
          <p:cNvPr id="9" name="Picture 8"/>
          <p:cNvPicPr/>
          <p:nvPr userDrawn="1"/>
        </p:nvPicPr>
        <p:blipFill rotWithShape="1">
          <a:blip r:embed="rId3"/>
          <a:srcRect l="54685" t="45454" r="32922" b="31137"/>
          <a:stretch/>
        </p:blipFill>
        <p:spPr bwMode="auto">
          <a:xfrm>
            <a:off x="5573502" y="5940256"/>
            <a:ext cx="565279" cy="657096"/>
          </a:xfrm>
          <a:prstGeom prst="rect">
            <a:avLst/>
          </a:prstGeom>
          <a:ln>
            <a:noFill/>
          </a:ln>
          <a:extLst>
            <a:ext uri="{53640926-AAD7-44D8-BBD7-CCE9431645EC}">
              <a14:shadowObscured xmlns:a14="http://schemas.microsoft.com/office/drawing/2010/main"/>
            </a:ext>
          </a:extLst>
        </p:spPr>
      </p:pic>
      <p:pic>
        <p:nvPicPr>
          <p:cNvPr id="10" name="Picture 9"/>
          <p:cNvPicPr/>
          <p:nvPr userDrawn="1"/>
        </p:nvPicPr>
        <p:blipFill rotWithShape="1">
          <a:blip r:embed="rId3"/>
          <a:srcRect l="11499" t="48864" r="72785" b="34546"/>
          <a:stretch/>
        </p:blipFill>
        <p:spPr bwMode="auto">
          <a:xfrm>
            <a:off x="6660232" y="5949280"/>
            <a:ext cx="899160" cy="594010"/>
          </a:xfrm>
          <a:prstGeom prst="rect">
            <a:avLst/>
          </a:prstGeom>
          <a:ln>
            <a:noFill/>
          </a:ln>
          <a:extLst>
            <a:ext uri="{53640926-AAD7-44D8-BBD7-CCE9431645EC}">
              <a14:shadowObscured xmlns:a14="http://schemas.microsoft.com/office/drawing/2010/main"/>
            </a:ext>
          </a:extLst>
        </p:spPr>
      </p:pic>
      <p:sp>
        <p:nvSpPr>
          <p:cNvPr id="11" name="Rectangle 10"/>
          <p:cNvSpPr/>
          <p:nvPr userDrawn="1"/>
        </p:nvSpPr>
        <p:spPr>
          <a:xfrm>
            <a:off x="1331640" y="5966130"/>
            <a:ext cx="1368152" cy="55921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b="1" dirty="0">
                <a:solidFill>
                  <a:schemeClr val="tx1"/>
                </a:solidFill>
              </a:rPr>
              <a:t>Department</a:t>
            </a:r>
            <a:r>
              <a:rPr lang="en-IN" b="1" baseline="0" dirty="0">
                <a:solidFill>
                  <a:schemeClr val="tx1"/>
                </a:solidFill>
              </a:rPr>
              <a:t> of CSE</a:t>
            </a:r>
            <a:endParaRPr lang="en-IN" b="1" dirty="0">
              <a:solidFill>
                <a:schemeClr val="tx1"/>
              </a:solidFill>
            </a:endParaRPr>
          </a:p>
        </p:txBody>
      </p:sp>
      <p:sp>
        <p:nvSpPr>
          <p:cNvPr id="13" name="Rounded Rectangle 10"/>
          <p:cNvSpPr/>
          <p:nvPr userDrawn="1"/>
        </p:nvSpPr>
        <p:spPr>
          <a:xfrm>
            <a:off x="107504" y="116632"/>
            <a:ext cx="8928992" cy="6624736"/>
          </a:xfrm>
          <a:custGeom>
            <a:avLst/>
            <a:gdLst>
              <a:gd name="connsiteX0" fmla="*/ 0 w 8352928"/>
              <a:gd name="connsiteY0" fmla="*/ 876115 h 5256584"/>
              <a:gd name="connsiteX1" fmla="*/ 876115 w 8352928"/>
              <a:gd name="connsiteY1" fmla="*/ 0 h 5256584"/>
              <a:gd name="connsiteX2" fmla="*/ 7476813 w 8352928"/>
              <a:gd name="connsiteY2" fmla="*/ 0 h 5256584"/>
              <a:gd name="connsiteX3" fmla="*/ 8352928 w 8352928"/>
              <a:gd name="connsiteY3" fmla="*/ 876115 h 5256584"/>
              <a:gd name="connsiteX4" fmla="*/ 8352928 w 8352928"/>
              <a:gd name="connsiteY4" fmla="*/ 4380469 h 5256584"/>
              <a:gd name="connsiteX5" fmla="*/ 7476813 w 8352928"/>
              <a:gd name="connsiteY5" fmla="*/ 5256584 h 5256584"/>
              <a:gd name="connsiteX6" fmla="*/ 876115 w 8352928"/>
              <a:gd name="connsiteY6" fmla="*/ 5256584 h 5256584"/>
              <a:gd name="connsiteX7" fmla="*/ 0 w 8352928"/>
              <a:gd name="connsiteY7" fmla="*/ 4380469 h 5256584"/>
              <a:gd name="connsiteX8" fmla="*/ 0 w 8352928"/>
              <a:gd name="connsiteY8" fmla="*/ 876115 h 5256584"/>
              <a:gd name="connsiteX0" fmla="*/ 0 w 8352928"/>
              <a:gd name="connsiteY0" fmla="*/ 876115 h 5269837"/>
              <a:gd name="connsiteX1" fmla="*/ 876115 w 8352928"/>
              <a:gd name="connsiteY1" fmla="*/ 0 h 5269837"/>
              <a:gd name="connsiteX2" fmla="*/ 7476813 w 8352928"/>
              <a:gd name="connsiteY2" fmla="*/ 0 h 5269837"/>
              <a:gd name="connsiteX3" fmla="*/ 8352928 w 8352928"/>
              <a:gd name="connsiteY3" fmla="*/ 876115 h 5269837"/>
              <a:gd name="connsiteX4" fmla="*/ 8352928 w 8352928"/>
              <a:gd name="connsiteY4" fmla="*/ 4380469 h 5269837"/>
              <a:gd name="connsiteX5" fmla="*/ 7476813 w 8352928"/>
              <a:gd name="connsiteY5" fmla="*/ 5256584 h 5269837"/>
              <a:gd name="connsiteX6" fmla="*/ 544810 w 8352928"/>
              <a:gd name="connsiteY6" fmla="*/ 5269837 h 5269837"/>
              <a:gd name="connsiteX7" fmla="*/ 0 w 8352928"/>
              <a:gd name="connsiteY7" fmla="*/ 4380469 h 5269837"/>
              <a:gd name="connsiteX8" fmla="*/ 0 w 8352928"/>
              <a:gd name="connsiteY8" fmla="*/ 876115 h 5269837"/>
              <a:gd name="connsiteX0" fmla="*/ 429 w 8353357"/>
              <a:gd name="connsiteY0" fmla="*/ 889367 h 5283089"/>
              <a:gd name="connsiteX1" fmla="*/ 452474 w 8353357"/>
              <a:gd name="connsiteY1" fmla="*/ 0 h 5283089"/>
              <a:gd name="connsiteX2" fmla="*/ 7477242 w 8353357"/>
              <a:gd name="connsiteY2" fmla="*/ 13252 h 5283089"/>
              <a:gd name="connsiteX3" fmla="*/ 8353357 w 8353357"/>
              <a:gd name="connsiteY3" fmla="*/ 889367 h 5283089"/>
              <a:gd name="connsiteX4" fmla="*/ 8353357 w 8353357"/>
              <a:gd name="connsiteY4" fmla="*/ 4393721 h 5283089"/>
              <a:gd name="connsiteX5" fmla="*/ 7477242 w 8353357"/>
              <a:gd name="connsiteY5" fmla="*/ 5269836 h 5283089"/>
              <a:gd name="connsiteX6" fmla="*/ 545239 w 8353357"/>
              <a:gd name="connsiteY6" fmla="*/ 5283089 h 5283089"/>
              <a:gd name="connsiteX7" fmla="*/ 429 w 8353357"/>
              <a:gd name="connsiteY7" fmla="*/ 4393721 h 5283089"/>
              <a:gd name="connsiteX8" fmla="*/ 429 w 8353357"/>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477242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914564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951 w 8363596"/>
              <a:gd name="connsiteY0" fmla="*/ 889367 h 5269836"/>
              <a:gd name="connsiteX1" fmla="*/ 456996 w 8363596"/>
              <a:gd name="connsiteY1" fmla="*/ 0 h 5269836"/>
              <a:gd name="connsiteX2" fmla="*/ 7958843 w 8363596"/>
              <a:gd name="connsiteY2" fmla="*/ 26504 h 5269836"/>
              <a:gd name="connsiteX3" fmla="*/ 8357879 w 8363596"/>
              <a:gd name="connsiteY3" fmla="*/ 889367 h 5269836"/>
              <a:gd name="connsiteX4" fmla="*/ 8357879 w 8363596"/>
              <a:gd name="connsiteY4" fmla="*/ 4393721 h 5269836"/>
              <a:gd name="connsiteX5" fmla="*/ 7919086 w 8363596"/>
              <a:gd name="connsiteY5" fmla="*/ 5269836 h 5269836"/>
              <a:gd name="connsiteX6" fmla="*/ 408743 w 8363596"/>
              <a:gd name="connsiteY6" fmla="*/ 5258217 h 5269836"/>
              <a:gd name="connsiteX7" fmla="*/ 4951 w 8363596"/>
              <a:gd name="connsiteY7" fmla="*/ 4393721 h 5269836"/>
              <a:gd name="connsiteX8" fmla="*/ 4951 w 8363596"/>
              <a:gd name="connsiteY8" fmla="*/ 889367 h 5269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3596" h="5269836">
                <a:moveTo>
                  <a:pt x="4951" y="889367"/>
                </a:moveTo>
                <a:cubicBezTo>
                  <a:pt x="4951" y="405502"/>
                  <a:pt x="-26869" y="0"/>
                  <a:pt x="456996" y="0"/>
                </a:cubicBezTo>
                <a:lnTo>
                  <a:pt x="7958843" y="26504"/>
                </a:lnTo>
                <a:cubicBezTo>
                  <a:pt x="8442708" y="26504"/>
                  <a:pt x="8357879" y="405502"/>
                  <a:pt x="8357879" y="889367"/>
                </a:cubicBezTo>
                <a:lnTo>
                  <a:pt x="8357879" y="4393721"/>
                </a:lnTo>
                <a:cubicBezTo>
                  <a:pt x="8357879" y="4877586"/>
                  <a:pt x="8402951" y="5269836"/>
                  <a:pt x="7919086" y="5269836"/>
                </a:cubicBezTo>
                <a:lnTo>
                  <a:pt x="408743" y="5258217"/>
                </a:lnTo>
                <a:cubicBezTo>
                  <a:pt x="-75122" y="5258217"/>
                  <a:pt x="4951" y="4877586"/>
                  <a:pt x="4951" y="4393721"/>
                </a:cubicBezTo>
                <a:lnTo>
                  <a:pt x="4951" y="88936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p:cNvCxnSpPr/>
          <p:nvPr userDrawn="1"/>
        </p:nvCxnSpPr>
        <p:spPr>
          <a:xfrm>
            <a:off x="107504" y="5939566"/>
            <a:ext cx="8928992"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userDrawn="1"/>
        </p:nvSpPr>
        <p:spPr>
          <a:xfrm>
            <a:off x="467544" y="404664"/>
            <a:ext cx="8208912" cy="830997"/>
          </a:xfrm>
          <a:prstGeom prst="rect">
            <a:avLst/>
          </a:prstGeom>
          <a:noFill/>
        </p:spPr>
        <p:txBody>
          <a:bodyPr wrap="square" rtlCol="0">
            <a:spAutoFit/>
          </a:bodyPr>
          <a:lstStyle/>
          <a:p>
            <a:pPr algn="ctr"/>
            <a:r>
              <a:rPr lang="en-IN" sz="4800" b="1" dirty="0">
                <a:solidFill>
                  <a:srgbClr val="002060"/>
                </a:solidFill>
              </a:rPr>
              <a:t>ABOUT REC</a:t>
            </a:r>
          </a:p>
        </p:txBody>
      </p:sp>
      <p:sp>
        <p:nvSpPr>
          <p:cNvPr id="19" name="TextBox 18"/>
          <p:cNvSpPr txBox="1"/>
          <p:nvPr userDrawn="1"/>
        </p:nvSpPr>
        <p:spPr>
          <a:xfrm>
            <a:off x="334368" y="1264137"/>
            <a:ext cx="8496944" cy="4462760"/>
          </a:xfrm>
          <a:prstGeom prst="rect">
            <a:avLst/>
          </a:prstGeom>
          <a:noFill/>
        </p:spPr>
        <p:txBody>
          <a:bodyPr wrap="square" rtlCol="0">
            <a:spAutoFit/>
          </a:bodyPr>
          <a:lstStyle/>
          <a:p>
            <a:pPr marL="285750" indent="-285750" algn="just">
              <a:spcBef>
                <a:spcPts val="500"/>
              </a:spcBef>
              <a:buFont typeface="Arial" panose="020B0604020202020204" pitchFamily="34" charset="0"/>
              <a:buChar char="•"/>
            </a:pPr>
            <a:r>
              <a:rPr lang="en-IN" sz="1850" dirty="0">
                <a:solidFill>
                  <a:srgbClr val="0070C0"/>
                </a:solidFill>
                <a:latin typeface="Times New Roman" panose="02020603050405020304" pitchFamily="18" charset="0"/>
                <a:cs typeface="Times New Roman" panose="02020603050405020304" pitchFamily="18" charset="0"/>
              </a:rPr>
              <a:t>Rajalakshmi Engineering College, an autonomous institution affiliated to Anna University, Chennai, was established in the year 1997 under the aegis of Rajalakshmi Educational Trust whose members have had consummate experience in the fields of education and industry.</a:t>
            </a:r>
          </a:p>
          <a:p>
            <a:pPr marL="285750" indent="-285750" algn="just">
              <a:spcBef>
                <a:spcPts val="500"/>
              </a:spcBef>
              <a:buFont typeface="Arial" panose="020B0604020202020204" pitchFamily="34" charset="0"/>
              <a:buChar char="•"/>
            </a:pPr>
            <a:r>
              <a:rPr lang="en-IN" sz="1850" dirty="0">
                <a:solidFill>
                  <a:srgbClr val="0070C0"/>
                </a:solidFill>
                <a:latin typeface="Times New Roman" panose="02020603050405020304" pitchFamily="18" charset="0"/>
                <a:cs typeface="Times New Roman" panose="02020603050405020304" pitchFamily="18" charset="0"/>
              </a:rPr>
              <a:t>The College has grown from strength to strength in the last 25 years and progressing towards Excellence in Engineering Education, Research and Development.</a:t>
            </a:r>
          </a:p>
          <a:p>
            <a:pPr marL="285750" indent="-285750" algn="just">
              <a:spcBef>
                <a:spcPts val="500"/>
              </a:spcBef>
              <a:buFont typeface="Arial" panose="020B0604020202020204" pitchFamily="34" charset="0"/>
              <a:buChar char="•"/>
            </a:pPr>
            <a:r>
              <a:rPr lang="en-IN" sz="1850" dirty="0">
                <a:solidFill>
                  <a:srgbClr val="0070C0"/>
                </a:solidFill>
                <a:latin typeface="Times New Roman" panose="02020603050405020304" pitchFamily="18" charset="0"/>
                <a:cs typeface="Times New Roman" panose="02020603050405020304" pitchFamily="18" charset="0"/>
              </a:rPr>
              <a:t> The College presently offers 18 Under Graduate and 9 Post Graduate programmes including MBA program, with an annual intake of 2070 students.</a:t>
            </a:r>
          </a:p>
          <a:p>
            <a:pPr marL="285750" indent="-285750" algn="just">
              <a:spcBef>
                <a:spcPts val="500"/>
              </a:spcBef>
              <a:buFont typeface="Arial" panose="020B0604020202020204" pitchFamily="34" charset="0"/>
              <a:buChar char="•"/>
            </a:pPr>
            <a:r>
              <a:rPr lang="en-IN" sz="1850" dirty="0">
                <a:solidFill>
                  <a:srgbClr val="0070C0"/>
                </a:solidFill>
                <a:latin typeface="Times New Roman" panose="02020603050405020304" pitchFamily="18" charset="0"/>
                <a:cs typeface="Times New Roman" panose="02020603050405020304" pitchFamily="18" charset="0"/>
              </a:rPr>
              <a:t>The College is approved by AICTE and  affiliated to Anna University, Chennai</a:t>
            </a:r>
          </a:p>
          <a:p>
            <a:pPr marL="285750" indent="-285750" algn="just">
              <a:spcBef>
                <a:spcPts val="500"/>
              </a:spcBef>
              <a:buFont typeface="Arial" panose="020B0604020202020204" pitchFamily="34" charset="0"/>
              <a:buChar char="•"/>
            </a:pPr>
            <a:r>
              <a:rPr lang="en-IN" sz="1850" dirty="0">
                <a:solidFill>
                  <a:srgbClr val="0070C0"/>
                </a:solidFill>
                <a:latin typeface="Times New Roman" panose="02020603050405020304" pitchFamily="18" charset="0"/>
                <a:cs typeface="Times New Roman" panose="02020603050405020304" pitchFamily="18" charset="0"/>
              </a:rPr>
              <a:t>10 of our departments are recognized as Research Centres of Anna University to conduct Ph.D. and M.S. (By Research) programmes</a:t>
            </a:r>
          </a:p>
          <a:p>
            <a:pPr marL="285750" indent="-285750" algn="just">
              <a:spcBef>
                <a:spcPts val="500"/>
              </a:spcBef>
              <a:buFont typeface="Arial" panose="020B0604020202020204" pitchFamily="34" charset="0"/>
              <a:buChar char="•"/>
            </a:pPr>
            <a:r>
              <a:rPr lang="en-IN" sz="1850" dirty="0">
                <a:solidFill>
                  <a:srgbClr val="0070C0"/>
                </a:solidFill>
                <a:latin typeface="Times New Roman" panose="02020603050405020304" pitchFamily="18" charset="0"/>
                <a:cs typeface="Times New Roman" panose="02020603050405020304" pitchFamily="18" charset="0"/>
              </a:rPr>
              <a:t>The College is accredited by the National Assessment and Accreditation Council (NAAC) with 'A++' Grade in 3</a:t>
            </a:r>
            <a:r>
              <a:rPr lang="en-IN" sz="1850" baseline="30000" dirty="0">
                <a:solidFill>
                  <a:srgbClr val="0070C0"/>
                </a:solidFill>
                <a:latin typeface="Times New Roman" panose="02020603050405020304" pitchFamily="18" charset="0"/>
                <a:cs typeface="Times New Roman" panose="02020603050405020304" pitchFamily="18" charset="0"/>
              </a:rPr>
              <a:t>rd</a:t>
            </a:r>
            <a:r>
              <a:rPr lang="en-IN" sz="1850" dirty="0">
                <a:solidFill>
                  <a:srgbClr val="0070C0"/>
                </a:solidFill>
                <a:latin typeface="Times New Roman" panose="02020603050405020304" pitchFamily="18" charset="0"/>
                <a:cs typeface="Times New Roman" panose="02020603050405020304" pitchFamily="18" charset="0"/>
              </a:rPr>
              <a:t> Cycle ( April 2023.)</a:t>
            </a:r>
          </a:p>
          <a:p>
            <a:pPr marL="285750" indent="-285750" algn="just">
              <a:spcBef>
                <a:spcPts val="500"/>
              </a:spcBef>
              <a:buFont typeface="Arial" panose="020B0604020202020204" pitchFamily="34" charset="0"/>
              <a:buChar char="•"/>
            </a:pPr>
            <a:r>
              <a:rPr lang="en-IN" sz="1850" dirty="0">
                <a:solidFill>
                  <a:srgbClr val="0070C0"/>
                </a:solidFill>
                <a:latin typeface="Times New Roman" panose="02020603050405020304" pitchFamily="18" charset="0"/>
                <a:cs typeface="Times New Roman" panose="02020603050405020304" pitchFamily="18" charset="0"/>
              </a:rPr>
              <a:t>The college has also secured 12(b) status from UGC.</a:t>
            </a:r>
          </a:p>
        </p:txBody>
      </p:sp>
    </p:spTree>
    <p:extLst>
      <p:ext uri="{BB962C8B-B14F-4D97-AF65-F5344CB8AC3E}">
        <p14:creationId xmlns:p14="http://schemas.microsoft.com/office/powerpoint/2010/main" val="964598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4" name="Rounded Rectangle 10"/>
          <p:cNvSpPr/>
          <p:nvPr userDrawn="1"/>
        </p:nvSpPr>
        <p:spPr>
          <a:xfrm>
            <a:off x="107504" y="116632"/>
            <a:ext cx="8928992" cy="6624736"/>
          </a:xfrm>
          <a:custGeom>
            <a:avLst/>
            <a:gdLst>
              <a:gd name="connsiteX0" fmla="*/ 0 w 8352928"/>
              <a:gd name="connsiteY0" fmla="*/ 876115 h 5256584"/>
              <a:gd name="connsiteX1" fmla="*/ 876115 w 8352928"/>
              <a:gd name="connsiteY1" fmla="*/ 0 h 5256584"/>
              <a:gd name="connsiteX2" fmla="*/ 7476813 w 8352928"/>
              <a:gd name="connsiteY2" fmla="*/ 0 h 5256584"/>
              <a:gd name="connsiteX3" fmla="*/ 8352928 w 8352928"/>
              <a:gd name="connsiteY3" fmla="*/ 876115 h 5256584"/>
              <a:gd name="connsiteX4" fmla="*/ 8352928 w 8352928"/>
              <a:gd name="connsiteY4" fmla="*/ 4380469 h 5256584"/>
              <a:gd name="connsiteX5" fmla="*/ 7476813 w 8352928"/>
              <a:gd name="connsiteY5" fmla="*/ 5256584 h 5256584"/>
              <a:gd name="connsiteX6" fmla="*/ 876115 w 8352928"/>
              <a:gd name="connsiteY6" fmla="*/ 5256584 h 5256584"/>
              <a:gd name="connsiteX7" fmla="*/ 0 w 8352928"/>
              <a:gd name="connsiteY7" fmla="*/ 4380469 h 5256584"/>
              <a:gd name="connsiteX8" fmla="*/ 0 w 8352928"/>
              <a:gd name="connsiteY8" fmla="*/ 876115 h 5256584"/>
              <a:gd name="connsiteX0" fmla="*/ 0 w 8352928"/>
              <a:gd name="connsiteY0" fmla="*/ 876115 h 5269837"/>
              <a:gd name="connsiteX1" fmla="*/ 876115 w 8352928"/>
              <a:gd name="connsiteY1" fmla="*/ 0 h 5269837"/>
              <a:gd name="connsiteX2" fmla="*/ 7476813 w 8352928"/>
              <a:gd name="connsiteY2" fmla="*/ 0 h 5269837"/>
              <a:gd name="connsiteX3" fmla="*/ 8352928 w 8352928"/>
              <a:gd name="connsiteY3" fmla="*/ 876115 h 5269837"/>
              <a:gd name="connsiteX4" fmla="*/ 8352928 w 8352928"/>
              <a:gd name="connsiteY4" fmla="*/ 4380469 h 5269837"/>
              <a:gd name="connsiteX5" fmla="*/ 7476813 w 8352928"/>
              <a:gd name="connsiteY5" fmla="*/ 5256584 h 5269837"/>
              <a:gd name="connsiteX6" fmla="*/ 544810 w 8352928"/>
              <a:gd name="connsiteY6" fmla="*/ 5269837 h 5269837"/>
              <a:gd name="connsiteX7" fmla="*/ 0 w 8352928"/>
              <a:gd name="connsiteY7" fmla="*/ 4380469 h 5269837"/>
              <a:gd name="connsiteX8" fmla="*/ 0 w 8352928"/>
              <a:gd name="connsiteY8" fmla="*/ 876115 h 5269837"/>
              <a:gd name="connsiteX0" fmla="*/ 429 w 8353357"/>
              <a:gd name="connsiteY0" fmla="*/ 889367 h 5283089"/>
              <a:gd name="connsiteX1" fmla="*/ 452474 w 8353357"/>
              <a:gd name="connsiteY1" fmla="*/ 0 h 5283089"/>
              <a:gd name="connsiteX2" fmla="*/ 7477242 w 8353357"/>
              <a:gd name="connsiteY2" fmla="*/ 13252 h 5283089"/>
              <a:gd name="connsiteX3" fmla="*/ 8353357 w 8353357"/>
              <a:gd name="connsiteY3" fmla="*/ 889367 h 5283089"/>
              <a:gd name="connsiteX4" fmla="*/ 8353357 w 8353357"/>
              <a:gd name="connsiteY4" fmla="*/ 4393721 h 5283089"/>
              <a:gd name="connsiteX5" fmla="*/ 7477242 w 8353357"/>
              <a:gd name="connsiteY5" fmla="*/ 5269836 h 5283089"/>
              <a:gd name="connsiteX6" fmla="*/ 545239 w 8353357"/>
              <a:gd name="connsiteY6" fmla="*/ 5283089 h 5283089"/>
              <a:gd name="connsiteX7" fmla="*/ 429 w 8353357"/>
              <a:gd name="connsiteY7" fmla="*/ 4393721 h 5283089"/>
              <a:gd name="connsiteX8" fmla="*/ 429 w 8353357"/>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477242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914564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951 w 8363596"/>
              <a:gd name="connsiteY0" fmla="*/ 889367 h 5269836"/>
              <a:gd name="connsiteX1" fmla="*/ 456996 w 8363596"/>
              <a:gd name="connsiteY1" fmla="*/ 0 h 5269836"/>
              <a:gd name="connsiteX2" fmla="*/ 7958843 w 8363596"/>
              <a:gd name="connsiteY2" fmla="*/ 26504 h 5269836"/>
              <a:gd name="connsiteX3" fmla="*/ 8357879 w 8363596"/>
              <a:gd name="connsiteY3" fmla="*/ 889367 h 5269836"/>
              <a:gd name="connsiteX4" fmla="*/ 8357879 w 8363596"/>
              <a:gd name="connsiteY4" fmla="*/ 4393721 h 5269836"/>
              <a:gd name="connsiteX5" fmla="*/ 7919086 w 8363596"/>
              <a:gd name="connsiteY5" fmla="*/ 5269836 h 5269836"/>
              <a:gd name="connsiteX6" fmla="*/ 408743 w 8363596"/>
              <a:gd name="connsiteY6" fmla="*/ 5258217 h 5269836"/>
              <a:gd name="connsiteX7" fmla="*/ 4951 w 8363596"/>
              <a:gd name="connsiteY7" fmla="*/ 4393721 h 5269836"/>
              <a:gd name="connsiteX8" fmla="*/ 4951 w 8363596"/>
              <a:gd name="connsiteY8" fmla="*/ 889367 h 5269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3596" h="5269836">
                <a:moveTo>
                  <a:pt x="4951" y="889367"/>
                </a:moveTo>
                <a:cubicBezTo>
                  <a:pt x="4951" y="405502"/>
                  <a:pt x="-26869" y="0"/>
                  <a:pt x="456996" y="0"/>
                </a:cubicBezTo>
                <a:lnTo>
                  <a:pt x="7958843" y="26504"/>
                </a:lnTo>
                <a:cubicBezTo>
                  <a:pt x="8442708" y="26504"/>
                  <a:pt x="8357879" y="405502"/>
                  <a:pt x="8357879" y="889367"/>
                </a:cubicBezTo>
                <a:lnTo>
                  <a:pt x="8357879" y="4393721"/>
                </a:lnTo>
                <a:cubicBezTo>
                  <a:pt x="8357879" y="4877586"/>
                  <a:pt x="8402951" y="5269836"/>
                  <a:pt x="7919086" y="5269836"/>
                </a:cubicBezTo>
                <a:lnTo>
                  <a:pt x="408743" y="5258217"/>
                </a:lnTo>
                <a:cubicBezTo>
                  <a:pt x="-75122" y="5258217"/>
                  <a:pt x="4951" y="4877586"/>
                  <a:pt x="4951" y="4393721"/>
                </a:cubicBezTo>
                <a:lnTo>
                  <a:pt x="4951" y="88936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Picture 15"/>
          <p:cNvPicPr/>
          <p:nvPr userDrawn="1"/>
        </p:nvPicPr>
        <p:blipFill rotWithShape="1">
          <a:blip r:embed="rId2"/>
          <a:srcRect l="12138" t="65227" r="73680" b="13409"/>
          <a:stretch/>
        </p:blipFill>
        <p:spPr bwMode="auto">
          <a:xfrm>
            <a:off x="4724896" y="5949280"/>
            <a:ext cx="634365" cy="570820"/>
          </a:xfrm>
          <a:prstGeom prst="rect">
            <a:avLst/>
          </a:prstGeom>
          <a:ln>
            <a:noFill/>
          </a:ln>
          <a:extLst>
            <a:ext uri="{53640926-AAD7-44D8-BBD7-CCE9431645EC}">
              <a14:shadowObscured xmlns:a14="http://schemas.microsoft.com/office/drawing/2010/main"/>
            </a:ext>
          </a:extLst>
        </p:spPr>
      </p:pic>
      <p:pic>
        <p:nvPicPr>
          <p:cNvPr id="18" name="Picture 17"/>
          <p:cNvPicPr/>
          <p:nvPr userDrawn="1"/>
        </p:nvPicPr>
        <p:blipFill rotWithShape="1">
          <a:blip r:embed="rId3"/>
          <a:srcRect l="11499" t="48864" r="72785" b="34546"/>
          <a:stretch/>
        </p:blipFill>
        <p:spPr bwMode="auto">
          <a:xfrm>
            <a:off x="6660232" y="5949280"/>
            <a:ext cx="899160" cy="594010"/>
          </a:xfrm>
          <a:prstGeom prst="rect">
            <a:avLst/>
          </a:prstGeom>
          <a:ln>
            <a:noFill/>
          </a:ln>
          <a:extLst>
            <a:ext uri="{53640926-AAD7-44D8-BBD7-CCE9431645EC}">
              <a14:shadowObscured xmlns:a14="http://schemas.microsoft.com/office/drawing/2010/main"/>
            </a:ext>
          </a:extLst>
        </p:spPr>
      </p:pic>
      <p:sp>
        <p:nvSpPr>
          <p:cNvPr id="19" name="Rectangle 18"/>
          <p:cNvSpPr/>
          <p:nvPr userDrawn="1"/>
        </p:nvSpPr>
        <p:spPr>
          <a:xfrm>
            <a:off x="1331640" y="5966130"/>
            <a:ext cx="1368152" cy="55921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b="1" dirty="0">
                <a:solidFill>
                  <a:schemeClr val="tx1"/>
                </a:solidFill>
              </a:rPr>
              <a:t>Department</a:t>
            </a:r>
            <a:r>
              <a:rPr lang="en-IN" b="1" baseline="0" dirty="0">
                <a:solidFill>
                  <a:schemeClr val="tx1"/>
                </a:solidFill>
              </a:rPr>
              <a:t> of CSE</a:t>
            </a:r>
            <a:endParaRPr lang="en-IN" b="1" dirty="0">
              <a:solidFill>
                <a:schemeClr val="tx1"/>
              </a:solidFill>
            </a:endParaRPr>
          </a:p>
        </p:txBody>
      </p:sp>
      <p:pic>
        <p:nvPicPr>
          <p:cNvPr id="20" name="Picture 19"/>
          <p:cNvPicPr/>
          <p:nvPr userDrawn="1"/>
        </p:nvPicPr>
        <p:blipFill rotWithShape="1">
          <a:blip r:embed="rId2"/>
          <a:srcRect l="34753" t="65456" r="54387" b="13181"/>
          <a:stretch/>
        </p:blipFill>
        <p:spPr bwMode="auto">
          <a:xfrm>
            <a:off x="2843808" y="5949280"/>
            <a:ext cx="621665" cy="687070"/>
          </a:xfrm>
          <a:prstGeom prst="rect">
            <a:avLst/>
          </a:prstGeom>
          <a:ln>
            <a:noFill/>
          </a:ln>
          <a:extLst>
            <a:ext uri="{53640926-AAD7-44D8-BBD7-CCE9431645EC}">
              <a14:shadowObscured xmlns:a14="http://schemas.microsoft.com/office/drawing/2010/main"/>
            </a:ext>
          </a:extLst>
        </p:spPr>
      </p:pic>
      <p:pic>
        <p:nvPicPr>
          <p:cNvPr id="21" name="Picture 20"/>
          <p:cNvPicPr/>
          <p:nvPr userDrawn="1"/>
        </p:nvPicPr>
        <p:blipFill rotWithShape="1">
          <a:blip r:embed="rId2"/>
          <a:srcRect l="34625" t="39773" r="53620" b="39545"/>
          <a:stretch/>
        </p:blipFill>
        <p:spPr bwMode="auto">
          <a:xfrm>
            <a:off x="3779912" y="5949280"/>
            <a:ext cx="672465" cy="665480"/>
          </a:xfrm>
          <a:prstGeom prst="rect">
            <a:avLst/>
          </a:prstGeom>
          <a:ln>
            <a:noFill/>
          </a:ln>
          <a:extLst>
            <a:ext uri="{53640926-AAD7-44D8-BBD7-CCE9431645EC}">
              <a14:shadowObscured xmlns:a14="http://schemas.microsoft.com/office/drawing/2010/main"/>
            </a:ext>
          </a:extLst>
        </p:spPr>
      </p:pic>
      <p:pic>
        <p:nvPicPr>
          <p:cNvPr id="22" name="Picture 21"/>
          <p:cNvPicPr/>
          <p:nvPr userDrawn="1"/>
        </p:nvPicPr>
        <p:blipFill rotWithShape="1">
          <a:blip r:embed="rId2"/>
          <a:srcRect l="12138" t="65227" r="73680" b="13409"/>
          <a:stretch/>
        </p:blipFill>
        <p:spPr bwMode="auto">
          <a:xfrm>
            <a:off x="4724896" y="5949280"/>
            <a:ext cx="634365" cy="570820"/>
          </a:xfrm>
          <a:prstGeom prst="rect">
            <a:avLst/>
          </a:prstGeom>
          <a:ln>
            <a:noFill/>
          </a:ln>
          <a:extLst>
            <a:ext uri="{53640926-AAD7-44D8-BBD7-CCE9431645EC}">
              <a14:shadowObscured xmlns:a14="http://schemas.microsoft.com/office/drawing/2010/main"/>
            </a:ext>
          </a:extLst>
        </p:spPr>
      </p:pic>
      <p:pic>
        <p:nvPicPr>
          <p:cNvPr id="23" name="Picture 22"/>
          <p:cNvPicPr/>
          <p:nvPr userDrawn="1"/>
        </p:nvPicPr>
        <p:blipFill rotWithShape="1">
          <a:blip r:embed="rId3"/>
          <a:srcRect l="54685" t="45454" r="32922" b="31137"/>
          <a:stretch/>
        </p:blipFill>
        <p:spPr bwMode="auto">
          <a:xfrm>
            <a:off x="5573502" y="5940256"/>
            <a:ext cx="565279" cy="657096"/>
          </a:xfrm>
          <a:prstGeom prst="rect">
            <a:avLst/>
          </a:prstGeom>
          <a:ln>
            <a:noFill/>
          </a:ln>
          <a:extLst>
            <a:ext uri="{53640926-AAD7-44D8-BBD7-CCE9431645EC}">
              <a14:shadowObscured xmlns:a14="http://schemas.microsoft.com/office/drawing/2010/main"/>
            </a:ext>
          </a:extLst>
        </p:spPr>
      </p:pic>
      <p:pic>
        <p:nvPicPr>
          <p:cNvPr id="24" name="Picture 23"/>
          <p:cNvPicPr/>
          <p:nvPr userDrawn="1"/>
        </p:nvPicPr>
        <p:blipFill rotWithShape="1">
          <a:blip r:embed="rId3"/>
          <a:srcRect l="11499" t="48864" r="72785" b="34546"/>
          <a:stretch/>
        </p:blipFill>
        <p:spPr bwMode="auto">
          <a:xfrm>
            <a:off x="6660232" y="5949280"/>
            <a:ext cx="899160" cy="594010"/>
          </a:xfrm>
          <a:prstGeom prst="rect">
            <a:avLst/>
          </a:prstGeom>
          <a:ln>
            <a:noFill/>
          </a:ln>
          <a:extLst>
            <a:ext uri="{53640926-AAD7-44D8-BBD7-CCE9431645EC}">
              <a14:shadowObscured xmlns:a14="http://schemas.microsoft.com/office/drawing/2010/main"/>
            </a:ext>
          </a:extLst>
        </p:spPr>
      </p:pic>
      <p:sp>
        <p:nvSpPr>
          <p:cNvPr id="25" name="Rectangle 24"/>
          <p:cNvSpPr/>
          <p:nvPr userDrawn="1"/>
        </p:nvSpPr>
        <p:spPr>
          <a:xfrm>
            <a:off x="1331640" y="5966130"/>
            <a:ext cx="1368152" cy="55921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b="1" dirty="0">
                <a:solidFill>
                  <a:schemeClr val="tx1"/>
                </a:solidFill>
              </a:rPr>
              <a:t>Department</a:t>
            </a:r>
            <a:r>
              <a:rPr lang="en-IN" b="1" baseline="0" dirty="0">
                <a:solidFill>
                  <a:schemeClr val="tx1"/>
                </a:solidFill>
              </a:rPr>
              <a:t> of CSE</a:t>
            </a:r>
            <a:endParaRPr lang="en-IN" b="1" dirty="0">
              <a:solidFill>
                <a:schemeClr val="tx1"/>
              </a:solidFill>
            </a:endParaRPr>
          </a:p>
        </p:txBody>
      </p:sp>
      <p:cxnSp>
        <p:nvCxnSpPr>
          <p:cNvPr id="26" name="Straight Connector 25"/>
          <p:cNvCxnSpPr/>
          <p:nvPr userDrawn="1"/>
        </p:nvCxnSpPr>
        <p:spPr>
          <a:xfrm>
            <a:off x="107504" y="5939566"/>
            <a:ext cx="8928992"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userDrawn="1"/>
        </p:nvSpPr>
        <p:spPr>
          <a:xfrm>
            <a:off x="107504" y="332656"/>
            <a:ext cx="9036496" cy="784830"/>
          </a:xfrm>
          <a:prstGeom prst="rect">
            <a:avLst/>
          </a:prstGeom>
          <a:noFill/>
        </p:spPr>
        <p:txBody>
          <a:bodyPr wrap="square" rtlCol="0">
            <a:spAutoFit/>
          </a:bodyPr>
          <a:lstStyle/>
          <a:p>
            <a:pPr algn="ctr"/>
            <a:r>
              <a:rPr lang="en-IN" sz="4500" b="1" dirty="0">
                <a:solidFill>
                  <a:srgbClr val="002060"/>
                </a:solidFill>
              </a:rPr>
              <a:t>Computer Science and Engineering</a:t>
            </a:r>
          </a:p>
        </p:txBody>
      </p:sp>
    </p:spTree>
    <p:extLst>
      <p:ext uri="{BB962C8B-B14F-4D97-AF65-F5344CB8AC3E}">
        <p14:creationId xmlns:p14="http://schemas.microsoft.com/office/powerpoint/2010/main" val="576545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4" name="Rounded Rectangle 10"/>
          <p:cNvSpPr/>
          <p:nvPr userDrawn="1"/>
        </p:nvSpPr>
        <p:spPr>
          <a:xfrm>
            <a:off x="107504" y="116632"/>
            <a:ext cx="8928992" cy="6624736"/>
          </a:xfrm>
          <a:custGeom>
            <a:avLst/>
            <a:gdLst>
              <a:gd name="connsiteX0" fmla="*/ 0 w 8352928"/>
              <a:gd name="connsiteY0" fmla="*/ 876115 h 5256584"/>
              <a:gd name="connsiteX1" fmla="*/ 876115 w 8352928"/>
              <a:gd name="connsiteY1" fmla="*/ 0 h 5256584"/>
              <a:gd name="connsiteX2" fmla="*/ 7476813 w 8352928"/>
              <a:gd name="connsiteY2" fmla="*/ 0 h 5256584"/>
              <a:gd name="connsiteX3" fmla="*/ 8352928 w 8352928"/>
              <a:gd name="connsiteY3" fmla="*/ 876115 h 5256584"/>
              <a:gd name="connsiteX4" fmla="*/ 8352928 w 8352928"/>
              <a:gd name="connsiteY4" fmla="*/ 4380469 h 5256584"/>
              <a:gd name="connsiteX5" fmla="*/ 7476813 w 8352928"/>
              <a:gd name="connsiteY5" fmla="*/ 5256584 h 5256584"/>
              <a:gd name="connsiteX6" fmla="*/ 876115 w 8352928"/>
              <a:gd name="connsiteY6" fmla="*/ 5256584 h 5256584"/>
              <a:gd name="connsiteX7" fmla="*/ 0 w 8352928"/>
              <a:gd name="connsiteY7" fmla="*/ 4380469 h 5256584"/>
              <a:gd name="connsiteX8" fmla="*/ 0 w 8352928"/>
              <a:gd name="connsiteY8" fmla="*/ 876115 h 5256584"/>
              <a:gd name="connsiteX0" fmla="*/ 0 w 8352928"/>
              <a:gd name="connsiteY0" fmla="*/ 876115 h 5269837"/>
              <a:gd name="connsiteX1" fmla="*/ 876115 w 8352928"/>
              <a:gd name="connsiteY1" fmla="*/ 0 h 5269837"/>
              <a:gd name="connsiteX2" fmla="*/ 7476813 w 8352928"/>
              <a:gd name="connsiteY2" fmla="*/ 0 h 5269837"/>
              <a:gd name="connsiteX3" fmla="*/ 8352928 w 8352928"/>
              <a:gd name="connsiteY3" fmla="*/ 876115 h 5269837"/>
              <a:gd name="connsiteX4" fmla="*/ 8352928 w 8352928"/>
              <a:gd name="connsiteY4" fmla="*/ 4380469 h 5269837"/>
              <a:gd name="connsiteX5" fmla="*/ 7476813 w 8352928"/>
              <a:gd name="connsiteY5" fmla="*/ 5256584 h 5269837"/>
              <a:gd name="connsiteX6" fmla="*/ 544810 w 8352928"/>
              <a:gd name="connsiteY6" fmla="*/ 5269837 h 5269837"/>
              <a:gd name="connsiteX7" fmla="*/ 0 w 8352928"/>
              <a:gd name="connsiteY7" fmla="*/ 4380469 h 5269837"/>
              <a:gd name="connsiteX8" fmla="*/ 0 w 8352928"/>
              <a:gd name="connsiteY8" fmla="*/ 876115 h 5269837"/>
              <a:gd name="connsiteX0" fmla="*/ 429 w 8353357"/>
              <a:gd name="connsiteY0" fmla="*/ 889367 h 5283089"/>
              <a:gd name="connsiteX1" fmla="*/ 452474 w 8353357"/>
              <a:gd name="connsiteY1" fmla="*/ 0 h 5283089"/>
              <a:gd name="connsiteX2" fmla="*/ 7477242 w 8353357"/>
              <a:gd name="connsiteY2" fmla="*/ 13252 h 5283089"/>
              <a:gd name="connsiteX3" fmla="*/ 8353357 w 8353357"/>
              <a:gd name="connsiteY3" fmla="*/ 889367 h 5283089"/>
              <a:gd name="connsiteX4" fmla="*/ 8353357 w 8353357"/>
              <a:gd name="connsiteY4" fmla="*/ 4393721 h 5283089"/>
              <a:gd name="connsiteX5" fmla="*/ 7477242 w 8353357"/>
              <a:gd name="connsiteY5" fmla="*/ 5269836 h 5283089"/>
              <a:gd name="connsiteX6" fmla="*/ 545239 w 8353357"/>
              <a:gd name="connsiteY6" fmla="*/ 5283089 h 5283089"/>
              <a:gd name="connsiteX7" fmla="*/ 429 w 8353357"/>
              <a:gd name="connsiteY7" fmla="*/ 4393721 h 5283089"/>
              <a:gd name="connsiteX8" fmla="*/ 429 w 8353357"/>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477242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914564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951 w 8363596"/>
              <a:gd name="connsiteY0" fmla="*/ 889367 h 5269836"/>
              <a:gd name="connsiteX1" fmla="*/ 456996 w 8363596"/>
              <a:gd name="connsiteY1" fmla="*/ 0 h 5269836"/>
              <a:gd name="connsiteX2" fmla="*/ 7958843 w 8363596"/>
              <a:gd name="connsiteY2" fmla="*/ 26504 h 5269836"/>
              <a:gd name="connsiteX3" fmla="*/ 8357879 w 8363596"/>
              <a:gd name="connsiteY3" fmla="*/ 889367 h 5269836"/>
              <a:gd name="connsiteX4" fmla="*/ 8357879 w 8363596"/>
              <a:gd name="connsiteY4" fmla="*/ 4393721 h 5269836"/>
              <a:gd name="connsiteX5" fmla="*/ 7919086 w 8363596"/>
              <a:gd name="connsiteY5" fmla="*/ 5269836 h 5269836"/>
              <a:gd name="connsiteX6" fmla="*/ 408743 w 8363596"/>
              <a:gd name="connsiteY6" fmla="*/ 5258217 h 5269836"/>
              <a:gd name="connsiteX7" fmla="*/ 4951 w 8363596"/>
              <a:gd name="connsiteY7" fmla="*/ 4393721 h 5269836"/>
              <a:gd name="connsiteX8" fmla="*/ 4951 w 8363596"/>
              <a:gd name="connsiteY8" fmla="*/ 889367 h 5269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3596" h="5269836">
                <a:moveTo>
                  <a:pt x="4951" y="889367"/>
                </a:moveTo>
                <a:cubicBezTo>
                  <a:pt x="4951" y="405502"/>
                  <a:pt x="-26869" y="0"/>
                  <a:pt x="456996" y="0"/>
                </a:cubicBezTo>
                <a:lnTo>
                  <a:pt x="7958843" y="26504"/>
                </a:lnTo>
                <a:cubicBezTo>
                  <a:pt x="8442708" y="26504"/>
                  <a:pt x="8357879" y="405502"/>
                  <a:pt x="8357879" y="889367"/>
                </a:cubicBezTo>
                <a:lnTo>
                  <a:pt x="8357879" y="4393721"/>
                </a:lnTo>
                <a:cubicBezTo>
                  <a:pt x="8357879" y="4877586"/>
                  <a:pt x="8402951" y="5269836"/>
                  <a:pt x="7919086" y="5269836"/>
                </a:cubicBezTo>
                <a:lnTo>
                  <a:pt x="408743" y="5258217"/>
                </a:lnTo>
                <a:cubicBezTo>
                  <a:pt x="-75122" y="5258217"/>
                  <a:pt x="4951" y="4877586"/>
                  <a:pt x="4951" y="4393721"/>
                </a:cubicBezTo>
                <a:lnTo>
                  <a:pt x="4951" y="88936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Picture 15"/>
          <p:cNvPicPr/>
          <p:nvPr userDrawn="1"/>
        </p:nvPicPr>
        <p:blipFill rotWithShape="1">
          <a:blip r:embed="rId2"/>
          <a:srcRect l="12138" t="65227" r="73680" b="13409"/>
          <a:stretch/>
        </p:blipFill>
        <p:spPr bwMode="auto">
          <a:xfrm>
            <a:off x="4724896" y="5949280"/>
            <a:ext cx="634365" cy="570820"/>
          </a:xfrm>
          <a:prstGeom prst="rect">
            <a:avLst/>
          </a:prstGeom>
          <a:ln>
            <a:noFill/>
          </a:ln>
          <a:extLst>
            <a:ext uri="{53640926-AAD7-44D8-BBD7-CCE9431645EC}">
              <a14:shadowObscured xmlns:a14="http://schemas.microsoft.com/office/drawing/2010/main"/>
            </a:ext>
          </a:extLst>
        </p:spPr>
      </p:pic>
      <p:pic>
        <p:nvPicPr>
          <p:cNvPr id="18" name="Picture 17"/>
          <p:cNvPicPr/>
          <p:nvPr userDrawn="1"/>
        </p:nvPicPr>
        <p:blipFill rotWithShape="1">
          <a:blip r:embed="rId3"/>
          <a:srcRect l="11499" t="48864" r="72785" b="34546"/>
          <a:stretch/>
        </p:blipFill>
        <p:spPr bwMode="auto">
          <a:xfrm>
            <a:off x="6660232" y="5949280"/>
            <a:ext cx="899160" cy="594010"/>
          </a:xfrm>
          <a:prstGeom prst="rect">
            <a:avLst/>
          </a:prstGeom>
          <a:ln>
            <a:noFill/>
          </a:ln>
          <a:extLst>
            <a:ext uri="{53640926-AAD7-44D8-BBD7-CCE9431645EC}">
              <a14:shadowObscured xmlns:a14="http://schemas.microsoft.com/office/drawing/2010/main"/>
            </a:ext>
          </a:extLst>
        </p:spPr>
      </p:pic>
      <p:sp>
        <p:nvSpPr>
          <p:cNvPr id="19" name="Rectangle 18"/>
          <p:cNvSpPr/>
          <p:nvPr userDrawn="1"/>
        </p:nvSpPr>
        <p:spPr>
          <a:xfrm>
            <a:off x="1331640" y="5966130"/>
            <a:ext cx="1368152" cy="55921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b="1" dirty="0">
                <a:solidFill>
                  <a:schemeClr val="tx1"/>
                </a:solidFill>
              </a:rPr>
              <a:t>Department</a:t>
            </a:r>
            <a:r>
              <a:rPr lang="en-IN" b="1" baseline="0" dirty="0">
                <a:solidFill>
                  <a:schemeClr val="tx1"/>
                </a:solidFill>
              </a:rPr>
              <a:t> of CSE</a:t>
            </a:r>
            <a:endParaRPr lang="en-IN" b="1" dirty="0">
              <a:solidFill>
                <a:schemeClr val="tx1"/>
              </a:solidFill>
            </a:endParaRPr>
          </a:p>
        </p:txBody>
      </p:sp>
      <p:pic>
        <p:nvPicPr>
          <p:cNvPr id="20" name="Picture 19"/>
          <p:cNvPicPr/>
          <p:nvPr userDrawn="1"/>
        </p:nvPicPr>
        <p:blipFill rotWithShape="1">
          <a:blip r:embed="rId2"/>
          <a:srcRect l="34753" t="65456" r="54387" b="13181"/>
          <a:stretch/>
        </p:blipFill>
        <p:spPr bwMode="auto">
          <a:xfrm>
            <a:off x="2843808" y="5949280"/>
            <a:ext cx="621665" cy="687070"/>
          </a:xfrm>
          <a:prstGeom prst="rect">
            <a:avLst/>
          </a:prstGeom>
          <a:ln>
            <a:noFill/>
          </a:ln>
          <a:extLst>
            <a:ext uri="{53640926-AAD7-44D8-BBD7-CCE9431645EC}">
              <a14:shadowObscured xmlns:a14="http://schemas.microsoft.com/office/drawing/2010/main"/>
            </a:ext>
          </a:extLst>
        </p:spPr>
      </p:pic>
      <p:pic>
        <p:nvPicPr>
          <p:cNvPr id="21" name="Picture 20"/>
          <p:cNvPicPr/>
          <p:nvPr userDrawn="1"/>
        </p:nvPicPr>
        <p:blipFill rotWithShape="1">
          <a:blip r:embed="rId2"/>
          <a:srcRect l="34625" t="39773" r="53620" b="39545"/>
          <a:stretch/>
        </p:blipFill>
        <p:spPr bwMode="auto">
          <a:xfrm>
            <a:off x="3779912" y="5949280"/>
            <a:ext cx="672465" cy="665480"/>
          </a:xfrm>
          <a:prstGeom prst="rect">
            <a:avLst/>
          </a:prstGeom>
          <a:ln>
            <a:noFill/>
          </a:ln>
          <a:extLst>
            <a:ext uri="{53640926-AAD7-44D8-BBD7-CCE9431645EC}">
              <a14:shadowObscured xmlns:a14="http://schemas.microsoft.com/office/drawing/2010/main"/>
            </a:ext>
          </a:extLst>
        </p:spPr>
      </p:pic>
      <p:pic>
        <p:nvPicPr>
          <p:cNvPr id="22" name="Picture 21"/>
          <p:cNvPicPr/>
          <p:nvPr userDrawn="1"/>
        </p:nvPicPr>
        <p:blipFill rotWithShape="1">
          <a:blip r:embed="rId2"/>
          <a:srcRect l="12138" t="65227" r="73680" b="13409"/>
          <a:stretch/>
        </p:blipFill>
        <p:spPr bwMode="auto">
          <a:xfrm>
            <a:off x="4724896" y="5949280"/>
            <a:ext cx="634365" cy="570820"/>
          </a:xfrm>
          <a:prstGeom prst="rect">
            <a:avLst/>
          </a:prstGeom>
          <a:ln>
            <a:noFill/>
          </a:ln>
          <a:extLst>
            <a:ext uri="{53640926-AAD7-44D8-BBD7-CCE9431645EC}">
              <a14:shadowObscured xmlns:a14="http://schemas.microsoft.com/office/drawing/2010/main"/>
            </a:ext>
          </a:extLst>
        </p:spPr>
      </p:pic>
      <p:pic>
        <p:nvPicPr>
          <p:cNvPr id="23" name="Picture 22"/>
          <p:cNvPicPr/>
          <p:nvPr userDrawn="1"/>
        </p:nvPicPr>
        <p:blipFill rotWithShape="1">
          <a:blip r:embed="rId3"/>
          <a:srcRect l="54685" t="45454" r="32922" b="31137"/>
          <a:stretch/>
        </p:blipFill>
        <p:spPr bwMode="auto">
          <a:xfrm>
            <a:off x="5573502" y="5940256"/>
            <a:ext cx="565279" cy="657096"/>
          </a:xfrm>
          <a:prstGeom prst="rect">
            <a:avLst/>
          </a:prstGeom>
          <a:ln>
            <a:noFill/>
          </a:ln>
          <a:extLst>
            <a:ext uri="{53640926-AAD7-44D8-BBD7-CCE9431645EC}">
              <a14:shadowObscured xmlns:a14="http://schemas.microsoft.com/office/drawing/2010/main"/>
            </a:ext>
          </a:extLst>
        </p:spPr>
      </p:pic>
      <p:pic>
        <p:nvPicPr>
          <p:cNvPr id="24" name="Picture 23"/>
          <p:cNvPicPr/>
          <p:nvPr userDrawn="1"/>
        </p:nvPicPr>
        <p:blipFill rotWithShape="1">
          <a:blip r:embed="rId3"/>
          <a:srcRect l="11499" t="48864" r="72785" b="34546"/>
          <a:stretch/>
        </p:blipFill>
        <p:spPr bwMode="auto">
          <a:xfrm>
            <a:off x="6660232" y="5949280"/>
            <a:ext cx="899160" cy="594010"/>
          </a:xfrm>
          <a:prstGeom prst="rect">
            <a:avLst/>
          </a:prstGeom>
          <a:ln>
            <a:noFill/>
          </a:ln>
          <a:extLst>
            <a:ext uri="{53640926-AAD7-44D8-BBD7-CCE9431645EC}">
              <a14:shadowObscured xmlns:a14="http://schemas.microsoft.com/office/drawing/2010/main"/>
            </a:ext>
          </a:extLst>
        </p:spPr>
      </p:pic>
      <p:sp>
        <p:nvSpPr>
          <p:cNvPr id="25" name="Rectangle 24"/>
          <p:cNvSpPr/>
          <p:nvPr userDrawn="1"/>
        </p:nvSpPr>
        <p:spPr>
          <a:xfrm>
            <a:off x="1331640" y="5966130"/>
            <a:ext cx="1368152" cy="55921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b="1" dirty="0">
                <a:solidFill>
                  <a:schemeClr val="tx1"/>
                </a:solidFill>
              </a:rPr>
              <a:t>Department</a:t>
            </a:r>
            <a:r>
              <a:rPr lang="en-IN" b="1" baseline="0" dirty="0">
                <a:solidFill>
                  <a:schemeClr val="tx1"/>
                </a:solidFill>
              </a:rPr>
              <a:t> of CSE</a:t>
            </a:r>
            <a:endParaRPr lang="en-IN" b="1" dirty="0">
              <a:solidFill>
                <a:schemeClr val="tx1"/>
              </a:solidFill>
            </a:endParaRPr>
          </a:p>
        </p:txBody>
      </p:sp>
      <p:cxnSp>
        <p:nvCxnSpPr>
          <p:cNvPr id="26" name="Straight Connector 25"/>
          <p:cNvCxnSpPr/>
          <p:nvPr userDrawn="1"/>
        </p:nvCxnSpPr>
        <p:spPr>
          <a:xfrm>
            <a:off x="107504" y="5939566"/>
            <a:ext cx="8928992"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userDrawn="1"/>
        </p:nvSpPr>
        <p:spPr>
          <a:xfrm>
            <a:off x="326480" y="332656"/>
            <a:ext cx="8568952" cy="830997"/>
          </a:xfrm>
          <a:prstGeom prst="rect">
            <a:avLst/>
          </a:prstGeom>
          <a:noFill/>
        </p:spPr>
        <p:txBody>
          <a:bodyPr wrap="square" rtlCol="0">
            <a:spAutoFit/>
          </a:bodyPr>
          <a:lstStyle/>
          <a:p>
            <a:pPr algn="ctr"/>
            <a:r>
              <a:rPr lang="en-IN" sz="4800" b="1" dirty="0">
                <a:solidFill>
                  <a:srgbClr val="002060"/>
                </a:solidFill>
              </a:rPr>
              <a:t>DEVELOPMENT</a:t>
            </a:r>
            <a:r>
              <a:rPr lang="en-IN" sz="4800" b="1" baseline="0" dirty="0">
                <a:solidFill>
                  <a:srgbClr val="002060"/>
                </a:solidFill>
              </a:rPr>
              <a:t> TEAM</a:t>
            </a:r>
            <a:endParaRPr lang="en-IN" sz="4800" b="1" dirty="0">
              <a:solidFill>
                <a:srgbClr val="002060"/>
              </a:solidFill>
            </a:endParaRPr>
          </a:p>
        </p:txBody>
      </p:sp>
    </p:spTree>
    <p:extLst>
      <p:ext uri="{BB962C8B-B14F-4D97-AF65-F5344CB8AC3E}">
        <p14:creationId xmlns:p14="http://schemas.microsoft.com/office/powerpoint/2010/main" val="1903696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48544"/>
            <a:ext cx="8229600" cy="1143000"/>
          </a:xfrm>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5" name="Rounded Rectangle 10"/>
          <p:cNvSpPr/>
          <p:nvPr userDrawn="1"/>
        </p:nvSpPr>
        <p:spPr>
          <a:xfrm>
            <a:off x="107504" y="116632"/>
            <a:ext cx="8928992" cy="6624736"/>
          </a:xfrm>
          <a:custGeom>
            <a:avLst/>
            <a:gdLst>
              <a:gd name="connsiteX0" fmla="*/ 0 w 8352928"/>
              <a:gd name="connsiteY0" fmla="*/ 876115 h 5256584"/>
              <a:gd name="connsiteX1" fmla="*/ 876115 w 8352928"/>
              <a:gd name="connsiteY1" fmla="*/ 0 h 5256584"/>
              <a:gd name="connsiteX2" fmla="*/ 7476813 w 8352928"/>
              <a:gd name="connsiteY2" fmla="*/ 0 h 5256584"/>
              <a:gd name="connsiteX3" fmla="*/ 8352928 w 8352928"/>
              <a:gd name="connsiteY3" fmla="*/ 876115 h 5256584"/>
              <a:gd name="connsiteX4" fmla="*/ 8352928 w 8352928"/>
              <a:gd name="connsiteY4" fmla="*/ 4380469 h 5256584"/>
              <a:gd name="connsiteX5" fmla="*/ 7476813 w 8352928"/>
              <a:gd name="connsiteY5" fmla="*/ 5256584 h 5256584"/>
              <a:gd name="connsiteX6" fmla="*/ 876115 w 8352928"/>
              <a:gd name="connsiteY6" fmla="*/ 5256584 h 5256584"/>
              <a:gd name="connsiteX7" fmla="*/ 0 w 8352928"/>
              <a:gd name="connsiteY7" fmla="*/ 4380469 h 5256584"/>
              <a:gd name="connsiteX8" fmla="*/ 0 w 8352928"/>
              <a:gd name="connsiteY8" fmla="*/ 876115 h 5256584"/>
              <a:gd name="connsiteX0" fmla="*/ 0 w 8352928"/>
              <a:gd name="connsiteY0" fmla="*/ 876115 h 5269837"/>
              <a:gd name="connsiteX1" fmla="*/ 876115 w 8352928"/>
              <a:gd name="connsiteY1" fmla="*/ 0 h 5269837"/>
              <a:gd name="connsiteX2" fmla="*/ 7476813 w 8352928"/>
              <a:gd name="connsiteY2" fmla="*/ 0 h 5269837"/>
              <a:gd name="connsiteX3" fmla="*/ 8352928 w 8352928"/>
              <a:gd name="connsiteY3" fmla="*/ 876115 h 5269837"/>
              <a:gd name="connsiteX4" fmla="*/ 8352928 w 8352928"/>
              <a:gd name="connsiteY4" fmla="*/ 4380469 h 5269837"/>
              <a:gd name="connsiteX5" fmla="*/ 7476813 w 8352928"/>
              <a:gd name="connsiteY5" fmla="*/ 5256584 h 5269837"/>
              <a:gd name="connsiteX6" fmla="*/ 544810 w 8352928"/>
              <a:gd name="connsiteY6" fmla="*/ 5269837 h 5269837"/>
              <a:gd name="connsiteX7" fmla="*/ 0 w 8352928"/>
              <a:gd name="connsiteY7" fmla="*/ 4380469 h 5269837"/>
              <a:gd name="connsiteX8" fmla="*/ 0 w 8352928"/>
              <a:gd name="connsiteY8" fmla="*/ 876115 h 5269837"/>
              <a:gd name="connsiteX0" fmla="*/ 429 w 8353357"/>
              <a:gd name="connsiteY0" fmla="*/ 889367 h 5283089"/>
              <a:gd name="connsiteX1" fmla="*/ 452474 w 8353357"/>
              <a:gd name="connsiteY1" fmla="*/ 0 h 5283089"/>
              <a:gd name="connsiteX2" fmla="*/ 7477242 w 8353357"/>
              <a:gd name="connsiteY2" fmla="*/ 13252 h 5283089"/>
              <a:gd name="connsiteX3" fmla="*/ 8353357 w 8353357"/>
              <a:gd name="connsiteY3" fmla="*/ 889367 h 5283089"/>
              <a:gd name="connsiteX4" fmla="*/ 8353357 w 8353357"/>
              <a:gd name="connsiteY4" fmla="*/ 4393721 h 5283089"/>
              <a:gd name="connsiteX5" fmla="*/ 7477242 w 8353357"/>
              <a:gd name="connsiteY5" fmla="*/ 5269836 h 5283089"/>
              <a:gd name="connsiteX6" fmla="*/ 545239 w 8353357"/>
              <a:gd name="connsiteY6" fmla="*/ 5283089 h 5283089"/>
              <a:gd name="connsiteX7" fmla="*/ 429 w 8353357"/>
              <a:gd name="connsiteY7" fmla="*/ 4393721 h 5283089"/>
              <a:gd name="connsiteX8" fmla="*/ 429 w 8353357"/>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477242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914564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951 w 8363596"/>
              <a:gd name="connsiteY0" fmla="*/ 889367 h 5269836"/>
              <a:gd name="connsiteX1" fmla="*/ 456996 w 8363596"/>
              <a:gd name="connsiteY1" fmla="*/ 0 h 5269836"/>
              <a:gd name="connsiteX2" fmla="*/ 7958843 w 8363596"/>
              <a:gd name="connsiteY2" fmla="*/ 26504 h 5269836"/>
              <a:gd name="connsiteX3" fmla="*/ 8357879 w 8363596"/>
              <a:gd name="connsiteY3" fmla="*/ 889367 h 5269836"/>
              <a:gd name="connsiteX4" fmla="*/ 8357879 w 8363596"/>
              <a:gd name="connsiteY4" fmla="*/ 4393721 h 5269836"/>
              <a:gd name="connsiteX5" fmla="*/ 7919086 w 8363596"/>
              <a:gd name="connsiteY5" fmla="*/ 5269836 h 5269836"/>
              <a:gd name="connsiteX6" fmla="*/ 408743 w 8363596"/>
              <a:gd name="connsiteY6" fmla="*/ 5258217 h 5269836"/>
              <a:gd name="connsiteX7" fmla="*/ 4951 w 8363596"/>
              <a:gd name="connsiteY7" fmla="*/ 4393721 h 5269836"/>
              <a:gd name="connsiteX8" fmla="*/ 4951 w 8363596"/>
              <a:gd name="connsiteY8" fmla="*/ 889367 h 5269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3596" h="5269836">
                <a:moveTo>
                  <a:pt x="4951" y="889367"/>
                </a:moveTo>
                <a:cubicBezTo>
                  <a:pt x="4951" y="405502"/>
                  <a:pt x="-26869" y="0"/>
                  <a:pt x="456996" y="0"/>
                </a:cubicBezTo>
                <a:lnTo>
                  <a:pt x="7958843" y="26504"/>
                </a:lnTo>
                <a:cubicBezTo>
                  <a:pt x="8442708" y="26504"/>
                  <a:pt x="8357879" y="405502"/>
                  <a:pt x="8357879" y="889367"/>
                </a:cubicBezTo>
                <a:lnTo>
                  <a:pt x="8357879" y="4393721"/>
                </a:lnTo>
                <a:cubicBezTo>
                  <a:pt x="8357879" y="4877586"/>
                  <a:pt x="8402951" y="5269836"/>
                  <a:pt x="7919086" y="5269836"/>
                </a:cubicBezTo>
                <a:lnTo>
                  <a:pt x="408743" y="5258217"/>
                </a:lnTo>
                <a:cubicBezTo>
                  <a:pt x="-75122" y="5258217"/>
                  <a:pt x="4951" y="4877586"/>
                  <a:pt x="4951" y="4393721"/>
                </a:cubicBezTo>
                <a:lnTo>
                  <a:pt x="4951" y="88936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p:cNvPicPr/>
          <p:nvPr userDrawn="1"/>
        </p:nvPicPr>
        <p:blipFill rotWithShape="1">
          <a:blip r:embed="rId2"/>
          <a:srcRect l="34753" t="65456" r="54387" b="13181"/>
          <a:stretch/>
        </p:blipFill>
        <p:spPr bwMode="auto">
          <a:xfrm>
            <a:off x="2843808" y="5949280"/>
            <a:ext cx="621665" cy="687070"/>
          </a:xfrm>
          <a:prstGeom prst="rect">
            <a:avLst/>
          </a:prstGeom>
          <a:ln>
            <a:noFill/>
          </a:ln>
          <a:extLst>
            <a:ext uri="{53640926-AAD7-44D8-BBD7-CCE9431645EC}">
              <a14:shadowObscured xmlns:a14="http://schemas.microsoft.com/office/drawing/2010/main"/>
            </a:ext>
          </a:extLst>
        </p:spPr>
      </p:pic>
      <p:pic>
        <p:nvPicPr>
          <p:cNvPr id="18" name="Picture 17"/>
          <p:cNvPicPr/>
          <p:nvPr userDrawn="1"/>
        </p:nvPicPr>
        <p:blipFill rotWithShape="1">
          <a:blip r:embed="rId2"/>
          <a:srcRect l="34625" t="39773" r="53620" b="39545"/>
          <a:stretch/>
        </p:blipFill>
        <p:spPr bwMode="auto">
          <a:xfrm>
            <a:off x="3779912" y="5949280"/>
            <a:ext cx="672465" cy="665480"/>
          </a:xfrm>
          <a:prstGeom prst="rect">
            <a:avLst/>
          </a:prstGeom>
          <a:ln>
            <a:noFill/>
          </a:ln>
          <a:extLst>
            <a:ext uri="{53640926-AAD7-44D8-BBD7-CCE9431645EC}">
              <a14:shadowObscured xmlns:a14="http://schemas.microsoft.com/office/drawing/2010/main"/>
            </a:ext>
          </a:extLst>
        </p:spPr>
      </p:pic>
      <p:pic>
        <p:nvPicPr>
          <p:cNvPr id="19" name="Picture 18"/>
          <p:cNvPicPr/>
          <p:nvPr userDrawn="1"/>
        </p:nvPicPr>
        <p:blipFill rotWithShape="1">
          <a:blip r:embed="rId2"/>
          <a:srcRect l="12138" t="65227" r="73680" b="13409"/>
          <a:stretch/>
        </p:blipFill>
        <p:spPr bwMode="auto">
          <a:xfrm>
            <a:off x="4724896" y="5949280"/>
            <a:ext cx="634365" cy="570820"/>
          </a:xfrm>
          <a:prstGeom prst="rect">
            <a:avLst/>
          </a:prstGeom>
          <a:ln>
            <a:noFill/>
          </a:ln>
          <a:extLst>
            <a:ext uri="{53640926-AAD7-44D8-BBD7-CCE9431645EC}">
              <a14:shadowObscured xmlns:a14="http://schemas.microsoft.com/office/drawing/2010/main"/>
            </a:ext>
          </a:extLst>
        </p:spPr>
      </p:pic>
      <p:pic>
        <p:nvPicPr>
          <p:cNvPr id="20" name="Picture 19"/>
          <p:cNvPicPr/>
          <p:nvPr userDrawn="1"/>
        </p:nvPicPr>
        <p:blipFill rotWithShape="1">
          <a:blip r:embed="rId3"/>
          <a:srcRect l="54685" t="45454" r="32922" b="31137"/>
          <a:stretch/>
        </p:blipFill>
        <p:spPr bwMode="auto">
          <a:xfrm>
            <a:off x="5573502" y="5940256"/>
            <a:ext cx="565279" cy="657096"/>
          </a:xfrm>
          <a:prstGeom prst="rect">
            <a:avLst/>
          </a:prstGeom>
          <a:ln>
            <a:noFill/>
          </a:ln>
          <a:extLst>
            <a:ext uri="{53640926-AAD7-44D8-BBD7-CCE9431645EC}">
              <a14:shadowObscured xmlns:a14="http://schemas.microsoft.com/office/drawing/2010/main"/>
            </a:ext>
          </a:extLst>
        </p:spPr>
      </p:pic>
      <p:pic>
        <p:nvPicPr>
          <p:cNvPr id="21" name="Picture 20"/>
          <p:cNvPicPr/>
          <p:nvPr userDrawn="1"/>
        </p:nvPicPr>
        <p:blipFill rotWithShape="1">
          <a:blip r:embed="rId3"/>
          <a:srcRect l="11499" t="48864" r="72785" b="34546"/>
          <a:stretch/>
        </p:blipFill>
        <p:spPr bwMode="auto">
          <a:xfrm>
            <a:off x="6660232" y="5949280"/>
            <a:ext cx="899160" cy="594010"/>
          </a:xfrm>
          <a:prstGeom prst="rect">
            <a:avLst/>
          </a:prstGeom>
          <a:ln>
            <a:noFill/>
          </a:ln>
          <a:extLst>
            <a:ext uri="{53640926-AAD7-44D8-BBD7-CCE9431645EC}">
              <a14:shadowObscured xmlns:a14="http://schemas.microsoft.com/office/drawing/2010/main"/>
            </a:ext>
          </a:extLst>
        </p:spPr>
      </p:pic>
      <p:sp>
        <p:nvSpPr>
          <p:cNvPr id="22" name="Rectangle 21"/>
          <p:cNvSpPr/>
          <p:nvPr userDrawn="1"/>
        </p:nvSpPr>
        <p:spPr>
          <a:xfrm>
            <a:off x="1331640" y="5966130"/>
            <a:ext cx="1368152" cy="55921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b="1" dirty="0">
                <a:solidFill>
                  <a:schemeClr val="tx1"/>
                </a:solidFill>
              </a:rPr>
              <a:t>Department</a:t>
            </a:r>
            <a:r>
              <a:rPr lang="en-IN" b="1" baseline="0" dirty="0">
                <a:solidFill>
                  <a:schemeClr val="tx1"/>
                </a:solidFill>
              </a:rPr>
              <a:t> of CSE</a:t>
            </a:r>
            <a:endParaRPr lang="en-IN" b="1" dirty="0">
              <a:solidFill>
                <a:schemeClr val="tx1"/>
              </a:solidFill>
            </a:endParaRPr>
          </a:p>
        </p:txBody>
      </p:sp>
      <p:cxnSp>
        <p:nvCxnSpPr>
          <p:cNvPr id="23" name="Straight Connector 22"/>
          <p:cNvCxnSpPr/>
          <p:nvPr userDrawn="1"/>
        </p:nvCxnSpPr>
        <p:spPr>
          <a:xfrm>
            <a:off x="107504" y="5939566"/>
            <a:ext cx="892899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3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Rounded Rectangle 10"/>
          <p:cNvSpPr/>
          <p:nvPr userDrawn="1"/>
        </p:nvSpPr>
        <p:spPr>
          <a:xfrm>
            <a:off x="107504" y="116632"/>
            <a:ext cx="8928992" cy="6624736"/>
          </a:xfrm>
          <a:custGeom>
            <a:avLst/>
            <a:gdLst>
              <a:gd name="connsiteX0" fmla="*/ 0 w 8352928"/>
              <a:gd name="connsiteY0" fmla="*/ 876115 h 5256584"/>
              <a:gd name="connsiteX1" fmla="*/ 876115 w 8352928"/>
              <a:gd name="connsiteY1" fmla="*/ 0 h 5256584"/>
              <a:gd name="connsiteX2" fmla="*/ 7476813 w 8352928"/>
              <a:gd name="connsiteY2" fmla="*/ 0 h 5256584"/>
              <a:gd name="connsiteX3" fmla="*/ 8352928 w 8352928"/>
              <a:gd name="connsiteY3" fmla="*/ 876115 h 5256584"/>
              <a:gd name="connsiteX4" fmla="*/ 8352928 w 8352928"/>
              <a:gd name="connsiteY4" fmla="*/ 4380469 h 5256584"/>
              <a:gd name="connsiteX5" fmla="*/ 7476813 w 8352928"/>
              <a:gd name="connsiteY5" fmla="*/ 5256584 h 5256584"/>
              <a:gd name="connsiteX6" fmla="*/ 876115 w 8352928"/>
              <a:gd name="connsiteY6" fmla="*/ 5256584 h 5256584"/>
              <a:gd name="connsiteX7" fmla="*/ 0 w 8352928"/>
              <a:gd name="connsiteY7" fmla="*/ 4380469 h 5256584"/>
              <a:gd name="connsiteX8" fmla="*/ 0 w 8352928"/>
              <a:gd name="connsiteY8" fmla="*/ 876115 h 5256584"/>
              <a:gd name="connsiteX0" fmla="*/ 0 w 8352928"/>
              <a:gd name="connsiteY0" fmla="*/ 876115 h 5269837"/>
              <a:gd name="connsiteX1" fmla="*/ 876115 w 8352928"/>
              <a:gd name="connsiteY1" fmla="*/ 0 h 5269837"/>
              <a:gd name="connsiteX2" fmla="*/ 7476813 w 8352928"/>
              <a:gd name="connsiteY2" fmla="*/ 0 h 5269837"/>
              <a:gd name="connsiteX3" fmla="*/ 8352928 w 8352928"/>
              <a:gd name="connsiteY3" fmla="*/ 876115 h 5269837"/>
              <a:gd name="connsiteX4" fmla="*/ 8352928 w 8352928"/>
              <a:gd name="connsiteY4" fmla="*/ 4380469 h 5269837"/>
              <a:gd name="connsiteX5" fmla="*/ 7476813 w 8352928"/>
              <a:gd name="connsiteY5" fmla="*/ 5256584 h 5269837"/>
              <a:gd name="connsiteX6" fmla="*/ 544810 w 8352928"/>
              <a:gd name="connsiteY6" fmla="*/ 5269837 h 5269837"/>
              <a:gd name="connsiteX7" fmla="*/ 0 w 8352928"/>
              <a:gd name="connsiteY7" fmla="*/ 4380469 h 5269837"/>
              <a:gd name="connsiteX8" fmla="*/ 0 w 8352928"/>
              <a:gd name="connsiteY8" fmla="*/ 876115 h 5269837"/>
              <a:gd name="connsiteX0" fmla="*/ 429 w 8353357"/>
              <a:gd name="connsiteY0" fmla="*/ 889367 h 5283089"/>
              <a:gd name="connsiteX1" fmla="*/ 452474 w 8353357"/>
              <a:gd name="connsiteY1" fmla="*/ 0 h 5283089"/>
              <a:gd name="connsiteX2" fmla="*/ 7477242 w 8353357"/>
              <a:gd name="connsiteY2" fmla="*/ 13252 h 5283089"/>
              <a:gd name="connsiteX3" fmla="*/ 8353357 w 8353357"/>
              <a:gd name="connsiteY3" fmla="*/ 889367 h 5283089"/>
              <a:gd name="connsiteX4" fmla="*/ 8353357 w 8353357"/>
              <a:gd name="connsiteY4" fmla="*/ 4393721 h 5283089"/>
              <a:gd name="connsiteX5" fmla="*/ 7477242 w 8353357"/>
              <a:gd name="connsiteY5" fmla="*/ 5269836 h 5283089"/>
              <a:gd name="connsiteX6" fmla="*/ 545239 w 8353357"/>
              <a:gd name="connsiteY6" fmla="*/ 5283089 h 5283089"/>
              <a:gd name="connsiteX7" fmla="*/ 429 w 8353357"/>
              <a:gd name="connsiteY7" fmla="*/ 4393721 h 5283089"/>
              <a:gd name="connsiteX8" fmla="*/ 429 w 8353357"/>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477242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914564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951 w 8363596"/>
              <a:gd name="connsiteY0" fmla="*/ 889367 h 5269836"/>
              <a:gd name="connsiteX1" fmla="*/ 456996 w 8363596"/>
              <a:gd name="connsiteY1" fmla="*/ 0 h 5269836"/>
              <a:gd name="connsiteX2" fmla="*/ 7958843 w 8363596"/>
              <a:gd name="connsiteY2" fmla="*/ 26504 h 5269836"/>
              <a:gd name="connsiteX3" fmla="*/ 8357879 w 8363596"/>
              <a:gd name="connsiteY3" fmla="*/ 889367 h 5269836"/>
              <a:gd name="connsiteX4" fmla="*/ 8357879 w 8363596"/>
              <a:gd name="connsiteY4" fmla="*/ 4393721 h 5269836"/>
              <a:gd name="connsiteX5" fmla="*/ 7919086 w 8363596"/>
              <a:gd name="connsiteY5" fmla="*/ 5269836 h 5269836"/>
              <a:gd name="connsiteX6" fmla="*/ 408743 w 8363596"/>
              <a:gd name="connsiteY6" fmla="*/ 5258217 h 5269836"/>
              <a:gd name="connsiteX7" fmla="*/ 4951 w 8363596"/>
              <a:gd name="connsiteY7" fmla="*/ 4393721 h 5269836"/>
              <a:gd name="connsiteX8" fmla="*/ 4951 w 8363596"/>
              <a:gd name="connsiteY8" fmla="*/ 889367 h 5269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3596" h="5269836">
                <a:moveTo>
                  <a:pt x="4951" y="889367"/>
                </a:moveTo>
                <a:cubicBezTo>
                  <a:pt x="4951" y="405502"/>
                  <a:pt x="-26869" y="0"/>
                  <a:pt x="456996" y="0"/>
                </a:cubicBezTo>
                <a:lnTo>
                  <a:pt x="7958843" y="26504"/>
                </a:lnTo>
                <a:cubicBezTo>
                  <a:pt x="8442708" y="26504"/>
                  <a:pt x="8357879" y="405502"/>
                  <a:pt x="8357879" y="889367"/>
                </a:cubicBezTo>
                <a:lnTo>
                  <a:pt x="8357879" y="4393721"/>
                </a:lnTo>
                <a:cubicBezTo>
                  <a:pt x="8357879" y="4877586"/>
                  <a:pt x="8402951" y="5269836"/>
                  <a:pt x="7919086" y="5269836"/>
                </a:cubicBezTo>
                <a:lnTo>
                  <a:pt x="408743" y="5258217"/>
                </a:lnTo>
                <a:cubicBezTo>
                  <a:pt x="-75122" y="5258217"/>
                  <a:pt x="4951" y="4877586"/>
                  <a:pt x="4951" y="4393721"/>
                </a:cubicBezTo>
                <a:lnTo>
                  <a:pt x="4951" y="88936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p:cNvPicPr/>
          <p:nvPr userDrawn="1"/>
        </p:nvPicPr>
        <p:blipFill rotWithShape="1">
          <a:blip r:embed="rId2"/>
          <a:srcRect l="34753" t="65456" r="54387" b="13181"/>
          <a:stretch/>
        </p:blipFill>
        <p:spPr bwMode="auto">
          <a:xfrm>
            <a:off x="2843808" y="5949280"/>
            <a:ext cx="621665" cy="687070"/>
          </a:xfrm>
          <a:prstGeom prst="rect">
            <a:avLst/>
          </a:prstGeom>
          <a:ln>
            <a:noFill/>
          </a:ln>
          <a:extLst>
            <a:ext uri="{53640926-AAD7-44D8-BBD7-CCE9431645EC}">
              <a14:shadowObscured xmlns:a14="http://schemas.microsoft.com/office/drawing/2010/main"/>
            </a:ext>
          </a:extLst>
        </p:spPr>
      </p:pic>
      <p:pic>
        <p:nvPicPr>
          <p:cNvPr id="18" name="Picture 17"/>
          <p:cNvPicPr/>
          <p:nvPr userDrawn="1"/>
        </p:nvPicPr>
        <p:blipFill rotWithShape="1">
          <a:blip r:embed="rId2"/>
          <a:srcRect l="34625" t="39773" r="53620" b="39545"/>
          <a:stretch/>
        </p:blipFill>
        <p:spPr bwMode="auto">
          <a:xfrm>
            <a:off x="3779912" y="5949280"/>
            <a:ext cx="672465" cy="665480"/>
          </a:xfrm>
          <a:prstGeom prst="rect">
            <a:avLst/>
          </a:prstGeom>
          <a:ln>
            <a:noFill/>
          </a:ln>
          <a:extLst>
            <a:ext uri="{53640926-AAD7-44D8-BBD7-CCE9431645EC}">
              <a14:shadowObscured xmlns:a14="http://schemas.microsoft.com/office/drawing/2010/main"/>
            </a:ext>
          </a:extLst>
        </p:spPr>
      </p:pic>
      <p:pic>
        <p:nvPicPr>
          <p:cNvPr id="19" name="Picture 18"/>
          <p:cNvPicPr/>
          <p:nvPr userDrawn="1"/>
        </p:nvPicPr>
        <p:blipFill rotWithShape="1">
          <a:blip r:embed="rId2"/>
          <a:srcRect l="12138" t="65227" r="73680" b="13409"/>
          <a:stretch/>
        </p:blipFill>
        <p:spPr bwMode="auto">
          <a:xfrm>
            <a:off x="4724896" y="5949280"/>
            <a:ext cx="634365" cy="570820"/>
          </a:xfrm>
          <a:prstGeom prst="rect">
            <a:avLst/>
          </a:prstGeom>
          <a:ln>
            <a:noFill/>
          </a:ln>
          <a:extLst>
            <a:ext uri="{53640926-AAD7-44D8-BBD7-CCE9431645EC}">
              <a14:shadowObscured xmlns:a14="http://schemas.microsoft.com/office/drawing/2010/main"/>
            </a:ext>
          </a:extLst>
        </p:spPr>
      </p:pic>
      <p:pic>
        <p:nvPicPr>
          <p:cNvPr id="20" name="Picture 19"/>
          <p:cNvPicPr/>
          <p:nvPr userDrawn="1"/>
        </p:nvPicPr>
        <p:blipFill rotWithShape="1">
          <a:blip r:embed="rId3"/>
          <a:srcRect l="54685" t="45454" r="32922" b="31137"/>
          <a:stretch/>
        </p:blipFill>
        <p:spPr bwMode="auto">
          <a:xfrm>
            <a:off x="5573502" y="5940256"/>
            <a:ext cx="565279" cy="657096"/>
          </a:xfrm>
          <a:prstGeom prst="rect">
            <a:avLst/>
          </a:prstGeom>
          <a:ln>
            <a:noFill/>
          </a:ln>
          <a:extLst>
            <a:ext uri="{53640926-AAD7-44D8-BBD7-CCE9431645EC}">
              <a14:shadowObscured xmlns:a14="http://schemas.microsoft.com/office/drawing/2010/main"/>
            </a:ext>
          </a:extLst>
        </p:spPr>
      </p:pic>
      <p:pic>
        <p:nvPicPr>
          <p:cNvPr id="21" name="Picture 20"/>
          <p:cNvPicPr/>
          <p:nvPr userDrawn="1"/>
        </p:nvPicPr>
        <p:blipFill rotWithShape="1">
          <a:blip r:embed="rId3"/>
          <a:srcRect l="11499" t="48864" r="72785" b="34546"/>
          <a:stretch/>
        </p:blipFill>
        <p:spPr bwMode="auto">
          <a:xfrm>
            <a:off x="6660232" y="5949280"/>
            <a:ext cx="899160" cy="594010"/>
          </a:xfrm>
          <a:prstGeom prst="rect">
            <a:avLst/>
          </a:prstGeom>
          <a:ln>
            <a:noFill/>
          </a:ln>
          <a:extLst>
            <a:ext uri="{53640926-AAD7-44D8-BBD7-CCE9431645EC}">
              <a14:shadowObscured xmlns:a14="http://schemas.microsoft.com/office/drawing/2010/main"/>
            </a:ext>
          </a:extLst>
        </p:spPr>
      </p:pic>
      <p:sp>
        <p:nvSpPr>
          <p:cNvPr id="22" name="Rectangle 21"/>
          <p:cNvSpPr/>
          <p:nvPr userDrawn="1"/>
        </p:nvSpPr>
        <p:spPr>
          <a:xfrm>
            <a:off x="1331640" y="5966130"/>
            <a:ext cx="1368152" cy="55921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b="1" dirty="0">
                <a:solidFill>
                  <a:schemeClr val="tx1"/>
                </a:solidFill>
              </a:rPr>
              <a:t>Department</a:t>
            </a:r>
            <a:r>
              <a:rPr lang="en-IN" b="1" baseline="0" dirty="0">
                <a:solidFill>
                  <a:schemeClr val="tx1"/>
                </a:solidFill>
              </a:rPr>
              <a:t> of CSE</a:t>
            </a:r>
            <a:endParaRPr lang="en-IN" b="1" dirty="0">
              <a:solidFill>
                <a:schemeClr val="tx1"/>
              </a:solidFill>
            </a:endParaRPr>
          </a:p>
        </p:txBody>
      </p:sp>
      <p:cxnSp>
        <p:nvCxnSpPr>
          <p:cNvPr id="23" name="Straight Connector 22"/>
          <p:cNvCxnSpPr/>
          <p:nvPr userDrawn="1"/>
        </p:nvCxnSpPr>
        <p:spPr>
          <a:xfrm>
            <a:off x="107504" y="5939566"/>
            <a:ext cx="892899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732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600" cy="1143000"/>
          </a:xfrm>
        </p:spPr>
        <p:txBody>
          <a:bodyPr/>
          <a:lstStyle/>
          <a:p>
            <a:r>
              <a:rPr lang="en-US" dirty="0"/>
              <a:t>Click to edit Master title style</a:t>
            </a:r>
            <a:endParaRPr lang="en-IN" dirty="0"/>
          </a:p>
        </p:txBody>
      </p:sp>
      <p:sp>
        <p:nvSpPr>
          <p:cNvPr id="12" name="Rounded Rectangle 10"/>
          <p:cNvSpPr/>
          <p:nvPr userDrawn="1"/>
        </p:nvSpPr>
        <p:spPr>
          <a:xfrm>
            <a:off x="107504" y="116632"/>
            <a:ext cx="8928992" cy="6624736"/>
          </a:xfrm>
          <a:custGeom>
            <a:avLst/>
            <a:gdLst>
              <a:gd name="connsiteX0" fmla="*/ 0 w 8352928"/>
              <a:gd name="connsiteY0" fmla="*/ 876115 h 5256584"/>
              <a:gd name="connsiteX1" fmla="*/ 876115 w 8352928"/>
              <a:gd name="connsiteY1" fmla="*/ 0 h 5256584"/>
              <a:gd name="connsiteX2" fmla="*/ 7476813 w 8352928"/>
              <a:gd name="connsiteY2" fmla="*/ 0 h 5256584"/>
              <a:gd name="connsiteX3" fmla="*/ 8352928 w 8352928"/>
              <a:gd name="connsiteY3" fmla="*/ 876115 h 5256584"/>
              <a:gd name="connsiteX4" fmla="*/ 8352928 w 8352928"/>
              <a:gd name="connsiteY4" fmla="*/ 4380469 h 5256584"/>
              <a:gd name="connsiteX5" fmla="*/ 7476813 w 8352928"/>
              <a:gd name="connsiteY5" fmla="*/ 5256584 h 5256584"/>
              <a:gd name="connsiteX6" fmla="*/ 876115 w 8352928"/>
              <a:gd name="connsiteY6" fmla="*/ 5256584 h 5256584"/>
              <a:gd name="connsiteX7" fmla="*/ 0 w 8352928"/>
              <a:gd name="connsiteY7" fmla="*/ 4380469 h 5256584"/>
              <a:gd name="connsiteX8" fmla="*/ 0 w 8352928"/>
              <a:gd name="connsiteY8" fmla="*/ 876115 h 5256584"/>
              <a:gd name="connsiteX0" fmla="*/ 0 w 8352928"/>
              <a:gd name="connsiteY0" fmla="*/ 876115 h 5269837"/>
              <a:gd name="connsiteX1" fmla="*/ 876115 w 8352928"/>
              <a:gd name="connsiteY1" fmla="*/ 0 h 5269837"/>
              <a:gd name="connsiteX2" fmla="*/ 7476813 w 8352928"/>
              <a:gd name="connsiteY2" fmla="*/ 0 h 5269837"/>
              <a:gd name="connsiteX3" fmla="*/ 8352928 w 8352928"/>
              <a:gd name="connsiteY3" fmla="*/ 876115 h 5269837"/>
              <a:gd name="connsiteX4" fmla="*/ 8352928 w 8352928"/>
              <a:gd name="connsiteY4" fmla="*/ 4380469 h 5269837"/>
              <a:gd name="connsiteX5" fmla="*/ 7476813 w 8352928"/>
              <a:gd name="connsiteY5" fmla="*/ 5256584 h 5269837"/>
              <a:gd name="connsiteX6" fmla="*/ 544810 w 8352928"/>
              <a:gd name="connsiteY6" fmla="*/ 5269837 h 5269837"/>
              <a:gd name="connsiteX7" fmla="*/ 0 w 8352928"/>
              <a:gd name="connsiteY7" fmla="*/ 4380469 h 5269837"/>
              <a:gd name="connsiteX8" fmla="*/ 0 w 8352928"/>
              <a:gd name="connsiteY8" fmla="*/ 876115 h 5269837"/>
              <a:gd name="connsiteX0" fmla="*/ 429 w 8353357"/>
              <a:gd name="connsiteY0" fmla="*/ 889367 h 5283089"/>
              <a:gd name="connsiteX1" fmla="*/ 452474 w 8353357"/>
              <a:gd name="connsiteY1" fmla="*/ 0 h 5283089"/>
              <a:gd name="connsiteX2" fmla="*/ 7477242 w 8353357"/>
              <a:gd name="connsiteY2" fmla="*/ 13252 h 5283089"/>
              <a:gd name="connsiteX3" fmla="*/ 8353357 w 8353357"/>
              <a:gd name="connsiteY3" fmla="*/ 889367 h 5283089"/>
              <a:gd name="connsiteX4" fmla="*/ 8353357 w 8353357"/>
              <a:gd name="connsiteY4" fmla="*/ 4393721 h 5283089"/>
              <a:gd name="connsiteX5" fmla="*/ 7477242 w 8353357"/>
              <a:gd name="connsiteY5" fmla="*/ 5269836 h 5283089"/>
              <a:gd name="connsiteX6" fmla="*/ 545239 w 8353357"/>
              <a:gd name="connsiteY6" fmla="*/ 5283089 h 5283089"/>
              <a:gd name="connsiteX7" fmla="*/ 429 w 8353357"/>
              <a:gd name="connsiteY7" fmla="*/ 4393721 h 5283089"/>
              <a:gd name="connsiteX8" fmla="*/ 429 w 8353357"/>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477242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914564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951 w 8363596"/>
              <a:gd name="connsiteY0" fmla="*/ 889367 h 5269836"/>
              <a:gd name="connsiteX1" fmla="*/ 456996 w 8363596"/>
              <a:gd name="connsiteY1" fmla="*/ 0 h 5269836"/>
              <a:gd name="connsiteX2" fmla="*/ 7958843 w 8363596"/>
              <a:gd name="connsiteY2" fmla="*/ 26504 h 5269836"/>
              <a:gd name="connsiteX3" fmla="*/ 8357879 w 8363596"/>
              <a:gd name="connsiteY3" fmla="*/ 889367 h 5269836"/>
              <a:gd name="connsiteX4" fmla="*/ 8357879 w 8363596"/>
              <a:gd name="connsiteY4" fmla="*/ 4393721 h 5269836"/>
              <a:gd name="connsiteX5" fmla="*/ 7919086 w 8363596"/>
              <a:gd name="connsiteY5" fmla="*/ 5269836 h 5269836"/>
              <a:gd name="connsiteX6" fmla="*/ 408743 w 8363596"/>
              <a:gd name="connsiteY6" fmla="*/ 5258217 h 5269836"/>
              <a:gd name="connsiteX7" fmla="*/ 4951 w 8363596"/>
              <a:gd name="connsiteY7" fmla="*/ 4393721 h 5269836"/>
              <a:gd name="connsiteX8" fmla="*/ 4951 w 8363596"/>
              <a:gd name="connsiteY8" fmla="*/ 889367 h 5269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3596" h="5269836">
                <a:moveTo>
                  <a:pt x="4951" y="889367"/>
                </a:moveTo>
                <a:cubicBezTo>
                  <a:pt x="4951" y="405502"/>
                  <a:pt x="-26869" y="0"/>
                  <a:pt x="456996" y="0"/>
                </a:cubicBezTo>
                <a:lnTo>
                  <a:pt x="7958843" y="26504"/>
                </a:lnTo>
                <a:cubicBezTo>
                  <a:pt x="8442708" y="26504"/>
                  <a:pt x="8357879" y="405502"/>
                  <a:pt x="8357879" y="889367"/>
                </a:cubicBezTo>
                <a:lnTo>
                  <a:pt x="8357879" y="4393721"/>
                </a:lnTo>
                <a:cubicBezTo>
                  <a:pt x="8357879" y="4877586"/>
                  <a:pt x="8402951" y="5269836"/>
                  <a:pt x="7919086" y="5269836"/>
                </a:cubicBezTo>
                <a:lnTo>
                  <a:pt x="408743" y="5258217"/>
                </a:lnTo>
                <a:cubicBezTo>
                  <a:pt x="-75122" y="5258217"/>
                  <a:pt x="4951" y="4877586"/>
                  <a:pt x="4951" y="4393721"/>
                </a:cubicBezTo>
                <a:lnTo>
                  <a:pt x="4951" y="88936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p:cNvPicPr/>
          <p:nvPr userDrawn="1"/>
        </p:nvPicPr>
        <p:blipFill rotWithShape="1">
          <a:blip r:embed="rId2"/>
          <a:srcRect l="34753" t="65456" r="54387" b="13181"/>
          <a:stretch/>
        </p:blipFill>
        <p:spPr bwMode="auto">
          <a:xfrm>
            <a:off x="2843808" y="5949280"/>
            <a:ext cx="621665" cy="687070"/>
          </a:xfrm>
          <a:prstGeom prst="rect">
            <a:avLst/>
          </a:prstGeom>
          <a:ln>
            <a:noFill/>
          </a:ln>
          <a:extLst>
            <a:ext uri="{53640926-AAD7-44D8-BBD7-CCE9431645EC}">
              <a14:shadowObscured xmlns:a14="http://schemas.microsoft.com/office/drawing/2010/main"/>
            </a:ext>
          </a:extLst>
        </p:spPr>
      </p:pic>
      <p:pic>
        <p:nvPicPr>
          <p:cNvPr id="14" name="Picture 13"/>
          <p:cNvPicPr/>
          <p:nvPr userDrawn="1"/>
        </p:nvPicPr>
        <p:blipFill rotWithShape="1">
          <a:blip r:embed="rId2"/>
          <a:srcRect l="34625" t="39773" r="53620" b="39545"/>
          <a:stretch/>
        </p:blipFill>
        <p:spPr bwMode="auto">
          <a:xfrm>
            <a:off x="3779912" y="5949280"/>
            <a:ext cx="672465" cy="665480"/>
          </a:xfrm>
          <a:prstGeom prst="rect">
            <a:avLst/>
          </a:prstGeom>
          <a:ln>
            <a:noFill/>
          </a:ln>
          <a:extLst>
            <a:ext uri="{53640926-AAD7-44D8-BBD7-CCE9431645EC}">
              <a14:shadowObscured xmlns:a14="http://schemas.microsoft.com/office/drawing/2010/main"/>
            </a:ext>
          </a:extLst>
        </p:spPr>
      </p:pic>
      <p:pic>
        <p:nvPicPr>
          <p:cNvPr id="15" name="Picture 14"/>
          <p:cNvPicPr/>
          <p:nvPr userDrawn="1"/>
        </p:nvPicPr>
        <p:blipFill rotWithShape="1">
          <a:blip r:embed="rId2"/>
          <a:srcRect l="12138" t="65227" r="73680" b="13409"/>
          <a:stretch/>
        </p:blipFill>
        <p:spPr bwMode="auto">
          <a:xfrm>
            <a:off x="4724896" y="5949280"/>
            <a:ext cx="634365" cy="570820"/>
          </a:xfrm>
          <a:prstGeom prst="rect">
            <a:avLst/>
          </a:prstGeom>
          <a:ln>
            <a:noFill/>
          </a:ln>
          <a:extLst>
            <a:ext uri="{53640926-AAD7-44D8-BBD7-CCE9431645EC}">
              <a14:shadowObscured xmlns:a14="http://schemas.microsoft.com/office/drawing/2010/main"/>
            </a:ext>
          </a:extLst>
        </p:spPr>
      </p:pic>
      <p:pic>
        <p:nvPicPr>
          <p:cNvPr id="16" name="Picture 15"/>
          <p:cNvPicPr/>
          <p:nvPr userDrawn="1"/>
        </p:nvPicPr>
        <p:blipFill rotWithShape="1">
          <a:blip r:embed="rId3"/>
          <a:srcRect l="54685" t="45454" r="32922" b="31137"/>
          <a:stretch/>
        </p:blipFill>
        <p:spPr bwMode="auto">
          <a:xfrm>
            <a:off x="5573502" y="5940256"/>
            <a:ext cx="565279" cy="657096"/>
          </a:xfrm>
          <a:prstGeom prst="rect">
            <a:avLst/>
          </a:prstGeom>
          <a:ln>
            <a:noFill/>
          </a:ln>
          <a:extLst>
            <a:ext uri="{53640926-AAD7-44D8-BBD7-CCE9431645EC}">
              <a14:shadowObscured xmlns:a14="http://schemas.microsoft.com/office/drawing/2010/main"/>
            </a:ext>
          </a:extLst>
        </p:spPr>
      </p:pic>
      <p:pic>
        <p:nvPicPr>
          <p:cNvPr id="17" name="Picture 16"/>
          <p:cNvPicPr/>
          <p:nvPr userDrawn="1"/>
        </p:nvPicPr>
        <p:blipFill rotWithShape="1">
          <a:blip r:embed="rId3"/>
          <a:srcRect l="11499" t="48864" r="72785" b="34546"/>
          <a:stretch/>
        </p:blipFill>
        <p:spPr bwMode="auto">
          <a:xfrm>
            <a:off x="6660232" y="5949280"/>
            <a:ext cx="899160" cy="594010"/>
          </a:xfrm>
          <a:prstGeom prst="rect">
            <a:avLst/>
          </a:prstGeom>
          <a:ln>
            <a:noFill/>
          </a:ln>
          <a:extLst>
            <a:ext uri="{53640926-AAD7-44D8-BBD7-CCE9431645EC}">
              <a14:shadowObscured xmlns:a14="http://schemas.microsoft.com/office/drawing/2010/main"/>
            </a:ext>
          </a:extLst>
        </p:spPr>
      </p:pic>
      <p:sp>
        <p:nvSpPr>
          <p:cNvPr id="18" name="Rectangle 17"/>
          <p:cNvSpPr/>
          <p:nvPr userDrawn="1"/>
        </p:nvSpPr>
        <p:spPr>
          <a:xfrm>
            <a:off x="1331640" y="5966130"/>
            <a:ext cx="1368152" cy="55921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b="1" dirty="0">
                <a:solidFill>
                  <a:schemeClr val="tx1"/>
                </a:solidFill>
              </a:rPr>
              <a:t>Department</a:t>
            </a:r>
            <a:r>
              <a:rPr lang="en-IN" b="1" baseline="0" dirty="0">
                <a:solidFill>
                  <a:schemeClr val="tx1"/>
                </a:solidFill>
              </a:rPr>
              <a:t> of CSE</a:t>
            </a:r>
            <a:endParaRPr lang="en-IN" b="1" dirty="0">
              <a:solidFill>
                <a:schemeClr val="tx1"/>
              </a:solidFill>
            </a:endParaRPr>
          </a:p>
        </p:txBody>
      </p:sp>
      <p:cxnSp>
        <p:nvCxnSpPr>
          <p:cNvPr id="19" name="Straight Connector 18"/>
          <p:cNvCxnSpPr/>
          <p:nvPr userDrawn="1"/>
        </p:nvCxnSpPr>
        <p:spPr>
          <a:xfrm>
            <a:off x="107504" y="5939566"/>
            <a:ext cx="892899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198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3" name="Rounded Rectangle 10"/>
          <p:cNvSpPr/>
          <p:nvPr userDrawn="1"/>
        </p:nvSpPr>
        <p:spPr>
          <a:xfrm>
            <a:off x="107504" y="116632"/>
            <a:ext cx="8928992" cy="6624736"/>
          </a:xfrm>
          <a:custGeom>
            <a:avLst/>
            <a:gdLst>
              <a:gd name="connsiteX0" fmla="*/ 0 w 8352928"/>
              <a:gd name="connsiteY0" fmla="*/ 876115 h 5256584"/>
              <a:gd name="connsiteX1" fmla="*/ 876115 w 8352928"/>
              <a:gd name="connsiteY1" fmla="*/ 0 h 5256584"/>
              <a:gd name="connsiteX2" fmla="*/ 7476813 w 8352928"/>
              <a:gd name="connsiteY2" fmla="*/ 0 h 5256584"/>
              <a:gd name="connsiteX3" fmla="*/ 8352928 w 8352928"/>
              <a:gd name="connsiteY3" fmla="*/ 876115 h 5256584"/>
              <a:gd name="connsiteX4" fmla="*/ 8352928 w 8352928"/>
              <a:gd name="connsiteY4" fmla="*/ 4380469 h 5256584"/>
              <a:gd name="connsiteX5" fmla="*/ 7476813 w 8352928"/>
              <a:gd name="connsiteY5" fmla="*/ 5256584 h 5256584"/>
              <a:gd name="connsiteX6" fmla="*/ 876115 w 8352928"/>
              <a:gd name="connsiteY6" fmla="*/ 5256584 h 5256584"/>
              <a:gd name="connsiteX7" fmla="*/ 0 w 8352928"/>
              <a:gd name="connsiteY7" fmla="*/ 4380469 h 5256584"/>
              <a:gd name="connsiteX8" fmla="*/ 0 w 8352928"/>
              <a:gd name="connsiteY8" fmla="*/ 876115 h 5256584"/>
              <a:gd name="connsiteX0" fmla="*/ 0 w 8352928"/>
              <a:gd name="connsiteY0" fmla="*/ 876115 h 5269837"/>
              <a:gd name="connsiteX1" fmla="*/ 876115 w 8352928"/>
              <a:gd name="connsiteY1" fmla="*/ 0 h 5269837"/>
              <a:gd name="connsiteX2" fmla="*/ 7476813 w 8352928"/>
              <a:gd name="connsiteY2" fmla="*/ 0 h 5269837"/>
              <a:gd name="connsiteX3" fmla="*/ 8352928 w 8352928"/>
              <a:gd name="connsiteY3" fmla="*/ 876115 h 5269837"/>
              <a:gd name="connsiteX4" fmla="*/ 8352928 w 8352928"/>
              <a:gd name="connsiteY4" fmla="*/ 4380469 h 5269837"/>
              <a:gd name="connsiteX5" fmla="*/ 7476813 w 8352928"/>
              <a:gd name="connsiteY5" fmla="*/ 5256584 h 5269837"/>
              <a:gd name="connsiteX6" fmla="*/ 544810 w 8352928"/>
              <a:gd name="connsiteY6" fmla="*/ 5269837 h 5269837"/>
              <a:gd name="connsiteX7" fmla="*/ 0 w 8352928"/>
              <a:gd name="connsiteY7" fmla="*/ 4380469 h 5269837"/>
              <a:gd name="connsiteX8" fmla="*/ 0 w 8352928"/>
              <a:gd name="connsiteY8" fmla="*/ 876115 h 5269837"/>
              <a:gd name="connsiteX0" fmla="*/ 429 w 8353357"/>
              <a:gd name="connsiteY0" fmla="*/ 889367 h 5283089"/>
              <a:gd name="connsiteX1" fmla="*/ 452474 w 8353357"/>
              <a:gd name="connsiteY1" fmla="*/ 0 h 5283089"/>
              <a:gd name="connsiteX2" fmla="*/ 7477242 w 8353357"/>
              <a:gd name="connsiteY2" fmla="*/ 13252 h 5283089"/>
              <a:gd name="connsiteX3" fmla="*/ 8353357 w 8353357"/>
              <a:gd name="connsiteY3" fmla="*/ 889367 h 5283089"/>
              <a:gd name="connsiteX4" fmla="*/ 8353357 w 8353357"/>
              <a:gd name="connsiteY4" fmla="*/ 4393721 h 5283089"/>
              <a:gd name="connsiteX5" fmla="*/ 7477242 w 8353357"/>
              <a:gd name="connsiteY5" fmla="*/ 5269836 h 5283089"/>
              <a:gd name="connsiteX6" fmla="*/ 545239 w 8353357"/>
              <a:gd name="connsiteY6" fmla="*/ 5283089 h 5283089"/>
              <a:gd name="connsiteX7" fmla="*/ 429 w 8353357"/>
              <a:gd name="connsiteY7" fmla="*/ 4393721 h 5283089"/>
              <a:gd name="connsiteX8" fmla="*/ 429 w 8353357"/>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477242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914564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951 w 8363596"/>
              <a:gd name="connsiteY0" fmla="*/ 889367 h 5269836"/>
              <a:gd name="connsiteX1" fmla="*/ 456996 w 8363596"/>
              <a:gd name="connsiteY1" fmla="*/ 0 h 5269836"/>
              <a:gd name="connsiteX2" fmla="*/ 7958843 w 8363596"/>
              <a:gd name="connsiteY2" fmla="*/ 26504 h 5269836"/>
              <a:gd name="connsiteX3" fmla="*/ 8357879 w 8363596"/>
              <a:gd name="connsiteY3" fmla="*/ 889367 h 5269836"/>
              <a:gd name="connsiteX4" fmla="*/ 8357879 w 8363596"/>
              <a:gd name="connsiteY4" fmla="*/ 4393721 h 5269836"/>
              <a:gd name="connsiteX5" fmla="*/ 7919086 w 8363596"/>
              <a:gd name="connsiteY5" fmla="*/ 5269836 h 5269836"/>
              <a:gd name="connsiteX6" fmla="*/ 408743 w 8363596"/>
              <a:gd name="connsiteY6" fmla="*/ 5258217 h 5269836"/>
              <a:gd name="connsiteX7" fmla="*/ 4951 w 8363596"/>
              <a:gd name="connsiteY7" fmla="*/ 4393721 h 5269836"/>
              <a:gd name="connsiteX8" fmla="*/ 4951 w 8363596"/>
              <a:gd name="connsiteY8" fmla="*/ 889367 h 5269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3596" h="5269836">
                <a:moveTo>
                  <a:pt x="4951" y="889367"/>
                </a:moveTo>
                <a:cubicBezTo>
                  <a:pt x="4951" y="405502"/>
                  <a:pt x="-26869" y="0"/>
                  <a:pt x="456996" y="0"/>
                </a:cubicBezTo>
                <a:lnTo>
                  <a:pt x="7958843" y="26504"/>
                </a:lnTo>
                <a:cubicBezTo>
                  <a:pt x="8442708" y="26504"/>
                  <a:pt x="8357879" y="405502"/>
                  <a:pt x="8357879" y="889367"/>
                </a:cubicBezTo>
                <a:lnTo>
                  <a:pt x="8357879" y="4393721"/>
                </a:lnTo>
                <a:cubicBezTo>
                  <a:pt x="8357879" y="4877586"/>
                  <a:pt x="8402951" y="5269836"/>
                  <a:pt x="7919086" y="5269836"/>
                </a:cubicBezTo>
                <a:lnTo>
                  <a:pt x="408743" y="5258217"/>
                </a:lnTo>
                <a:cubicBezTo>
                  <a:pt x="-75122" y="5258217"/>
                  <a:pt x="4951" y="4877586"/>
                  <a:pt x="4951" y="4393721"/>
                </a:cubicBezTo>
                <a:lnTo>
                  <a:pt x="4951" y="88936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p:cNvPicPr/>
          <p:nvPr userDrawn="1"/>
        </p:nvPicPr>
        <p:blipFill rotWithShape="1">
          <a:blip r:embed="rId2"/>
          <a:srcRect l="34753" t="65456" r="54387" b="13181"/>
          <a:stretch/>
        </p:blipFill>
        <p:spPr bwMode="auto">
          <a:xfrm>
            <a:off x="2843808" y="5949280"/>
            <a:ext cx="621665" cy="687070"/>
          </a:xfrm>
          <a:prstGeom prst="rect">
            <a:avLst/>
          </a:prstGeom>
          <a:ln>
            <a:noFill/>
          </a:ln>
          <a:extLst>
            <a:ext uri="{53640926-AAD7-44D8-BBD7-CCE9431645EC}">
              <a14:shadowObscured xmlns:a14="http://schemas.microsoft.com/office/drawing/2010/main"/>
            </a:ext>
          </a:extLst>
        </p:spPr>
      </p:pic>
      <p:pic>
        <p:nvPicPr>
          <p:cNvPr id="15" name="Picture 14"/>
          <p:cNvPicPr/>
          <p:nvPr userDrawn="1"/>
        </p:nvPicPr>
        <p:blipFill rotWithShape="1">
          <a:blip r:embed="rId2"/>
          <a:srcRect l="34625" t="39773" r="53620" b="39545"/>
          <a:stretch/>
        </p:blipFill>
        <p:spPr bwMode="auto">
          <a:xfrm>
            <a:off x="3779912" y="5949280"/>
            <a:ext cx="672465" cy="665480"/>
          </a:xfrm>
          <a:prstGeom prst="rect">
            <a:avLst/>
          </a:prstGeom>
          <a:ln>
            <a:noFill/>
          </a:ln>
          <a:extLst>
            <a:ext uri="{53640926-AAD7-44D8-BBD7-CCE9431645EC}">
              <a14:shadowObscured xmlns:a14="http://schemas.microsoft.com/office/drawing/2010/main"/>
            </a:ext>
          </a:extLst>
        </p:spPr>
      </p:pic>
      <p:pic>
        <p:nvPicPr>
          <p:cNvPr id="16" name="Picture 15"/>
          <p:cNvPicPr/>
          <p:nvPr userDrawn="1"/>
        </p:nvPicPr>
        <p:blipFill rotWithShape="1">
          <a:blip r:embed="rId2"/>
          <a:srcRect l="12138" t="65227" r="73680" b="13409"/>
          <a:stretch/>
        </p:blipFill>
        <p:spPr bwMode="auto">
          <a:xfrm>
            <a:off x="4724896" y="5949280"/>
            <a:ext cx="634365" cy="570820"/>
          </a:xfrm>
          <a:prstGeom prst="rect">
            <a:avLst/>
          </a:prstGeom>
          <a:ln>
            <a:noFill/>
          </a:ln>
          <a:extLst>
            <a:ext uri="{53640926-AAD7-44D8-BBD7-CCE9431645EC}">
              <a14:shadowObscured xmlns:a14="http://schemas.microsoft.com/office/drawing/2010/main"/>
            </a:ext>
          </a:extLst>
        </p:spPr>
      </p:pic>
      <p:pic>
        <p:nvPicPr>
          <p:cNvPr id="17" name="Picture 16"/>
          <p:cNvPicPr/>
          <p:nvPr userDrawn="1"/>
        </p:nvPicPr>
        <p:blipFill rotWithShape="1">
          <a:blip r:embed="rId3"/>
          <a:srcRect l="54685" t="45454" r="32922" b="31137"/>
          <a:stretch/>
        </p:blipFill>
        <p:spPr bwMode="auto">
          <a:xfrm>
            <a:off x="5573502" y="5940256"/>
            <a:ext cx="565279" cy="657096"/>
          </a:xfrm>
          <a:prstGeom prst="rect">
            <a:avLst/>
          </a:prstGeom>
          <a:ln>
            <a:noFill/>
          </a:ln>
          <a:extLst>
            <a:ext uri="{53640926-AAD7-44D8-BBD7-CCE9431645EC}">
              <a14:shadowObscured xmlns:a14="http://schemas.microsoft.com/office/drawing/2010/main"/>
            </a:ext>
          </a:extLst>
        </p:spPr>
      </p:pic>
      <p:pic>
        <p:nvPicPr>
          <p:cNvPr id="18" name="Picture 17"/>
          <p:cNvPicPr/>
          <p:nvPr userDrawn="1"/>
        </p:nvPicPr>
        <p:blipFill rotWithShape="1">
          <a:blip r:embed="rId3"/>
          <a:srcRect l="11499" t="48864" r="72785" b="34546"/>
          <a:stretch/>
        </p:blipFill>
        <p:spPr bwMode="auto">
          <a:xfrm>
            <a:off x="6660232" y="5949280"/>
            <a:ext cx="899160" cy="594010"/>
          </a:xfrm>
          <a:prstGeom prst="rect">
            <a:avLst/>
          </a:prstGeom>
          <a:ln>
            <a:noFill/>
          </a:ln>
          <a:extLst>
            <a:ext uri="{53640926-AAD7-44D8-BBD7-CCE9431645EC}">
              <a14:shadowObscured xmlns:a14="http://schemas.microsoft.com/office/drawing/2010/main"/>
            </a:ext>
          </a:extLst>
        </p:spPr>
      </p:pic>
      <p:sp>
        <p:nvSpPr>
          <p:cNvPr id="19" name="Rectangle 18"/>
          <p:cNvSpPr/>
          <p:nvPr userDrawn="1"/>
        </p:nvSpPr>
        <p:spPr>
          <a:xfrm>
            <a:off x="1331640" y="5966130"/>
            <a:ext cx="1368152" cy="55921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b="1" dirty="0">
                <a:solidFill>
                  <a:schemeClr val="tx1"/>
                </a:solidFill>
              </a:rPr>
              <a:t>Department</a:t>
            </a:r>
            <a:r>
              <a:rPr lang="en-IN" b="1" baseline="0" dirty="0">
                <a:solidFill>
                  <a:schemeClr val="tx1"/>
                </a:solidFill>
              </a:rPr>
              <a:t> of CSE</a:t>
            </a:r>
            <a:endParaRPr lang="en-IN" b="1" dirty="0">
              <a:solidFill>
                <a:schemeClr val="tx1"/>
              </a:solidFill>
            </a:endParaRPr>
          </a:p>
        </p:txBody>
      </p:sp>
      <p:cxnSp>
        <p:nvCxnSpPr>
          <p:cNvPr id="20" name="Straight Connector 19"/>
          <p:cNvCxnSpPr/>
          <p:nvPr userDrawn="1"/>
        </p:nvCxnSpPr>
        <p:spPr>
          <a:xfrm>
            <a:off x="107504" y="5939566"/>
            <a:ext cx="892899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1964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1559" y="620688"/>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20508" y="66325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160" y="177838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Rounded Rectangle 10"/>
          <p:cNvSpPr/>
          <p:nvPr userDrawn="1"/>
        </p:nvSpPr>
        <p:spPr>
          <a:xfrm>
            <a:off x="107504" y="116632"/>
            <a:ext cx="8928992" cy="6624736"/>
          </a:xfrm>
          <a:custGeom>
            <a:avLst/>
            <a:gdLst>
              <a:gd name="connsiteX0" fmla="*/ 0 w 8352928"/>
              <a:gd name="connsiteY0" fmla="*/ 876115 h 5256584"/>
              <a:gd name="connsiteX1" fmla="*/ 876115 w 8352928"/>
              <a:gd name="connsiteY1" fmla="*/ 0 h 5256584"/>
              <a:gd name="connsiteX2" fmla="*/ 7476813 w 8352928"/>
              <a:gd name="connsiteY2" fmla="*/ 0 h 5256584"/>
              <a:gd name="connsiteX3" fmla="*/ 8352928 w 8352928"/>
              <a:gd name="connsiteY3" fmla="*/ 876115 h 5256584"/>
              <a:gd name="connsiteX4" fmla="*/ 8352928 w 8352928"/>
              <a:gd name="connsiteY4" fmla="*/ 4380469 h 5256584"/>
              <a:gd name="connsiteX5" fmla="*/ 7476813 w 8352928"/>
              <a:gd name="connsiteY5" fmla="*/ 5256584 h 5256584"/>
              <a:gd name="connsiteX6" fmla="*/ 876115 w 8352928"/>
              <a:gd name="connsiteY6" fmla="*/ 5256584 h 5256584"/>
              <a:gd name="connsiteX7" fmla="*/ 0 w 8352928"/>
              <a:gd name="connsiteY7" fmla="*/ 4380469 h 5256584"/>
              <a:gd name="connsiteX8" fmla="*/ 0 w 8352928"/>
              <a:gd name="connsiteY8" fmla="*/ 876115 h 5256584"/>
              <a:gd name="connsiteX0" fmla="*/ 0 w 8352928"/>
              <a:gd name="connsiteY0" fmla="*/ 876115 h 5269837"/>
              <a:gd name="connsiteX1" fmla="*/ 876115 w 8352928"/>
              <a:gd name="connsiteY1" fmla="*/ 0 h 5269837"/>
              <a:gd name="connsiteX2" fmla="*/ 7476813 w 8352928"/>
              <a:gd name="connsiteY2" fmla="*/ 0 h 5269837"/>
              <a:gd name="connsiteX3" fmla="*/ 8352928 w 8352928"/>
              <a:gd name="connsiteY3" fmla="*/ 876115 h 5269837"/>
              <a:gd name="connsiteX4" fmla="*/ 8352928 w 8352928"/>
              <a:gd name="connsiteY4" fmla="*/ 4380469 h 5269837"/>
              <a:gd name="connsiteX5" fmla="*/ 7476813 w 8352928"/>
              <a:gd name="connsiteY5" fmla="*/ 5256584 h 5269837"/>
              <a:gd name="connsiteX6" fmla="*/ 544810 w 8352928"/>
              <a:gd name="connsiteY6" fmla="*/ 5269837 h 5269837"/>
              <a:gd name="connsiteX7" fmla="*/ 0 w 8352928"/>
              <a:gd name="connsiteY7" fmla="*/ 4380469 h 5269837"/>
              <a:gd name="connsiteX8" fmla="*/ 0 w 8352928"/>
              <a:gd name="connsiteY8" fmla="*/ 876115 h 5269837"/>
              <a:gd name="connsiteX0" fmla="*/ 429 w 8353357"/>
              <a:gd name="connsiteY0" fmla="*/ 889367 h 5283089"/>
              <a:gd name="connsiteX1" fmla="*/ 452474 w 8353357"/>
              <a:gd name="connsiteY1" fmla="*/ 0 h 5283089"/>
              <a:gd name="connsiteX2" fmla="*/ 7477242 w 8353357"/>
              <a:gd name="connsiteY2" fmla="*/ 13252 h 5283089"/>
              <a:gd name="connsiteX3" fmla="*/ 8353357 w 8353357"/>
              <a:gd name="connsiteY3" fmla="*/ 889367 h 5283089"/>
              <a:gd name="connsiteX4" fmla="*/ 8353357 w 8353357"/>
              <a:gd name="connsiteY4" fmla="*/ 4393721 h 5283089"/>
              <a:gd name="connsiteX5" fmla="*/ 7477242 w 8353357"/>
              <a:gd name="connsiteY5" fmla="*/ 5269836 h 5283089"/>
              <a:gd name="connsiteX6" fmla="*/ 545239 w 8353357"/>
              <a:gd name="connsiteY6" fmla="*/ 5283089 h 5283089"/>
              <a:gd name="connsiteX7" fmla="*/ 429 w 8353357"/>
              <a:gd name="connsiteY7" fmla="*/ 4393721 h 5283089"/>
              <a:gd name="connsiteX8" fmla="*/ 429 w 8353357"/>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477242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914564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951 w 8363596"/>
              <a:gd name="connsiteY0" fmla="*/ 889367 h 5269836"/>
              <a:gd name="connsiteX1" fmla="*/ 456996 w 8363596"/>
              <a:gd name="connsiteY1" fmla="*/ 0 h 5269836"/>
              <a:gd name="connsiteX2" fmla="*/ 7958843 w 8363596"/>
              <a:gd name="connsiteY2" fmla="*/ 26504 h 5269836"/>
              <a:gd name="connsiteX3" fmla="*/ 8357879 w 8363596"/>
              <a:gd name="connsiteY3" fmla="*/ 889367 h 5269836"/>
              <a:gd name="connsiteX4" fmla="*/ 8357879 w 8363596"/>
              <a:gd name="connsiteY4" fmla="*/ 4393721 h 5269836"/>
              <a:gd name="connsiteX5" fmla="*/ 7919086 w 8363596"/>
              <a:gd name="connsiteY5" fmla="*/ 5269836 h 5269836"/>
              <a:gd name="connsiteX6" fmla="*/ 408743 w 8363596"/>
              <a:gd name="connsiteY6" fmla="*/ 5258217 h 5269836"/>
              <a:gd name="connsiteX7" fmla="*/ 4951 w 8363596"/>
              <a:gd name="connsiteY7" fmla="*/ 4393721 h 5269836"/>
              <a:gd name="connsiteX8" fmla="*/ 4951 w 8363596"/>
              <a:gd name="connsiteY8" fmla="*/ 889367 h 5269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3596" h="5269836">
                <a:moveTo>
                  <a:pt x="4951" y="889367"/>
                </a:moveTo>
                <a:cubicBezTo>
                  <a:pt x="4951" y="405502"/>
                  <a:pt x="-26869" y="0"/>
                  <a:pt x="456996" y="0"/>
                </a:cubicBezTo>
                <a:lnTo>
                  <a:pt x="7958843" y="26504"/>
                </a:lnTo>
                <a:cubicBezTo>
                  <a:pt x="8442708" y="26504"/>
                  <a:pt x="8357879" y="405502"/>
                  <a:pt x="8357879" y="889367"/>
                </a:cubicBezTo>
                <a:lnTo>
                  <a:pt x="8357879" y="4393721"/>
                </a:lnTo>
                <a:cubicBezTo>
                  <a:pt x="8357879" y="4877586"/>
                  <a:pt x="8402951" y="5269836"/>
                  <a:pt x="7919086" y="5269836"/>
                </a:cubicBezTo>
                <a:lnTo>
                  <a:pt x="408743" y="5258217"/>
                </a:lnTo>
                <a:cubicBezTo>
                  <a:pt x="-75122" y="5258217"/>
                  <a:pt x="4951" y="4877586"/>
                  <a:pt x="4951" y="4393721"/>
                </a:cubicBezTo>
                <a:lnTo>
                  <a:pt x="4951" y="88936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p:cNvPicPr/>
          <p:nvPr userDrawn="1"/>
        </p:nvPicPr>
        <p:blipFill rotWithShape="1">
          <a:blip r:embed="rId2"/>
          <a:srcRect l="34753" t="65456" r="54387" b="13181"/>
          <a:stretch/>
        </p:blipFill>
        <p:spPr bwMode="auto">
          <a:xfrm>
            <a:off x="2843808" y="5949280"/>
            <a:ext cx="621665" cy="687070"/>
          </a:xfrm>
          <a:prstGeom prst="rect">
            <a:avLst/>
          </a:prstGeom>
          <a:ln>
            <a:noFill/>
          </a:ln>
          <a:extLst>
            <a:ext uri="{53640926-AAD7-44D8-BBD7-CCE9431645EC}">
              <a14:shadowObscured xmlns:a14="http://schemas.microsoft.com/office/drawing/2010/main"/>
            </a:ext>
          </a:extLst>
        </p:spPr>
      </p:pic>
      <p:pic>
        <p:nvPicPr>
          <p:cNvPr id="19" name="Picture 18"/>
          <p:cNvPicPr/>
          <p:nvPr userDrawn="1"/>
        </p:nvPicPr>
        <p:blipFill rotWithShape="1">
          <a:blip r:embed="rId2"/>
          <a:srcRect l="34625" t="39773" r="53620" b="39545"/>
          <a:stretch/>
        </p:blipFill>
        <p:spPr bwMode="auto">
          <a:xfrm>
            <a:off x="3779912" y="5949280"/>
            <a:ext cx="672465" cy="665480"/>
          </a:xfrm>
          <a:prstGeom prst="rect">
            <a:avLst/>
          </a:prstGeom>
          <a:ln>
            <a:noFill/>
          </a:ln>
          <a:extLst>
            <a:ext uri="{53640926-AAD7-44D8-BBD7-CCE9431645EC}">
              <a14:shadowObscured xmlns:a14="http://schemas.microsoft.com/office/drawing/2010/main"/>
            </a:ext>
          </a:extLst>
        </p:spPr>
      </p:pic>
      <p:pic>
        <p:nvPicPr>
          <p:cNvPr id="20" name="Picture 19"/>
          <p:cNvPicPr/>
          <p:nvPr userDrawn="1"/>
        </p:nvPicPr>
        <p:blipFill rotWithShape="1">
          <a:blip r:embed="rId2"/>
          <a:srcRect l="12138" t="65227" r="73680" b="13409"/>
          <a:stretch/>
        </p:blipFill>
        <p:spPr bwMode="auto">
          <a:xfrm>
            <a:off x="4724896" y="5949280"/>
            <a:ext cx="634365" cy="570820"/>
          </a:xfrm>
          <a:prstGeom prst="rect">
            <a:avLst/>
          </a:prstGeom>
          <a:ln>
            <a:noFill/>
          </a:ln>
          <a:extLst>
            <a:ext uri="{53640926-AAD7-44D8-BBD7-CCE9431645EC}">
              <a14:shadowObscured xmlns:a14="http://schemas.microsoft.com/office/drawing/2010/main"/>
            </a:ext>
          </a:extLst>
        </p:spPr>
      </p:pic>
      <p:pic>
        <p:nvPicPr>
          <p:cNvPr id="21" name="Picture 20"/>
          <p:cNvPicPr/>
          <p:nvPr userDrawn="1"/>
        </p:nvPicPr>
        <p:blipFill rotWithShape="1">
          <a:blip r:embed="rId3"/>
          <a:srcRect l="54685" t="45454" r="32922" b="31137"/>
          <a:stretch/>
        </p:blipFill>
        <p:spPr bwMode="auto">
          <a:xfrm>
            <a:off x="5573502" y="5940256"/>
            <a:ext cx="565279" cy="657096"/>
          </a:xfrm>
          <a:prstGeom prst="rect">
            <a:avLst/>
          </a:prstGeom>
          <a:ln>
            <a:noFill/>
          </a:ln>
          <a:extLst>
            <a:ext uri="{53640926-AAD7-44D8-BBD7-CCE9431645EC}">
              <a14:shadowObscured xmlns:a14="http://schemas.microsoft.com/office/drawing/2010/main"/>
            </a:ext>
          </a:extLst>
        </p:spPr>
      </p:pic>
      <p:pic>
        <p:nvPicPr>
          <p:cNvPr id="22" name="Picture 21"/>
          <p:cNvPicPr/>
          <p:nvPr userDrawn="1"/>
        </p:nvPicPr>
        <p:blipFill rotWithShape="1">
          <a:blip r:embed="rId3"/>
          <a:srcRect l="11499" t="48864" r="72785" b="34546"/>
          <a:stretch/>
        </p:blipFill>
        <p:spPr bwMode="auto">
          <a:xfrm>
            <a:off x="6660232" y="5949280"/>
            <a:ext cx="899160" cy="594010"/>
          </a:xfrm>
          <a:prstGeom prst="rect">
            <a:avLst/>
          </a:prstGeom>
          <a:ln>
            <a:noFill/>
          </a:ln>
          <a:extLst>
            <a:ext uri="{53640926-AAD7-44D8-BBD7-CCE9431645EC}">
              <a14:shadowObscured xmlns:a14="http://schemas.microsoft.com/office/drawing/2010/main"/>
            </a:ext>
          </a:extLst>
        </p:spPr>
      </p:pic>
      <p:sp>
        <p:nvSpPr>
          <p:cNvPr id="23" name="Rectangle 22"/>
          <p:cNvSpPr/>
          <p:nvPr userDrawn="1"/>
        </p:nvSpPr>
        <p:spPr>
          <a:xfrm>
            <a:off x="1331640" y="5966130"/>
            <a:ext cx="1368152" cy="55921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b="1" dirty="0">
                <a:solidFill>
                  <a:schemeClr val="tx1"/>
                </a:solidFill>
              </a:rPr>
              <a:t>Department</a:t>
            </a:r>
            <a:r>
              <a:rPr lang="en-IN" b="1" baseline="0" dirty="0">
                <a:solidFill>
                  <a:schemeClr val="tx1"/>
                </a:solidFill>
              </a:rPr>
              <a:t> of CSE</a:t>
            </a:r>
            <a:endParaRPr lang="en-IN" b="1" dirty="0">
              <a:solidFill>
                <a:schemeClr val="tx1"/>
              </a:solidFill>
            </a:endParaRPr>
          </a:p>
        </p:txBody>
      </p:sp>
      <p:cxnSp>
        <p:nvCxnSpPr>
          <p:cNvPr id="24" name="Straight Connector 23"/>
          <p:cNvCxnSpPr/>
          <p:nvPr userDrawn="1"/>
        </p:nvCxnSpPr>
        <p:spPr>
          <a:xfrm>
            <a:off x="107504" y="5939566"/>
            <a:ext cx="892899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9312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9EAE6">
            <a:alpha val="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1EB60B-ED58-4A11-9102-E27A5F85883E}" type="slidenum">
              <a:rPr lang="en-IN" smtClean="0"/>
              <a:t>‹#›</a:t>
            </a:fld>
            <a:endParaRPr lang="en-IN"/>
          </a:p>
        </p:txBody>
      </p:sp>
    </p:spTree>
    <p:extLst>
      <p:ext uri="{BB962C8B-B14F-4D97-AF65-F5344CB8AC3E}">
        <p14:creationId xmlns:p14="http://schemas.microsoft.com/office/powerpoint/2010/main" val="413897836"/>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64" r:id="rId4"/>
    <p:sldLayoutId id="2147483652" r:id="rId5"/>
    <p:sldLayoutId id="2147483653" r:id="rId6"/>
    <p:sldLayoutId id="2147483654" r:id="rId7"/>
    <p:sldLayoutId id="2147483655" r:id="rId8"/>
    <p:sldLayoutId id="2147483656" r:id="rId9"/>
    <p:sldLayoutId id="2147483657" r:id="rId10"/>
    <p:sldLayoutId id="2147483662"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t> </a:t>
            </a:r>
            <a:endParaRPr lang="en-IN" dirty="0"/>
          </a:p>
        </p:txBody>
      </p:sp>
      <p:sp>
        <p:nvSpPr>
          <p:cNvPr id="3" name="Subtitle 2"/>
          <p:cNvSpPr>
            <a:spLocks noGrp="1"/>
          </p:cNvSpPr>
          <p:nvPr>
            <p:ph type="subTitle" idx="1"/>
          </p:nvPr>
        </p:nvSpPr>
        <p:spPr>
          <a:xfrm>
            <a:off x="395536" y="2204864"/>
            <a:ext cx="8424936" cy="3240360"/>
          </a:xfrm>
          <a:solidFill>
            <a:schemeClr val="lt1">
              <a:alpha val="0"/>
            </a:schemeClr>
          </a:solidFill>
          <a:ln>
            <a:solidFill>
              <a:schemeClr val="dk1">
                <a:alpha val="0"/>
              </a:schemeClr>
            </a:solidFill>
          </a:ln>
        </p:spPr>
        <p:style>
          <a:lnRef idx="2">
            <a:schemeClr val="dk1"/>
          </a:lnRef>
          <a:fillRef idx="1">
            <a:schemeClr val="lt1"/>
          </a:fillRef>
          <a:effectRef idx="0">
            <a:schemeClr val="dk1"/>
          </a:effectRef>
          <a:fontRef idx="minor">
            <a:schemeClr val="dk1"/>
          </a:fontRef>
        </p:style>
        <p:txBody>
          <a:bodyPr/>
          <a:lstStyle/>
          <a:p>
            <a:pPr>
              <a:spcBef>
                <a:spcPts val="0"/>
              </a:spcBef>
            </a:pPr>
            <a:r>
              <a:rPr lang="en-IN" sz="4400" b="1" dirty="0">
                <a:solidFill>
                  <a:srgbClr val="002060"/>
                </a:solidFill>
                <a:latin typeface="Times New Roman" panose="02020603050405020304" pitchFamily="18" charset="0"/>
                <a:cs typeface="Times New Roman" panose="02020603050405020304" pitchFamily="18" charset="0"/>
              </a:rPr>
              <a:t>Rajalakshmi Engineering College</a:t>
            </a:r>
          </a:p>
          <a:p>
            <a:pPr>
              <a:spcBef>
                <a:spcPts val="0"/>
              </a:spcBef>
            </a:pPr>
            <a:r>
              <a:rPr lang="en-IN" sz="2800" b="1" dirty="0">
                <a:solidFill>
                  <a:schemeClr val="tx1"/>
                </a:solidFill>
              </a:rPr>
              <a:t>An Autonomous Institution</a:t>
            </a:r>
          </a:p>
          <a:p>
            <a:pPr>
              <a:spcBef>
                <a:spcPts val="0"/>
              </a:spcBef>
            </a:pPr>
            <a:r>
              <a:rPr lang="en-IN" sz="2400" b="1" dirty="0">
                <a:solidFill>
                  <a:schemeClr val="tx1"/>
                </a:solidFill>
              </a:rPr>
              <a:t>Chennai-602105</a:t>
            </a:r>
          </a:p>
        </p:txBody>
      </p:sp>
    </p:spTree>
    <p:extLst>
      <p:ext uri="{BB962C8B-B14F-4D97-AF65-F5344CB8AC3E}">
        <p14:creationId xmlns:p14="http://schemas.microsoft.com/office/powerpoint/2010/main" val="2165769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How the 4 Cs in a student-centered learning approach will be game ..."/>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8" name="AutoShape 4" descr="Revision of Minor Assignments | Zhe's site - University of ..."/>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 name="AutoShape 6" descr="Performance | Charity Dynamics"/>
          <p:cNvSpPr>
            <a:spLocks noChangeAspect="1" noChangeArrowheads="1"/>
          </p:cNvSpPr>
          <p:nvPr/>
        </p:nvSpPr>
        <p:spPr bwMode="auto">
          <a:xfrm>
            <a:off x="345281" y="9775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4" name="AutoShape 2" descr="Android Phone In Hand - Oppo Mobile Phones Png , Free Transparent ..."/>
          <p:cNvSpPr>
            <a:spLocks noChangeAspect="1" noChangeArrowheads="1"/>
          </p:cNvSpPr>
          <p:nvPr/>
        </p:nvSpPr>
        <p:spPr bwMode="auto">
          <a:xfrm>
            <a:off x="459581" y="10918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 name="AutoShape 6" descr="Google Teacher Clipart | Free Images at Clker.com - vector clip ..."/>
          <p:cNvSpPr>
            <a:spLocks noChangeAspect="1" noChangeArrowheads="1"/>
          </p:cNvSpPr>
          <p:nvPr/>
        </p:nvSpPr>
        <p:spPr bwMode="auto">
          <a:xfrm>
            <a:off x="573881" y="12061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grpSp>
        <p:nvGrpSpPr>
          <p:cNvPr id="9" name="Group 8">
            <a:extLst>
              <a:ext uri="{FF2B5EF4-FFF2-40B4-BE49-F238E27FC236}">
                <a16:creationId xmlns:a16="http://schemas.microsoft.com/office/drawing/2014/main" id="{7DF72F7C-BB3E-E8DE-43A1-34B0F4D58CA2}"/>
              </a:ext>
            </a:extLst>
          </p:cNvPr>
          <p:cNvGrpSpPr/>
          <p:nvPr/>
        </p:nvGrpSpPr>
        <p:grpSpPr>
          <a:xfrm>
            <a:off x="0" y="0"/>
            <a:ext cx="9122790" cy="1206103"/>
            <a:chOff x="0" y="0"/>
            <a:chExt cx="9122790" cy="1206103"/>
          </a:xfrm>
        </p:grpSpPr>
        <p:sp>
          <p:nvSpPr>
            <p:cNvPr id="6" name="TextBox 5">
              <a:extLst>
                <a:ext uri="{FF2B5EF4-FFF2-40B4-BE49-F238E27FC236}">
                  <a16:creationId xmlns:a16="http://schemas.microsoft.com/office/drawing/2014/main" id="{0B7B9664-40D0-47C7-458F-A311CA40229E}"/>
                </a:ext>
              </a:extLst>
            </p:cNvPr>
            <p:cNvSpPr txBox="1"/>
            <p:nvPr/>
          </p:nvSpPr>
          <p:spPr>
            <a:xfrm>
              <a:off x="0" y="0"/>
              <a:ext cx="3275856" cy="1206103"/>
            </a:xfrm>
            <a:prstGeom prst="rect">
              <a:avLst/>
            </a:prstGeom>
            <a:solidFill>
              <a:schemeClr val="bg1"/>
            </a:solidFill>
          </p:spPr>
          <p:txBody>
            <a:bodyPr wrap="square" rtlCol="0">
              <a:spAutoFit/>
            </a:bodyPr>
            <a:lstStyle/>
            <a:p>
              <a:endParaRPr lang="en-IN" dirty="0"/>
            </a:p>
          </p:txBody>
        </p:sp>
        <p:sp>
          <p:nvSpPr>
            <p:cNvPr id="7" name="Rectangle 6">
              <a:extLst>
                <a:ext uri="{FF2B5EF4-FFF2-40B4-BE49-F238E27FC236}">
                  <a16:creationId xmlns:a16="http://schemas.microsoft.com/office/drawing/2014/main" id="{D7E80926-64AC-2862-00F8-C906C88BF14E}"/>
                </a:ext>
              </a:extLst>
            </p:cNvPr>
            <p:cNvSpPr/>
            <p:nvPr/>
          </p:nvSpPr>
          <p:spPr>
            <a:xfrm>
              <a:off x="7431110" y="2331"/>
              <a:ext cx="1691680" cy="1203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1"/>
                  </a:solidFill>
                </a:ln>
                <a:solidFill>
                  <a:schemeClr val="bg1"/>
                </a:solidFill>
              </a:endParaRPr>
            </a:p>
          </p:txBody>
        </p:sp>
      </p:grpSp>
      <p:sp>
        <p:nvSpPr>
          <p:cNvPr id="20" name="Title 1">
            <a:extLst>
              <a:ext uri="{FF2B5EF4-FFF2-40B4-BE49-F238E27FC236}">
                <a16:creationId xmlns:a16="http://schemas.microsoft.com/office/drawing/2014/main" id="{443A7ED9-A4D3-D8A0-6BF5-FB75E11D439A}"/>
              </a:ext>
            </a:extLst>
          </p:cNvPr>
          <p:cNvSpPr txBox="1">
            <a:spLocks/>
          </p:cNvSpPr>
          <p:nvPr/>
        </p:nvSpPr>
        <p:spPr>
          <a:xfrm>
            <a:off x="1567490" y="529968"/>
            <a:ext cx="6840760" cy="48885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endParaRPr lang="en-US" altLang="en-US" b="1" dirty="0">
              <a:solidFill>
                <a:srgbClr val="002060"/>
              </a:solidFill>
              <a:latin typeface="Garamond" panose="02020404030301010803" pitchFamily="18" charset="0"/>
            </a:endParaRPr>
          </a:p>
        </p:txBody>
      </p:sp>
      <p:grpSp>
        <p:nvGrpSpPr>
          <p:cNvPr id="21" name="Group 4">
            <a:extLst>
              <a:ext uri="{FF2B5EF4-FFF2-40B4-BE49-F238E27FC236}">
                <a16:creationId xmlns:a16="http://schemas.microsoft.com/office/drawing/2014/main" id="{EE948DF1-95C8-4C8F-5DE2-74FE92D79C4D}"/>
              </a:ext>
            </a:extLst>
          </p:cNvPr>
          <p:cNvGrpSpPr>
            <a:grpSpLocks/>
          </p:cNvGrpSpPr>
          <p:nvPr/>
        </p:nvGrpSpPr>
        <p:grpSpPr bwMode="auto">
          <a:xfrm>
            <a:off x="107505" y="116632"/>
            <a:ext cx="1368151" cy="5864007"/>
            <a:chOff x="0" y="-22667"/>
            <a:chExt cx="12311743" cy="6903334"/>
          </a:xfrm>
        </p:grpSpPr>
        <p:sp>
          <p:nvSpPr>
            <p:cNvPr id="22" name="Rectangle 21">
              <a:extLst>
                <a:ext uri="{FF2B5EF4-FFF2-40B4-BE49-F238E27FC236}">
                  <a16:creationId xmlns:a16="http://schemas.microsoft.com/office/drawing/2014/main" id="{A5B3A3F0-C5E8-01FD-8EAF-6BDF31A1D822}"/>
                </a:ext>
              </a:extLst>
            </p:cNvPr>
            <p:cNvSpPr/>
            <p:nvPr/>
          </p:nvSpPr>
          <p:spPr>
            <a:xfrm>
              <a:off x="0" y="-22667"/>
              <a:ext cx="12191367" cy="6857291"/>
            </a:xfrm>
            <a:prstGeom prst="rect">
              <a:avLst/>
            </a:prstGeom>
            <a:gradFill flip="none" rotWithShape="1">
              <a:gsLst>
                <a:gs pos="0">
                  <a:srgbClr val="042568"/>
                </a:gs>
                <a:gs pos="100000">
                  <a:srgbClr val="0C5C8D"/>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pic>
          <p:nvPicPr>
            <p:cNvPr id="23" name="Picture 22" descr="A picture containing text, laser">
              <a:extLst>
                <a:ext uri="{FF2B5EF4-FFF2-40B4-BE49-F238E27FC236}">
                  <a16:creationId xmlns:a16="http://schemas.microsoft.com/office/drawing/2014/main" id="{BCF08FB5-4F0C-D940-AC9D-4C141AD2C91E}"/>
                </a:ext>
              </a:extLst>
            </p:cNvPr>
            <p:cNvPicPr>
              <a:picLocks noChangeAspect="1"/>
            </p:cNvPicPr>
            <p:nvPr/>
          </p:nvPicPr>
          <p:blipFill>
            <a:blip r:embed="rId2">
              <a:alphaModFix amt="20000"/>
            </a:blip>
            <a:srcRect t="4960" b="10997"/>
            <a:stretch>
              <a:fillRect/>
            </a:stretch>
          </p:blipFill>
          <p:spPr>
            <a:xfrm>
              <a:off x="119743" y="22667"/>
              <a:ext cx="12192000" cy="6858000"/>
            </a:xfrm>
            <a:custGeom>
              <a:avLst/>
              <a:gdLst>
                <a:gd name="connsiteX0" fmla="*/ 0 w 12240093"/>
                <a:gd name="connsiteY0" fmla="*/ 0 h 6858000"/>
                <a:gd name="connsiteX1" fmla="*/ 12240093 w 12240093"/>
                <a:gd name="connsiteY1" fmla="*/ 0 h 6858000"/>
                <a:gd name="connsiteX2" fmla="*/ 12240093 w 12240093"/>
                <a:gd name="connsiteY2" fmla="*/ 6858000 h 6858000"/>
                <a:gd name="connsiteX3" fmla="*/ 0 w 122400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40093" h="6858000">
                  <a:moveTo>
                    <a:pt x="0" y="0"/>
                  </a:moveTo>
                  <a:lnTo>
                    <a:pt x="12240093" y="0"/>
                  </a:lnTo>
                  <a:lnTo>
                    <a:pt x="12240093" y="6858000"/>
                  </a:lnTo>
                  <a:lnTo>
                    <a:pt x="0" y="6858000"/>
                  </a:lnTo>
                  <a:close/>
                </a:path>
              </a:pathLst>
            </a:custGeom>
          </p:spPr>
        </p:pic>
      </p:grpSp>
      <p:sp>
        <p:nvSpPr>
          <p:cNvPr id="19" name="Rectangle 18">
            <a:extLst>
              <a:ext uri="{FF2B5EF4-FFF2-40B4-BE49-F238E27FC236}">
                <a16:creationId xmlns:a16="http://schemas.microsoft.com/office/drawing/2014/main" id="{B05D387F-B33C-B4E9-AF2E-635F5ACAD37F}"/>
              </a:ext>
            </a:extLst>
          </p:cNvPr>
          <p:cNvSpPr/>
          <p:nvPr/>
        </p:nvSpPr>
        <p:spPr>
          <a:xfrm>
            <a:off x="860065" y="4639866"/>
            <a:ext cx="7335981" cy="415498"/>
          </a:xfrm>
          <a:prstGeom prst="rect">
            <a:avLst/>
          </a:prstGeom>
        </p:spPr>
        <p:txBody>
          <a:bodyPr wrap="square">
            <a:spAutoFit/>
          </a:bodyPr>
          <a:lstStyle/>
          <a:p>
            <a:pPr algn="just">
              <a:defRPr/>
            </a:pPr>
            <a:endParaRPr lang="en-US" sz="2100" dirty="0">
              <a:solidFill>
                <a:schemeClr val="tx1">
                  <a:lumMod val="50000"/>
                </a:schemeClr>
              </a:solidFill>
              <a:latin typeface="Bahnschrift SemiBold Condensed" panose="020B0502040204020203" pitchFamily="34" charset="0"/>
            </a:endParaRPr>
          </a:p>
        </p:txBody>
      </p:sp>
      <p:sp>
        <p:nvSpPr>
          <p:cNvPr id="34" name="Oval 33">
            <a:extLst>
              <a:ext uri="{FF2B5EF4-FFF2-40B4-BE49-F238E27FC236}">
                <a16:creationId xmlns:a16="http://schemas.microsoft.com/office/drawing/2014/main" id="{35A07FA0-01AF-2505-5CDF-8129896396C9}"/>
              </a:ext>
            </a:extLst>
          </p:cNvPr>
          <p:cNvSpPr/>
          <p:nvPr/>
        </p:nvSpPr>
        <p:spPr>
          <a:xfrm>
            <a:off x="520984" y="519213"/>
            <a:ext cx="2016224" cy="180682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dirty="0"/>
              <a:t>Euclid’s Algorithm</a:t>
            </a:r>
          </a:p>
        </p:txBody>
      </p:sp>
      <p:pic>
        <p:nvPicPr>
          <p:cNvPr id="3" name="Picture 2">
            <a:extLst>
              <a:ext uri="{FF2B5EF4-FFF2-40B4-BE49-F238E27FC236}">
                <a16:creationId xmlns:a16="http://schemas.microsoft.com/office/drawing/2014/main" id="{D3890BC2-882E-39AA-3696-2500A2C65BEF}"/>
              </a:ext>
            </a:extLst>
          </p:cNvPr>
          <p:cNvPicPr>
            <a:picLocks noChangeAspect="1"/>
          </p:cNvPicPr>
          <p:nvPr/>
        </p:nvPicPr>
        <p:blipFill>
          <a:blip r:embed="rId3"/>
          <a:stretch>
            <a:fillRect/>
          </a:stretch>
        </p:blipFill>
        <p:spPr>
          <a:xfrm>
            <a:off x="2897294" y="1329058"/>
            <a:ext cx="5387114" cy="3574666"/>
          </a:xfrm>
          <a:prstGeom prst="rect">
            <a:avLst/>
          </a:prstGeom>
        </p:spPr>
      </p:pic>
    </p:spTree>
    <p:extLst>
      <p:ext uri="{BB962C8B-B14F-4D97-AF65-F5344CB8AC3E}">
        <p14:creationId xmlns:p14="http://schemas.microsoft.com/office/powerpoint/2010/main" val="42149352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How the 4 Cs in a student-centered learning approach will be game ..."/>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8" name="AutoShape 4" descr="Revision of Minor Assignments | Zhe's site - University of ..."/>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 name="AutoShape 6" descr="Performance | Charity Dynamics"/>
          <p:cNvSpPr>
            <a:spLocks noChangeAspect="1" noChangeArrowheads="1"/>
          </p:cNvSpPr>
          <p:nvPr/>
        </p:nvSpPr>
        <p:spPr bwMode="auto">
          <a:xfrm>
            <a:off x="345281" y="9775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4" name="AutoShape 2" descr="Android Phone In Hand - Oppo Mobile Phones Png , Free Transparent ..."/>
          <p:cNvSpPr>
            <a:spLocks noChangeAspect="1" noChangeArrowheads="1"/>
          </p:cNvSpPr>
          <p:nvPr/>
        </p:nvSpPr>
        <p:spPr bwMode="auto">
          <a:xfrm>
            <a:off x="459581" y="10918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 name="AutoShape 6" descr="Google Teacher Clipart | Free Images at Clker.com - vector clip ..."/>
          <p:cNvSpPr>
            <a:spLocks noChangeAspect="1" noChangeArrowheads="1"/>
          </p:cNvSpPr>
          <p:nvPr/>
        </p:nvSpPr>
        <p:spPr bwMode="auto">
          <a:xfrm>
            <a:off x="573881" y="12061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grpSp>
        <p:nvGrpSpPr>
          <p:cNvPr id="9" name="Group 8">
            <a:extLst>
              <a:ext uri="{FF2B5EF4-FFF2-40B4-BE49-F238E27FC236}">
                <a16:creationId xmlns:a16="http://schemas.microsoft.com/office/drawing/2014/main" id="{7DF72F7C-BB3E-E8DE-43A1-34B0F4D58CA2}"/>
              </a:ext>
            </a:extLst>
          </p:cNvPr>
          <p:cNvGrpSpPr/>
          <p:nvPr/>
        </p:nvGrpSpPr>
        <p:grpSpPr>
          <a:xfrm>
            <a:off x="0" y="0"/>
            <a:ext cx="9122790" cy="1206103"/>
            <a:chOff x="0" y="0"/>
            <a:chExt cx="9122790" cy="1206103"/>
          </a:xfrm>
        </p:grpSpPr>
        <p:sp>
          <p:nvSpPr>
            <p:cNvPr id="6" name="TextBox 5">
              <a:extLst>
                <a:ext uri="{FF2B5EF4-FFF2-40B4-BE49-F238E27FC236}">
                  <a16:creationId xmlns:a16="http://schemas.microsoft.com/office/drawing/2014/main" id="{0B7B9664-40D0-47C7-458F-A311CA40229E}"/>
                </a:ext>
              </a:extLst>
            </p:cNvPr>
            <p:cNvSpPr txBox="1"/>
            <p:nvPr/>
          </p:nvSpPr>
          <p:spPr>
            <a:xfrm>
              <a:off x="0" y="0"/>
              <a:ext cx="3275856" cy="1206103"/>
            </a:xfrm>
            <a:prstGeom prst="rect">
              <a:avLst/>
            </a:prstGeom>
            <a:solidFill>
              <a:schemeClr val="bg1"/>
            </a:solidFill>
          </p:spPr>
          <p:txBody>
            <a:bodyPr wrap="square" rtlCol="0">
              <a:spAutoFit/>
            </a:bodyPr>
            <a:lstStyle/>
            <a:p>
              <a:endParaRPr lang="en-IN" dirty="0"/>
            </a:p>
          </p:txBody>
        </p:sp>
        <p:sp>
          <p:nvSpPr>
            <p:cNvPr id="7" name="Rectangle 6">
              <a:extLst>
                <a:ext uri="{FF2B5EF4-FFF2-40B4-BE49-F238E27FC236}">
                  <a16:creationId xmlns:a16="http://schemas.microsoft.com/office/drawing/2014/main" id="{D7E80926-64AC-2862-00F8-C906C88BF14E}"/>
                </a:ext>
              </a:extLst>
            </p:cNvPr>
            <p:cNvSpPr/>
            <p:nvPr/>
          </p:nvSpPr>
          <p:spPr>
            <a:xfrm>
              <a:off x="7431110" y="2331"/>
              <a:ext cx="1691680" cy="1203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1"/>
                  </a:solidFill>
                </a:ln>
                <a:solidFill>
                  <a:schemeClr val="bg1"/>
                </a:solidFill>
              </a:endParaRPr>
            </a:p>
          </p:txBody>
        </p:sp>
      </p:grpSp>
      <p:sp>
        <p:nvSpPr>
          <p:cNvPr id="20" name="Title 1">
            <a:extLst>
              <a:ext uri="{FF2B5EF4-FFF2-40B4-BE49-F238E27FC236}">
                <a16:creationId xmlns:a16="http://schemas.microsoft.com/office/drawing/2014/main" id="{443A7ED9-A4D3-D8A0-6BF5-FB75E11D439A}"/>
              </a:ext>
            </a:extLst>
          </p:cNvPr>
          <p:cNvSpPr txBox="1">
            <a:spLocks/>
          </p:cNvSpPr>
          <p:nvPr/>
        </p:nvSpPr>
        <p:spPr>
          <a:xfrm>
            <a:off x="1567490" y="529968"/>
            <a:ext cx="6840760" cy="48885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endParaRPr lang="en-US" altLang="en-US" b="1" dirty="0">
              <a:solidFill>
                <a:srgbClr val="002060"/>
              </a:solidFill>
              <a:latin typeface="Garamond" panose="02020404030301010803" pitchFamily="18" charset="0"/>
            </a:endParaRPr>
          </a:p>
        </p:txBody>
      </p:sp>
      <p:grpSp>
        <p:nvGrpSpPr>
          <p:cNvPr id="21" name="Group 4">
            <a:extLst>
              <a:ext uri="{FF2B5EF4-FFF2-40B4-BE49-F238E27FC236}">
                <a16:creationId xmlns:a16="http://schemas.microsoft.com/office/drawing/2014/main" id="{EE948DF1-95C8-4C8F-5DE2-74FE92D79C4D}"/>
              </a:ext>
            </a:extLst>
          </p:cNvPr>
          <p:cNvGrpSpPr>
            <a:grpSpLocks/>
          </p:cNvGrpSpPr>
          <p:nvPr/>
        </p:nvGrpSpPr>
        <p:grpSpPr bwMode="auto">
          <a:xfrm>
            <a:off x="107505" y="116632"/>
            <a:ext cx="1368151" cy="5864007"/>
            <a:chOff x="0" y="-22667"/>
            <a:chExt cx="12311743" cy="6903334"/>
          </a:xfrm>
        </p:grpSpPr>
        <p:sp>
          <p:nvSpPr>
            <p:cNvPr id="22" name="Rectangle 21">
              <a:extLst>
                <a:ext uri="{FF2B5EF4-FFF2-40B4-BE49-F238E27FC236}">
                  <a16:creationId xmlns:a16="http://schemas.microsoft.com/office/drawing/2014/main" id="{A5B3A3F0-C5E8-01FD-8EAF-6BDF31A1D822}"/>
                </a:ext>
              </a:extLst>
            </p:cNvPr>
            <p:cNvSpPr/>
            <p:nvPr/>
          </p:nvSpPr>
          <p:spPr>
            <a:xfrm>
              <a:off x="0" y="-22667"/>
              <a:ext cx="12191367" cy="6857291"/>
            </a:xfrm>
            <a:prstGeom prst="rect">
              <a:avLst/>
            </a:prstGeom>
            <a:gradFill flip="none" rotWithShape="1">
              <a:gsLst>
                <a:gs pos="0">
                  <a:srgbClr val="042568"/>
                </a:gs>
                <a:gs pos="100000">
                  <a:srgbClr val="0C5C8D"/>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pic>
          <p:nvPicPr>
            <p:cNvPr id="23" name="Picture 22" descr="A picture containing text, laser">
              <a:extLst>
                <a:ext uri="{FF2B5EF4-FFF2-40B4-BE49-F238E27FC236}">
                  <a16:creationId xmlns:a16="http://schemas.microsoft.com/office/drawing/2014/main" id="{BCF08FB5-4F0C-D940-AC9D-4C141AD2C91E}"/>
                </a:ext>
              </a:extLst>
            </p:cNvPr>
            <p:cNvPicPr>
              <a:picLocks noChangeAspect="1"/>
            </p:cNvPicPr>
            <p:nvPr/>
          </p:nvPicPr>
          <p:blipFill>
            <a:blip r:embed="rId2">
              <a:alphaModFix amt="20000"/>
            </a:blip>
            <a:srcRect t="4960" b="10997"/>
            <a:stretch>
              <a:fillRect/>
            </a:stretch>
          </p:blipFill>
          <p:spPr>
            <a:xfrm>
              <a:off x="119743" y="22667"/>
              <a:ext cx="12192000" cy="6858000"/>
            </a:xfrm>
            <a:custGeom>
              <a:avLst/>
              <a:gdLst>
                <a:gd name="connsiteX0" fmla="*/ 0 w 12240093"/>
                <a:gd name="connsiteY0" fmla="*/ 0 h 6858000"/>
                <a:gd name="connsiteX1" fmla="*/ 12240093 w 12240093"/>
                <a:gd name="connsiteY1" fmla="*/ 0 h 6858000"/>
                <a:gd name="connsiteX2" fmla="*/ 12240093 w 12240093"/>
                <a:gd name="connsiteY2" fmla="*/ 6858000 h 6858000"/>
                <a:gd name="connsiteX3" fmla="*/ 0 w 122400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40093" h="6858000">
                  <a:moveTo>
                    <a:pt x="0" y="0"/>
                  </a:moveTo>
                  <a:lnTo>
                    <a:pt x="12240093" y="0"/>
                  </a:lnTo>
                  <a:lnTo>
                    <a:pt x="12240093" y="6858000"/>
                  </a:lnTo>
                  <a:lnTo>
                    <a:pt x="0" y="6858000"/>
                  </a:lnTo>
                  <a:close/>
                </a:path>
              </a:pathLst>
            </a:custGeom>
          </p:spPr>
        </p:pic>
      </p:grpSp>
      <p:sp>
        <p:nvSpPr>
          <p:cNvPr id="19" name="Rectangle 18">
            <a:extLst>
              <a:ext uri="{FF2B5EF4-FFF2-40B4-BE49-F238E27FC236}">
                <a16:creationId xmlns:a16="http://schemas.microsoft.com/office/drawing/2014/main" id="{B05D387F-B33C-B4E9-AF2E-635F5ACAD37F}"/>
              </a:ext>
            </a:extLst>
          </p:cNvPr>
          <p:cNvSpPr/>
          <p:nvPr/>
        </p:nvSpPr>
        <p:spPr>
          <a:xfrm>
            <a:off x="860065" y="4639866"/>
            <a:ext cx="7335981" cy="415498"/>
          </a:xfrm>
          <a:prstGeom prst="rect">
            <a:avLst/>
          </a:prstGeom>
        </p:spPr>
        <p:txBody>
          <a:bodyPr wrap="square">
            <a:spAutoFit/>
          </a:bodyPr>
          <a:lstStyle/>
          <a:p>
            <a:pPr algn="just">
              <a:defRPr/>
            </a:pPr>
            <a:endParaRPr lang="en-US" sz="2100" dirty="0">
              <a:solidFill>
                <a:schemeClr val="tx1">
                  <a:lumMod val="50000"/>
                </a:schemeClr>
              </a:solidFill>
              <a:latin typeface="Bahnschrift SemiBold Condensed" panose="020B0502040204020203" pitchFamily="34" charset="0"/>
            </a:endParaRPr>
          </a:p>
        </p:txBody>
      </p:sp>
      <p:sp>
        <p:nvSpPr>
          <p:cNvPr id="34" name="Oval 33">
            <a:extLst>
              <a:ext uri="{FF2B5EF4-FFF2-40B4-BE49-F238E27FC236}">
                <a16:creationId xmlns:a16="http://schemas.microsoft.com/office/drawing/2014/main" id="{35A07FA0-01AF-2505-5CDF-8129896396C9}"/>
              </a:ext>
            </a:extLst>
          </p:cNvPr>
          <p:cNvSpPr/>
          <p:nvPr/>
        </p:nvSpPr>
        <p:spPr>
          <a:xfrm>
            <a:off x="520984" y="519213"/>
            <a:ext cx="2016224" cy="180682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dirty="0"/>
              <a:t>Euclid’s Algorithm</a:t>
            </a:r>
          </a:p>
        </p:txBody>
      </p:sp>
      <p:sp>
        <p:nvSpPr>
          <p:cNvPr id="2" name="Rectangle 1">
            <a:extLst>
              <a:ext uri="{FF2B5EF4-FFF2-40B4-BE49-F238E27FC236}">
                <a16:creationId xmlns:a16="http://schemas.microsoft.com/office/drawing/2014/main" id="{D205774F-96CA-2440-C64F-D19D58B7A471}"/>
              </a:ext>
            </a:extLst>
          </p:cNvPr>
          <p:cNvSpPr txBox="1">
            <a:spLocks noChangeArrowheads="1"/>
          </p:cNvSpPr>
          <p:nvPr/>
        </p:nvSpPr>
        <p:spPr>
          <a:xfrm>
            <a:off x="2061986" y="38858"/>
            <a:ext cx="7321643" cy="1402135"/>
          </a:xfrm>
          <a:prstGeom prst="rect">
            <a:avLst/>
          </a:prstGeom>
        </p:spPr>
        <p:txBody>
          <a:bodyPr vert="horz" lIns="88834" tIns="43533" rIns="88834" bIns="43533"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tabLst>
                <a:tab pos="0" algn="l"/>
                <a:tab pos="897920" algn="l"/>
                <a:tab pos="1797240" algn="l"/>
                <a:tab pos="2696560" algn="l"/>
                <a:tab pos="3595880" algn="l"/>
                <a:tab pos="4493798" algn="l"/>
                <a:tab pos="5393119" algn="l"/>
                <a:tab pos="6292439" algn="l"/>
                <a:tab pos="7191759" algn="l"/>
                <a:tab pos="8091079" algn="l"/>
                <a:tab pos="8988998" algn="l"/>
                <a:tab pos="9888318" algn="l"/>
              </a:tabLst>
            </a:pPr>
            <a:r>
              <a:rPr lang="en-GB" altLang="en-US" sz="3177" b="1" dirty="0">
                <a:solidFill>
                  <a:srgbClr val="0070C0"/>
                </a:solidFill>
                <a:latin typeface="Garamond" panose="02020404030301010803" pitchFamily="18" charset="0"/>
                <a:cs typeface="Times New Roman" panose="02020603050405020304" pitchFamily="18" charset="0"/>
              </a:rPr>
              <a:t>Finding the GCD of 24 and 9</a:t>
            </a:r>
          </a:p>
        </p:txBody>
      </p:sp>
      <p:sp>
        <p:nvSpPr>
          <p:cNvPr id="11" name="Rectangle 2">
            <a:extLst>
              <a:ext uri="{FF2B5EF4-FFF2-40B4-BE49-F238E27FC236}">
                <a16:creationId xmlns:a16="http://schemas.microsoft.com/office/drawing/2014/main" id="{8AB1E9BB-39BC-17FB-EB5F-70BF6EC5800C}"/>
              </a:ext>
            </a:extLst>
          </p:cNvPr>
          <p:cNvSpPr txBox="1">
            <a:spLocks noChangeArrowheads="1"/>
          </p:cNvSpPr>
          <p:nvPr/>
        </p:nvSpPr>
        <p:spPr>
          <a:xfrm>
            <a:off x="2022462" y="4835842"/>
            <a:ext cx="7100328" cy="682159"/>
          </a:xfrm>
          <a:prstGeom prst="rect">
            <a:avLst/>
          </a:prstGeom>
        </p:spPr>
        <p:txBody>
          <a:bodyPr vert="horz" lIns="88834" tIns="43533" rIns="88834" bIns="43533"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nSpc>
                <a:spcPct val="80000"/>
              </a:lnSpc>
              <a:spcBef>
                <a:spcPct val="0"/>
              </a:spcBef>
              <a:tabLst>
                <a:tab pos="334794" algn="l"/>
                <a:tab pos="895118" algn="l"/>
                <a:tab pos="1794438" algn="l"/>
                <a:tab pos="2693758" algn="l"/>
                <a:tab pos="3591677" algn="l"/>
                <a:tab pos="4490997" algn="l"/>
                <a:tab pos="5390317" algn="l"/>
                <a:tab pos="6289637" algn="l"/>
                <a:tab pos="7188957" algn="l"/>
                <a:tab pos="8086877" algn="l"/>
                <a:tab pos="8986197" algn="l"/>
                <a:tab pos="9885517" algn="l"/>
              </a:tabLst>
            </a:pPr>
            <a:endParaRPr lang="en-GB" altLang="en-US" sz="1941" b="1" dirty="0">
              <a:solidFill>
                <a:srgbClr val="0070C0"/>
              </a:solidFill>
              <a:latin typeface="Garamond" panose="02020404030301010803" pitchFamily="18" charset="0"/>
              <a:cs typeface="Calibri" panose="020F0502020204030204" pitchFamily="34" charset="0"/>
            </a:endParaRPr>
          </a:p>
          <a:p>
            <a:pPr>
              <a:lnSpc>
                <a:spcPct val="80000"/>
              </a:lnSpc>
              <a:spcBef>
                <a:spcPct val="0"/>
              </a:spcBef>
              <a:tabLst>
                <a:tab pos="334794" algn="l"/>
                <a:tab pos="895118" algn="l"/>
                <a:tab pos="1794438" algn="l"/>
                <a:tab pos="2693758" algn="l"/>
                <a:tab pos="3591677" algn="l"/>
                <a:tab pos="4490997" algn="l"/>
                <a:tab pos="5390317" algn="l"/>
                <a:tab pos="6289637" algn="l"/>
                <a:tab pos="7188957" algn="l"/>
                <a:tab pos="8086877" algn="l"/>
                <a:tab pos="8986197" algn="l"/>
                <a:tab pos="9885517" algn="l"/>
              </a:tabLst>
            </a:pPr>
            <a:r>
              <a:rPr lang="en-GB" altLang="en-US" b="1" dirty="0">
                <a:solidFill>
                  <a:srgbClr val="0070C0"/>
                </a:solidFill>
                <a:latin typeface="Garamond" panose="02020404030301010803" pitchFamily="18" charset="0"/>
                <a:cs typeface="Calibri" panose="020F0502020204030204" pitchFamily="34" charset="0"/>
              </a:rPr>
              <a:t>So, 3 is the GCD of 24 and 9.</a:t>
            </a:r>
          </a:p>
        </p:txBody>
      </p:sp>
      <p:grpSp>
        <p:nvGrpSpPr>
          <p:cNvPr id="26" name="Group 25">
            <a:extLst>
              <a:ext uri="{FF2B5EF4-FFF2-40B4-BE49-F238E27FC236}">
                <a16:creationId xmlns:a16="http://schemas.microsoft.com/office/drawing/2014/main" id="{88BE87EC-E983-A9E8-553A-95D950D69AF1}"/>
              </a:ext>
            </a:extLst>
          </p:cNvPr>
          <p:cNvGrpSpPr/>
          <p:nvPr/>
        </p:nvGrpSpPr>
        <p:grpSpPr>
          <a:xfrm>
            <a:off x="3910956" y="1242630"/>
            <a:ext cx="3623702" cy="3308351"/>
            <a:chOff x="3747622" y="1703823"/>
            <a:chExt cx="3623702" cy="3308351"/>
          </a:xfrm>
        </p:grpSpPr>
        <p:graphicFrame>
          <p:nvGraphicFramePr>
            <p:cNvPr id="13" name="Group 58">
              <a:extLst>
                <a:ext uri="{FF2B5EF4-FFF2-40B4-BE49-F238E27FC236}">
                  <a16:creationId xmlns:a16="http://schemas.microsoft.com/office/drawing/2014/main" id="{900D9D63-87F6-1407-5E91-230F844645EC}"/>
                </a:ext>
              </a:extLst>
            </p:cNvPr>
            <p:cNvGraphicFramePr>
              <a:graphicFrameLocks/>
            </p:cNvGraphicFramePr>
            <p:nvPr>
              <p:extLst>
                <p:ext uri="{D42A27DB-BD31-4B8C-83A1-F6EECF244321}">
                  <p14:modId xmlns:p14="http://schemas.microsoft.com/office/powerpoint/2010/main" val="1814387456"/>
                </p:ext>
              </p:extLst>
            </p:nvPr>
          </p:nvGraphicFramePr>
          <p:xfrm>
            <a:off x="3747622" y="1703823"/>
            <a:ext cx="3623702" cy="3308351"/>
          </p:xfrm>
          <a:graphic>
            <a:graphicData uri="http://schemas.openxmlformats.org/drawingml/2006/table">
              <a:tbl>
                <a:tblPr/>
                <a:tblGrid>
                  <a:gridCol w="1183249">
                    <a:extLst>
                      <a:ext uri="{9D8B030D-6E8A-4147-A177-3AD203B41FA5}">
                        <a16:colId xmlns:a16="http://schemas.microsoft.com/office/drawing/2014/main" val="20000"/>
                      </a:ext>
                    </a:extLst>
                  </a:gridCol>
                  <a:gridCol w="1232552">
                    <a:extLst>
                      <a:ext uri="{9D8B030D-6E8A-4147-A177-3AD203B41FA5}">
                        <a16:colId xmlns:a16="http://schemas.microsoft.com/office/drawing/2014/main" val="20001"/>
                      </a:ext>
                    </a:extLst>
                  </a:gridCol>
                  <a:gridCol w="1207901">
                    <a:extLst>
                      <a:ext uri="{9D8B030D-6E8A-4147-A177-3AD203B41FA5}">
                        <a16:colId xmlns:a16="http://schemas.microsoft.com/office/drawing/2014/main" val="20002"/>
                      </a:ext>
                    </a:extLst>
                  </a:gridCol>
                </a:tblGrid>
                <a:tr h="67468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600" b="1" i="0" u="none" strike="noStrike" cap="none" normalizeH="0" baseline="0">
                            <a:ln>
                              <a:noFill/>
                            </a:ln>
                            <a:solidFill>
                              <a:schemeClr val="tx1"/>
                            </a:solidFill>
                            <a:effectLst/>
                            <a:latin typeface="Arial" charset="0"/>
                          </a:rPr>
                          <a:t>M</a:t>
                        </a:r>
                      </a:p>
                    </a:txBody>
                    <a:tcPr marL="88744" marR="8874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50">
                        <a:fgClr>
                          <a:schemeClr val="accent2"/>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600" b="1" i="0" u="none" strike="noStrike" cap="none" normalizeH="0" baseline="0">
                            <a:ln>
                              <a:noFill/>
                            </a:ln>
                            <a:solidFill>
                              <a:schemeClr val="tx1"/>
                            </a:solidFill>
                            <a:effectLst/>
                            <a:latin typeface="Arial" charset="0"/>
                          </a:rPr>
                          <a:t>N</a:t>
                        </a:r>
                      </a:p>
                    </a:txBody>
                    <a:tcPr marL="88744" marR="8874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50">
                        <a:fgClr>
                          <a:schemeClr val="accent2"/>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600" b="1" i="0" u="none" strike="noStrike" cap="none" normalizeH="0" baseline="0">
                            <a:ln>
                              <a:noFill/>
                            </a:ln>
                            <a:solidFill>
                              <a:schemeClr val="tx1"/>
                            </a:solidFill>
                            <a:effectLst/>
                            <a:latin typeface="Arial" charset="0"/>
                          </a:rPr>
                          <a:t>R</a:t>
                        </a:r>
                      </a:p>
                    </a:txBody>
                    <a:tcPr marL="88744" marR="8874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50">
                        <a:fgClr>
                          <a:schemeClr val="accent2"/>
                        </a:fgClr>
                        <a:bgClr>
                          <a:schemeClr val="bg1"/>
                        </a:bgClr>
                      </a:pattFill>
                    </a:tcPr>
                  </a:tc>
                  <a:extLst>
                    <a:ext uri="{0D108BD9-81ED-4DB2-BD59-A6C34878D82A}">
                      <a16:rowId xmlns:a16="http://schemas.microsoft.com/office/drawing/2014/main" val="10000"/>
                    </a:ext>
                  </a:extLst>
                </a:tr>
                <a:tr h="6762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600" b="0" i="0" u="none" strike="noStrike" cap="none" normalizeH="0" baseline="0">
                            <a:ln>
                              <a:noFill/>
                            </a:ln>
                            <a:solidFill>
                              <a:schemeClr val="tx1"/>
                            </a:solidFill>
                            <a:effectLst/>
                            <a:latin typeface="Arial" charset="0"/>
                          </a:rPr>
                          <a:t>24</a:t>
                        </a:r>
                      </a:p>
                    </a:txBody>
                    <a:tcPr marL="88744" marR="8874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600" b="0" i="0" u="none" strike="noStrike" cap="none" normalizeH="0" baseline="0">
                            <a:ln>
                              <a:noFill/>
                            </a:ln>
                            <a:solidFill>
                              <a:schemeClr val="tx1"/>
                            </a:solidFill>
                            <a:effectLst/>
                            <a:latin typeface="Arial" charset="0"/>
                          </a:rPr>
                          <a:t>9</a:t>
                        </a:r>
                      </a:p>
                    </a:txBody>
                    <a:tcPr marL="88744" marR="8874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600" b="0" i="0" u="none" strike="noStrike" cap="none" normalizeH="0" baseline="0">
                            <a:ln>
                              <a:noFill/>
                            </a:ln>
                            <a:solidFill>
                              <a:schemeClr val="tx1"/>
                            </a:solidFill>
                            <a:effectLst/>
                            <a:latin typeface="Arial" charset="0"/>
                          </a:rPr>
                          <a:t>6</a:t>
                        </a:r>
                      </a:p>
                    </a:txBody>
                    <a:tcPr marL="88744" marR="8874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468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600" b="0" i="0" u="none" strike="noStrike" cap="none" normalizeH="0" baseline="0">
                            <a:ln>
                              <a:noFill/>
                            </a:ln>
                            <a:solidFill>
                              <a:schemeClr val="tx1"/>
                            </a:solidFill>
                            <a:effectLst/>
                            <a:latin typeface="Arial" charset="0"/>
                          </a:rPr>
                          <a:t>9</a:t>
                        </a:r>
                      </a:p>
                    </a:txBody>
                    <a:tcPr marL="88744" marR="8874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600" b="0" i="0" u="none" strike="noStrike" cap="none" normalizeH="0" baseline="0" dirty="0">
                            <a:ln>
                              <a:noFill/>
                            </a:ln>
                            <a:solidFill>
                              <a:schemeClr val="tx1"/>
                            </a:solidFill>
                            <a:effectLst/>
                            <a:latin typeface="Arial" charset="0"/>
                          </a:rPr>
                          <a:t>6</a:t>
                        </a:r>
                      </a:p>
                    </a:txBody>
                    <a:tcPr marL="88744" marR="8874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600" b="0" i="0" u="none" strike="noStrike" cap="none" normalizeH="0" baseline="0" dirty="0">
                            <a:ln>
                              <a:noFill/>
                            </a:ln>
                            <a:solidFill>
                              <a:schemeClr val="tx1"/>
                            </a:solidFill>
                            <a:effectLst/>
                            <a:latin typeface="Arial" charset="0"/>
                          </a:rPr>
                          <a:t>3</a:t>
                        </a:r>
                      </a:p>
                    </a:txBody>
                    <a:tcPr marL="88744" marR="8874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135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600" b="0" i="0" u="none" strike="noStrike" cap="none" normalizeH="0" baseline="0">
                            <a:ln>
                              <a:noFill/>
                            </a:ln>
                            <a:solidFill>
                              <a:schemeClr val="tx1"/>
                            </a:solidFill>
                            <a:effectLst/>
                            <a:latin typeface="Arial" charset="0"/>
                          </a:rPr>
                          <a:t>6</a:t>
                        </a:r>
                      </a:p>
                    </a:txBody>
                    <a:tcPr marL="88744" marR="8874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600" b="0" i="0" u="none" strike="noStrike" cap="none" normalizeH="0" baseline="0">
                            <a:ln>
                              <a:noFill/>
                            </a:ln>
                            <a:solidFill>
                              <a:schemeClr val="tx1"/>
                            </a:solidFill>
                            <a:effectLst/>
                            <a:latin typeface="Arial" charset="0"/>
                          </a:rPr>
                          <a:t>3</a:t>
                        </a:r>
                      </a:p>
                    </a:txBody>
                    <a:tcPr marL="88744" marR="8874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600" b="0" i="0" u="none" strike="noStrike" cap="none" normalizeH="0" baseline="0" dirty="0">
                            <a:ln>
                              <a:noFill/>
                            </a:ln>
                            <a:solidFill>
                              <a:schemeClr val="tx1"/>
                            </a:solidFill>
                            <a:effectLst/>
                            <a:latin typeface="Arial" charset="0"/>
                          </a:rPr>
                          <a:t>0</a:t>
                        </a:r>
                      </a:p>
                    </a:txBody>
                    <a:tcPr marL="88744" marR="8874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135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600" b="0" i="0" u="none" strike="noStrike" cap="none" normalizeH="0" baseline="0" dirty="0">
                            <a:ln>
                              <a:noFill/>
                            </a:ln>
                            <a:solidFill>
                              <a:schemeClr val="tx1"/>
                            </a:solidFill>
                            <a:effectLst/>
                            <a:latin typeface="Arial" charset="0"/>
                          </a:rPr>
                          <a:t>3</a:t>
                        </a:r>
                      </a:p>
                    </a:txBody>
                    <a:tcPr marL="88744" marR="8874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600" b="0" i="0" u="none" strike="noStrike" cap="none" normalizeH="0" baseline="0" dirty="0">
                            <a:ln>
                              <a:noFill/>
                            </a:ln>
                            <a:solidFill>
                              <a:schemeClr val="tx1"/>
                            </a:solidFill>
                            <a:effectLst/>
                            <a:latin typeface="Arial" charset="0"/>
                          </a:rPr>
                          <a:t>0</a:t>
                        </a:r>
                      </a:p>
                    </a:txBody>
                    <a:tcPr marL="88744" marR="8874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600" b="0" i="0" u="none" strike="noStrike" cap="none" normalizeH="0" baseline="0" dirty="0">
                            <a:ln>
                              <a:noFill/>
                            </a:ln>
                            <a:solidFill>
                              <a:schemeClr val="tx1"/>
                            </a:solidFill>
                            <a:effectLst/>
                            <a:latin typeface="Arial" charset="0"/>
                          </a:rPr>
                          <a:t>stop</a:t>
                        </a:r>
                      </a:p>
                    </a:txBody>
                    <a:tcPr marL="88744" marR="8874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7820013"/>
                    </a:ext>
                  </a:extLst>
                </a:tr>
              </a:tbl>
            </a:graphicData>
          </a:graphic>
        </p:graphicFrame>
        <p:sp>
          <p:nvSpPr>
            <p:cNvPr id="15" name="AutoShape 59">
              <a:extLst>
                <a:ext uri="{FF2B5EF4-FFF2-40B4-BE49-F238E27FC236}">
                  <a16:creationId xmlns:a16="http://schemas.microsoft.com/office/drawing/2014/main" id="{DAEBD613-06AD-82CB-F0BE-A7542E45B9E0}"/>
                </a:ext>
              </a:extLst>
            </p:cNvPr>
            <p:cNvSpPr>
              <a:spLocks noChangeArrowheads="1"/>
            </p:cNvSpPr>
            <p:nvPr/>
          </p:nvSpPr>
          <p:spPr bwMode="auto">
            <a:xfrm rot="-2231082">
              <a:off x="4607912" y="3011161"/>
              <a:ext cx="516871" cy="113460"/>
            </a:xfrm>
            <a:prstGeom prst="leftArrow">
              <a:avLst>
                <a:gd name="adj1" fmla="val 50000"/>
                <a:gd name="adj2" fmla="val 117347"/>
              </a:avLst>
            </a:prstGeom>
            <a:solidFill>
              <a:schemeClr val="accent1"/>
            </a:solidFill>
            <a:ln w="9525">
              <a:solidFill>
                <a:schemeClr val="tx1"/>
              </a:solidFill>
              <a:miter lim="800000"/>
              <a:headEnd/>
              <a:tailEnd/>
            </a:ln>
          </p:spPr>
          <p:txBody>
            <a:bodyPr wrap="none" lIns="89896" tIns="44948" rIns="89896" bIns="44948"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588"/>
            </a:p>
          </p:txBody>
        </p:sp>
        <p:sp>
          <p:nvSpPr>
            <p:cNvPr id="16" name="AutoShape 60">
              <a:extLst>
                <a:ext uri="{FF2B5EF4-FFF2-40B4-BE49-F238E27FC236}">
                  <a16:creationId xmlns:a16="http://schemas.microsoft.com/office/drawing/2014/main" id="{A2A6BD77-5541-7635-9A11-1839F0A77669}"/>
                </a:ext>
              </a:extLst>
            </p:cNvPr>
            <p:cNvSpPr>
              <a:spLocks noChangeArrowheads="1"/>
            </p:cNvSpPr>
            <p:nvPr/>
          </p:nvSpPr>
          <p:spPr bwMode="auto">
            <a:xfrm rot="-2231082">
              <a:off x="4675868" y="4335547"/>
              <a:ext cx="516872" cy="113460"/>
            </a:xfrm>
            <a:prstGeom prst="leftArrow">
              <a:avLst>
                <a:gd name="adj1" fmla="val 50000"/>
                <a:gd name="adj2" fmla="val 117347"/>
              </a:avLst>
            </a:prstGeom>
            <a:solidFill>
              <a:schemeClr val="accent1"/>
            </a:solidFill>
            <a:ln w="9525">
              <a:solidFill>
                <a:schemeClr val="tx1"/>
              </a:solidFill>
              <a:miter lim="800000"/>
              <a:headEnd/>
              <a:tailEnd/>
            </a:ln>
          </p:spPr>
          <p:txBody>
            <a:bodyPr wrap="none" lIns="89896" tIns="44948" rIns="89896" bIns="44948"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588"/>
            </a:p>
          </p:txBody>
        </p:sp>
        <p:sp>
          <p:nvSpPr>
            <p:cNvPr id="17" name="AutoShape 60">
              <a:extLst>
                <a:ext uri="{FF2B5EF4-FFF2-40B4-BE49-F238E27FC236}">
                  <a16:creationId xmlns:a16="http://schemas.microsoft.com/office/drawing/2014/main" id="{40010C10-D6ED-6862-BEFF-8468DEB56DD6}"/>
                </a:ext>
              </a:extLst>
            </p:cNvPr>
            <p:cNvSpPr>
              <a:spLocks noChangeArrowheads="1"/>
            </p:cNvSpPr>
            <p:nvPr/>
          </p:nvSpPr>
          <p:spPr bwMode="auto">
            <a:xfrm rot="-2231082">
              <a:off x="4656031" y="3715561"/>
              <a:ext cx="516872" cy="113460"/>
            </a:xfrm>
            <a:prstGeom prst="leftArrow">
              <a:avLst>
                <a:gd name="adj1" fmla="val 50000"/>
                <a:gd name="adj2" fmla="val 117347"/>
              </a:avLst>
            </a:prstGeom>
            <a:solidFill>
              <a:schemeClr val="accent1"/>
            </a:solidFill>
            <a:ln w="9525">
              <a:solidFill>
                <a:schemeClr val="tx1"/>
              </a:solidFill>
              <a:miter lim="800000"/>
              <a:headEnd/>
              <a:tailEnd/>
            </a:ln>
          </p:spPr>
          <p:txBody>
            <a:bodyPr wrap="none" lIns="89896" tIns="44948" rIns="89896" bIns="44948"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588"/>
            </a:p>
          </p:txBody>
        </p:sp>
        <p:sp>
          <p:nvSpPr>
            <p:cNvPr id="18" name="AutoShape 60">
              <a:extLst>
                <a:ext uri="{FF2B5EF4-FFF2-40B4-BE49-F238E27FC236}">
                  <a16:creationId xmlns:a16="http://schemas.microsoft.com/office/drawing/2014/main" id="{6BD7C523-D2D7-5165-5E2F-96A8274656A2}"/>
                </a:ext>
              </a:extLst>
            </p:cNvPr>
            <p:cNvSpPr>
              <a:spLocks noChangeArrowheads="1"/>
            </p:cNvSpPr>
            <p:nvPr/>
          </p:nvSpPr>
          <p:spPr bwMode="auto">
            <a:xfrm rot="-2231082">
              <a:off x="5866445" y="3721345"/>
              <a:ext cx="516872" cy="113460"/>
            </a:xfrm>
            <a:prstGeom prst="leftArrow">
              <a:avLst>
                <a:gd name="adj1" fmla="val 50000"/>
                <a:gd name="adj2" fmla="val 117347"/>
              </a:avLst>
            </a:prstGeom>
            <a:solidFill>
              <a:schemeClr val="accent1"/>
            </a:solidFill>
            <a:ln w="9525">
              <a:solidFill>
                <a:schemeClr val="tx1"/>
              </a:solidFill>
              <a:miter lim="800000"/>
              <a:headEnd/>
              <a:tailEnd/>
            </a:ln>
          </p:spPr>
          <p:txBody>
            <a:bodyPr wrap="none" lIns="89896" tIns="44948" rIns="89896" bIns="44948"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588"/>
            </a:p>
          </p:txBody>
        </p:sp>
        <p:sp>
          <p:nvSpPr>
            <p:cNvPr id="24" name="AutoShape 60">
              <a:extLst>
                <a:ext uri="{FF2B5EF4-FFF2-40B4-BE49-F238E27FC236}">
                  <a16:creationId xmlns:a16="http://schemas.microsoft.com/office/drawing/2014/main" id="{1D2DA59F-2937-41E1-213C-888E077036FD}"/>
                </a:ext>
              </a:extLst>
            </p:cNvPr>
            <p:cNvSpPr>
              <a:spLocks noChangeArrowheads="1"/>
            </p:cNvSpPr>
            <p:nvPr/>
          </p:nvSpPr>
          <p:spPr bwMode="auto">
            <a:xfrm rot="-2231082">
              <a:off x="5866446" y="3022239"/>
              <a:ext cx="516872" cy="113460"/>
            </a:xfrm>
            <a:prstGeom prst="leftArrow">
              <a:avLst>
                <a:gd name="adj1" fmla="val 50000"/>
                <a:gd name="adj2" fmla="val 117347"/>
              </a:avLst>
            </a:prstGeom>
            <a:solidFill>
              <a:schemeClr val="accent1"/>
            </a:solidFill>
            <a:ln w="9525">
              <a:solidFill>
                <a:schemeClr val="tx1"/>
              </a:solidFill>
              <a:miter lim="800000"/>
              <a:headEnd/>
              <a:tailEnd/>
            </a:ln>
          </p:spPr>
          <p:txBody>
            <a:bodyPr wrap="none" lIns="89896" tIns="44948" rIns="89896" bIns="44948"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588"/>
            </a:p>
          </p:txBody>
        </p:sp>
        <p:sp>
          <p:nvSpPr>
            <p:cNvPr id="25" name="AutoShape 60">
              <a:extLst>
                <a:ext uri="{FF2B5EF4-FFF2-40B4-BE49-F238E27FC236}">
                  <a16:creationId xmlns:a16="http://schemas.microsoft.com/office/drawing/2014/main" id="{8DF1639C-F262-080C-88DA-192A798037FD}"/>
                </a:ext>
              </a:extLst>
            </p:cNvPr>
            <p:cNvSpPr>
              <a:spLocks noChangeArrowheads="1"/>
            </p:cNvSpPr>
            <p:nvPr/>
          </p:nvSpPr>
          <p:spPr bwMode="auto">
            <a:xfrm rot="-2231082">
              <a:off x="5895342" y="4320306"/>
              <a:ext cx="516872" cy="113460"/>
            </a:xfrm>
            <a:prstGeom prst="leftArrow">
              <a:avLst>
                <a:gd name="adj1" fmla="val 50000"/>
                <a:gd name="adj2" fmla="val 117347"/>
              </a:avLst>
            </a:prstGeom>
            <a:solidFill>
              <a:schemeClr val="accent1"/>
            </a:solidFill>
            <a:ln w="9525">
              <a:solidFill>
                <a:schemeClr val="tx1"/>
              </a:solidFill>
              <a:miter lim="800000"/>
              <a:headEnd/>
              <a:tailEnd/>
            </a:ln>
          </p:spPr>
          <p:txBody>
            <a:bodyPr wrap="none" lIns="89896" tIns="44948" rIns="89896" bIns="44948"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588"/>
            </a:p>
          </p:txBody>
        </p:sp>
      </p:grpSp>
    </p:spTree>
    <p:extLst>
      <p:ext uri="{BB962C8B-B14F-4D97-AF65-F5344CB8AC3E}">
        <p14:creationId xmlns:p14="http://schemas.microsoft.com/office/powerpoint/2010/main" val="3101490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How the 4 Cs in a student-centered learning approach will be game ..."/>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8" name="AutoShape 4" descr="Revision of Minor Assignments | Zhe's site - University of ..."/>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 name="AutoShape 6" descr="Performance | Charity Dynamics"/>
          <p:cNvSpPr>
            <a:spLocks noChangeAspect="1" noChangeArrowheads="1"/>
          </p:cNvSpPr>
          <p:nvPr/>
        </p:nvSpPr>
        <p:spPr bwMode="auto">
          <a:xfrm>
            <a:off x="345281" y="9775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4" name="AutoShape 2" descr="Android Phone In Hand - Oppo Mobile Phones Png , Free Transparent ..."/>
          <p:cNvSpPr>
            <a:spLocks noChangeAspect="1" noChangeArrowheads="1"/>
          </p:cNvSpPr>
          <p:nvPr/>
        </p:nvSpPr>
        <p:spPr bwMode="auto">
          <a:xfrm>
            <a:off x="459581" y="10918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 name="AutoShape 6" descr="Google Teacher Clipart | Free Images at Clker.com - vector clip ..."/>
          <p:cNvSpPr>
            <a:spLocks noChangeAspect="1" noChangeArrowheads="1"/>
          </p:cNvSpPr>
          <p:nvPr/>
        </p:nvSpPr>
        <p:spPr bwMode="auto">
          <a:xfrm>
            <a:off x="573881" y="12061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grpSp>
        <p:nvGrpSpPr>
          <p:cNvPr id="9" name="Group 8">
            <a:extLst>
              <a:ext uri="{FF2B5EF4-FFF2-40B4-BE49-F238E27FC236}">
                <a16:creationId xmlns:a16="http://schemas.microsoft.com/office/drawing/2014/main" id="{7DF72F7C-BB3E-E8DE-43A1-34B0F4D58CA2}"/>
              </a:ext>
            </a:extLst>
          </p:cNvPr>
          <p:cNvGrpSpPr/>
          <p:nvPr/>
        </p:nvGrpSpPr>
        <p:grpSpPr>
          <a:xfrm>
            <a:off x="0" y="0"/>
            <a:ext cx="9122790" cy="1206103"/>
            <a:chOff x="0" y="0"/>
            <a:chExt cx="9122790" cy="1206103"/>
          </a:xfrm>
        </p:grpSpPr>
        <p:sp>
          <p:nvSpPr>
            <p:cNvPr id="6" name="TextBox 5">
              <a:extLst>
                <a:ext uri="{FF2B5EF4-FFF2-40B4-BE49-F238E27FC236}">
                  <a16:creationId xmlns:a16="http://schemas.microsoft.com/office/drawing/2014/main" id="{0B7B9664-40D0-47C7-458F-A311CA40229E}"/>
                </a:ext>
              </a:extLst>
            </p:cNvPr>
            <p:cNvSpPr txBox="1"/>
            <p:nvPr/>
          </p:nvSpPr>
          <p:spPr>
            <a:xfrm>
              <a:off x="0" y="0"/>
              <a:ext cx="3275856" cy="1206103"/>
            </a:xfrm>
            <a:prstGeom prst="rect">
              <a:avLst/>
            </a:prstGeom>
            <a:solidFill>
              <a:schemeClr val="bg1"/>
            </a:solidFill>
          </p:spPr>
          <p:txBody>
            <a:bodyPr wrap="square" rtlCol="0">
              <a:spAutoFit/>
            </a:bodyPr>
            <a:lstStyle/>
            <a:p>
              <a:endParaRPr lang="en-IN" dirty="0"/>
            </a:p>
          </p:txBody>
        </p:sp>
        <p:sp>
          <p:nvSpPr>
            <p:cNvPr id="7" name="Rectangle 6">
              <a:extLst>
                <a:ext uri="{FF2B5EF4-FFF2-40B4-BE49-F238E27FC236}">
                  <a16:creationId xmlns:a16="http://schemas.microsoft.com/office/drawing/2014/main" id="{D7E80926-64AC-2862-00F8-C906C88BF14E}"/>
                </a:ext>
              </a:extLst>
            </p:cNvPr>
            <p:cNvSpPr/>
            <p:nvPr/>
          </p:nvSpPr>
          <p:spPr>
            <a:xfrm>
              <a:off x="7431110" y="2331"/>
              <a:ext cx="1691680" cy="1203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1"/>
                  </a:solidFill>
                </a:ln>
                <a:solidFill>
                  <a:schemeClr val="bg1"/>
                </a:solidFill>
              </a:endParaRPr>
            </a:p>
          </p:txBody>
        </p:sp>
      </p:grpSp>
      <p:sp>
        <p:nvSpPr>
          <p:cNvPr id="20" name="Title 1">
            <a:extLst>
              <a:ext uri="{FF2B5EF4-FFF2-40B4-BE49-F238E27FC236}">
                <a16:creationId xmlns:a16="http://schemas.microsoft.com/office/drawing/2014/main" id="{443A7ED9-A4D3-D8A0-6BF5-FB75E11D439A}"/>
              </a:ext>
            </a:extLst>
          </p:cNvPr>
          <p:cNvSpPr txBox="1">
            <a:spLocks/>
          </p:cNvSpPr>
          <p:nvPr/>
        </p:nvSpPr>
        <p:spPr>
          <a:xfrm>
            <a:off x="1567490" y="529968"/>
            <a:ext cx="6840760" cy="48885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endParaRPr lang="en-US" altLang="en-US" b="1" dirty="0">
              <a:solidFill>
                <a:srgbClr val="002060"/>
              </a:solidFill>
              <a:latin typeface="Garamond" panose="02020404030301010803" pitchFamily="18" charset="0"/>
            </a:endParaRPr>
          </a:p>
        </p:txBody>
      </p:sp>
      <p:grpSp>
        <p:nvGrpSpPr>
          <p:cNvPr id="21" name="Group 4">
            <a:extLst>
              <a:ext uri="{FF2B5EF4-FFF2-40B4-BE49-F238E27FC236}">
                <a16:creationId xmlns:a16="http://schemas.microsoft.com/office/drawing/2014/main" id="{EE948DF1-95C8-4C8F-5DE2-74FE92D79C4D}"/>
              </a:ext>
            </a:extLst>
          </p:cNvPr>
          <p:cNvGrpSpPr>
            <a:grpSpLocks/>
          </p:cNvGrpSpPr>
          <p:nvPr/>
        </p:nvGrpSpPr>
        <p:grpSpPr bwMode="auto">
          <a:xfrm>
            <a:off x="107505" y="116632"/>
            <a:ext cx="1368151" cy="5864007"/>
            <a:chOff x="0" y="-22667"/>
            <a:chExt cx="12311743" cy="6903334"/>
          </a:xfrm>
        </p:grpSpPr>
        <p:sp>
          <p:nvSpPr>
            <p:cNvPr id="22" name="Rectangle 21">
              <a:extLst>
                <a:ext uri="{FF2B5EF4-FFF2-40B4-BE49-F238E27FC236}">
                  <a16:creationId xmlns:a16="http://schemas.microsoft.com/office/drawing/2014/main" id="{A5B3A3F0-C5E8-01FD-8EAF-6BDF31A1D822}"/>
                </a:ext>
              </a:extLst>
            </p:cNvPr>
            <p:cNvSpPr/>
            <p:nvPr/>
          </p:nvSpPr>
          <p:spPr>
            <a:xfrm>
              <a:off x="0" y="-22667"/>
              <a:ext cx="12191367" cy="6857291"/>
            </a:xfrm>
            <a:prstGeom prst="rect">
              <a:avLst/>
            </a:prstGeom>
            <a:gradFill flip="none" rotWithShape="1">
              <a:gsLst>
                <a:gs pos="0">
                  <a:srgbClr val="042568"/>
                </a:gs>
                <a:gs pos="100000">
                  <a:srgbClr val="0C5C8D"/>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pic>
          <p:nvPicPr>
            <p:cNvPr id="23" name="Picture 22" descr="A picture containing text, laser">
              <a:extLst>
                <a:ext uri="{FF2B5EF4-FFF2-40B4-BE49-F238E27FC236}">
                  <a16:creationId xmlns:a16="http://schemas.microsoft.com/office/drawing/2014/main" id="{BCF08FB5-4F0C-D940-AC9D-4C141AD2C91E}"/>
                </a:ext>
              </a:extLst>
            </p:cNvPr>
            <p:cNvPicPr>
              <a:picLocks noChangeAspect="1"/>
            </p:cNvPicPr>
            <p:nvPr/>
          </p:nvPicPr>
          <p:blipFill>
            <a:blip r:embed="rId2">
              <a:alphaModFix amt="20000"/>
            </a:blip>
            <a:srcRect t="4960" b="10997"/>
            <a:stretch>
              <a:fillRect/>
            </a:stretch>
          </p:blipFill>
          <p:spPr>
            <a:xfrm>
              <a:off x="119743" y="22667"/>
              <a:ext cx="12192000" cy="6858000"/>
            </a:xfrm>
            <a:custGeom>
              <a:avLst/>
              <a:gdLst>
                <a:gd name="connsiteX0" fmla="*/ 0 w 12240093"/>
                <a:gd name="connsiteY0" fmla="*/ 0 h 6858000"/>
                <a:gd name="connsiteX1" fmla="*/ 12240093 w 12240093"/>
                <a:gd name="connsiteY1" fmla="*/ 0 h 6858000"/>
                <a:gd name="connsiteX2" fmla="*/ 12240093 w 12240093"/>
                <a:gd name="connsiteY2" fmla="*/ 6858000 h 6858000"/>
                <a:gd name="connsiteX3" fmla="*/ 0 w 122400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40093" h="6858000">
                  <a:moveTo>
                    <a:pt x="0" y="0"/>
                  </a:moveTo>
                  <a:lnTo>
                    <a:pt x="12240093" y="0"/>
                  </a:lnTo>
                  <a:lnTo>
                    <a:pt x="12240093" y="6858000"/>
                  </a:lnTo>
                  <a:lnTo>
                    <a:pt x="0" y="6858000"/>
                  </a:lnTo>
                  <a:close/>
                </a:path>
              </a:pathLst>
            </a:custGeom>
          </p:spPr>
        </p:pic>
      </p:grpSp>
      <p:sp>
        <p:nvSpPr>
          <p:cNvPr id="19" name="Rectangle 18">
            <a:extLst>
              <a:ext uri="{FF2B5EF4-FFF2-40B4-BE49-F238E27FC236}">
                <a16:creationId xmlns:a16="http://schemas.microsoft.com/office/drawing/2014/main" id="{B05D387F-B33C-B4E9-AF2E-635F5ACAD37F}"/>
              </a:ext>
            </a:extLst>
          </p:cNvPr>
          <p:cNvSpPr/>
          <p:nvPr/>
        </p:nvSpPr>
        <p:spPr>
          <a:xfrm>
            <a:off x="860065" y="4639866"/>
            <a:ext cx="7335981" cy="415498"/>
          </a:xfrm>
          <a:prstGeom prst="rect">
            <a:avLst/>
          </a:prstGeom>
        </p:spPr>
        <p:txBody>
          <a:bodyPr wrap="square">
            <a:spAutoFit/>
          </a:bodyPr>
          <a:lstStyle/>
          <a:p>
            <a:pPr algn="just">
              <a:defRPr/>
            </a:pPr>
            <a:endParaRPr lang="en-US" sz="2100" dirty="0">
              <a:solidFill>
                <a:schemeClr val="tx1">
                  <a:lumMod val="50000"/>
                </a:schemeClr>
              </a:solidFill>
              <a:latin typeface="Bahnschrift SemiBold Condensed" panose="020B0502040204020203" pitchFamily="34" charset="0"/>
            </a:endParaRPr>
          </a:p>
        </p:txBody>
      </p:sp>
      <p:sp>
        <p:nvSpPr>
          <p:cNvPr id="34" name="Oval 33">
            <a:extLst>
              <a:ext uri="{FF2B5EF4-FFF2-40B4-BE49-F238E27FC236}">
                <a16:creationId xmlns:a16="http://schemas.microsoft.com/office/drawing/2014/main" id="{35A07FA0-01AF-2505-5CDF-8129896396C9}"/>
              </a:ext>
            </a:extLst>
          </p:cNvPr>
          <p:cNvSpPr/>
          <p:nvPr/>
        </p:nvSpPr>
        <p:spPr>
          <a:xfrm>
            <a:off x="520984" y="2039178"/>
            <a:ext cx="2016224" cy="180682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b="1" dirty="0">
                <a:latin typeface="Garamond" panose="02020404030301010803" pitchFamily="18" charset="0"/>
              </a:rPr>
              <a:t>Conclusion</a:t>
            </a:r>
          </a:p>
        </p:txBody>
      </p:sp>
      <p:sp>
        <p:nvSpPr>
          <p:cNvPr id="2" name="Content Placeholder 2">
            <a:extLst>
              <a:ext uri="{FF2B5EF4-FFF2-40B4-BE49-F238E27FC236}">
                <a16:creationId xmlns:a16="http://schemas.microsoft.com/office/drawing/2014/main" id="{98CAADF4-CE7E-6966-DB5E-353E5ACEB192}"/>
              </a:ext>
            </a:extLst>
          </p:cNvPr>
          <p:cNvSpPr txBox="1">
            <a:spLocks/>
          </p:cNvSpPr>
          <p:nvPr/>
        </p:nvSpPr>
        <p:spPr>
          <a:xfrm>
            <a:off x="2915816" y="1159678"/>
            <a:ext cx="5707200" cy="381642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spcBef>
                <a:spcPts val="0"/>
              </a:spcBef>
              <a:defRPr/>
            </a:pPr>
            <a:r>
              <a:rPr lang="en-US" sz="2400" dirty="0">
                <a:solidFill>
                  <a:schemeClr val="tx1">
                    <a:lumMod val="50000"/>
                  </a:schemeClr>
                </a:solidFill>
                <a:latin typeface="Garamond" panose="02020404030301010803" pitchFamily="18" charset="0"/>
                <a:cs typeface="Times New Roman" panose="02020603050405020304" pitchFamily="18" charset="0"/>
              </a:rPr>
              <a:t>Each step of an algorithm must be unambiguous.</a:t>
            </a:r>
          </a:p>
          <a:p>
            <a:pPr algn="just">
              <a:spcBef>
                <a:spcPts val="0"/>
              </a:spcBef>
              <a:defRPr/>
            </a:pPr>
            <a:endParaRPr lang="en-US" sz="2400" dirty="0">
              <a:solidFill>
                <a:schemeClr val="tx1">
                  <a:lumMod val="50000"/>
                </a:schemeClr>
              </a:solidFill>
              <a:latin typeface="Garamond" panose="02020404030301010803" pitchFamily="18" charset="0"/>
              <a:cs typeface="Times New Roman" panose="02020603050405020304" pitchFamily="18" charset="0"/>
            </a:endParaRPr>
          </a:p>
          <a:p>
            <a:pPr algn="just">
              <a:spcBef>
                <a:spcPts val="0"/>
              </a:spcBef>
              <a:defRPr/>
            </a:pPr>
            <a:r>
              <a:rPr lang="en-US" sz="2400" dirty="0">
                <a:solidFill>
                  <a:schemeClr val="tx1">
                    <a:lumMod val="50000"/>
                  </a:schemeClr>
                </a:solidFill>
                <a:latin typeface="Garamond" panose="02020404030301010803" pitchFamily="18" charset="0"/>
                <a:cs typeface="Times New Roman" panose="02020603050405020304" pitchFamily="18" charset="0"/>
              </a:rPr>
              <a:t>The same algorithm can be represented in several different ways. (different pseudo-codes)</a:t>
            </a:r>
          </a:p>
          <a:p>
            <a:pPr algn="just">
              <a:spcBef>
                <a:spcPts val="0"/>
              </a:spcBef>
              <a:defRPr/>
            </a:pPr>
            <a:endParaRPr lang="en-US" sz="2400" dirty="0">
              <a:solidFill>
                <a:schemeClr val="tx1">
                  <a:lumMod val="50000"/>
                </a:schemeClr>
              </a:solidFill>
              <a:latin typeface="Garamond" panose="02020404030301010803" pitchFamily="18" charset="0"/>
              <a:cs typeface="Times New Roman" panose="02020603050405020304" pitchFamily="18" charset="0"/>
            </a:endParaRPr>
          </a:p>
          <a:p>
            <a:pPr algn="just">
              <a:spcBef>
                <a:spcPts val="0"/>
              </a:spcBef>
              <a:defRPr/>
            </a:pPr>
            <a:r>
              <a:rPr lang="en-US" sz="2400" dirty="0">
                <a:solidFill>
                  <a:schemeClr val="tx1">
                    <a:lumMod val="50000"/>
                  </a:schemeClr>
                </a:solidFill>
                <a:latin typeface="Garamond" panose="02020404030301010803" pitchFamily="18" charset="0"/>
                <a:cs typeface="Times New Roman" panose="02020603050405020304" pitchFamily="18" charset="0"/>
              </a:rPr>
              <a:t>Algorithms for the same problem can be based on very different ideas and can solve the problem with dramatically different speeds.</a:t>
            </a:r>
            <a:endParaRPr lang="en-US" sz="2400" dirty="0">
              <a:latin typeface="Garamond" panose="02020404030301010803" pitchFamily="18" charset="0"/>
            </a:endParaRPr>
          </a:p>
        </p:txBody>
      </p:sp>
    </p:spTree>
    <p:extLst>
      <p:ext uri="{BB962C8B-B14F-4D97-AF65-F5344CB8AC3E}">
        <p14:creationId xmlns:p14="http://schemas.microsoft.com/office/powerpoint/2010/main" val="35324073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4">
            <a:extLst>
              <a:ext uri="{FF2B5EF4-FFF2-40B4-BE49-F238E27FC236}">
                <a16:creationId xmlns:a16="http://schemas.microsoft.com/office/drawing/2014/main" id="{263E2AD5-1E73-E8F4-B0E2-9596E6B9B043}"/>
              </a:ext>
            </a:extLst>
          </p:cNvPr>
          <p:cNvGrpSpPr>
            <a:grpSpLocks/>
          </p:cNvGrpSpPr>
          <p:nvPr/>
        </p:nvGrpSpPr>
        <p:grpSpPr bwMode="auto">
          <a:xfrm>
            <a:off x="107505" y="116632"/>
            <a:ext cx="1368151" cy="5864007"/>
            <a:chOff x="0" y="-22667"/>
            <a:chExt cx="12311743" cy="6903334"/>
          </a:xfrm>
        </p:grpSpPr>
        <p:sp>
          <p:nvSpPr>
            <p:cNvPr id="15" name="Rectangle 14">
              <a:extLst>
                <a:ext uri="{FF2B5EF4-FFF2-40B4-BE49-F238E27FC236}">
                  <a16:creationId xmlns:a16="http://schemas.microsoft.com/office/drawing/2014/main" id="{0F577CC8-127E-A924-2FB5-DBD7A35DBF9F}"/>
                </a:ext>
              </a:extLst>
            </p:cNvPr>
            <p:cNvSpPr/>
            <p:nvPr/>
          </p:nvSpPr>
          <p:spPr>
            <a:xfrm>
              <a:off x="0" y="-22667"/>
              <a:ext cx="12191367" cy="6857291"/>
            </a:xfrm>
            <a:prstGeom prst="rect">
              <a:avLst/>
            </a:prstGeom>
            <a:gradFill flip="none" rotWithShape="1">
              <a:gsLst>
                <a:gs pos="0">
                  <a:srgbClr val="042568"/>
                </a:gs>
                <a:gs pos="100000">
                  <a:srgbClr val="0C5C8D"/>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pic>
          <p:nvPicPr>
            <p:cNvPr id="16" name="Picture 15" descr="A picture containing text, laser">
              <a:extLst>
                <a:ext uri="{FF2B5EF4-FFF2-40B4-BE49-F238E27FC236}">
                  <a16:creationId xmlns:a16="http://schemas.microsoft.com/office/drawing/2014/main" id="{ABC6CFB5-BC9B-FC6A-ED8A-CC66B92626AF}"/>
                </a:ext>
              </a:extLst>
            </p:cNvPr>
            <p:cNvPicPr>
              <a:picLocks noChangeAspect="1"/>
            </p:cNvPicPr>
            <p:nvPr/>
          </p:nvPicPr>
          <p:blipFill>
            <a:blip r:embed="rId2">
              <a:alphaModFix amt="20000"/>
            </a:blip>
            <a:srcRect t="4960" b="10997"/>
            <a:stretch>
              <a:fillRect/>
            </a:stretch>
          </p:blipFill>
          <p:spPr>
            <a:xfrm>
              <a:off x="119743" y="22667"/>
              <a:ext cx="12192000" cy="6858000"/>
            </a:xfrm>
            <a:custGeom>
              <a:avLst/>
              <a:gdLst>
                <a:gd name="connsiteX0" fmla="*/ 0 w 12240093"/>
                <a:gd name="connsiteY0" fmla="*/ 0 h 6858000"/>
                <a:gd name="connsiteX1" fmla="*/ 12240093 w 12240093"/>
                <a:gd name="connsiteY1" fmla="*/ 0 h 6858000"/>
                <a:gd name="connsiteX2" fmla="*/ 12240093 w 12240093"/>
                <a:gd name="connsiteY2" fmla="*/ 6858000 h 6858000"/>
                <a:gd name="connsiteX3" fmla="*/ 0 w 122400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40093" h="6858000">
                  <a:moveTo>
                    <a:pt x="0" y="0"/>
                  </a:moveTo>
                  <a:lnTo>
                    <a:pt x="12240093" y="0"/>
                  </a:lnTo>
                  <a:lnTo>
                    <a:pt x="12240093" y="6858000"/>
                  </a:lnTo>
                  <a:lnTo>
                    <a:pt x="0" y="6858000"/>
                  </a:lnTo>
                  <a:close/>
                </a:path>
              </a:pathLst>
            </a:custGeom>
          </p:spPr>
        </p:pic>
      </p:grpSp>
      <p:pic>
        <p:nvPicPr>
          <p:cNvPr id="10242" name="Picture 2" descr="The word Thank you. Vector banner with the text colored rainbow ...">
            <a:extLst>
              <a:ext uri="{FF2B5EF4-FFF2-40B4-BE49-F238E27FC236}">
                <a16:creationId xmlns:a16="http://schemas.microsoft.com/office/drawing/2014/main" id="{7882B971-BD13-2826-B464-2C9ECD52D6F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19065" y="1340768"/>
            <a:ext cx="7086635" cy="4056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7153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How the 4 Cs in a student-centered learning approach will be game ..."/>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8" name="AutoShape 4" descr="Revision of Minor Assignments | Zhe's site - University of ..."/>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 name="AutoShape 6" descr="Performance | Charity Dynamics"/>
          <p:cNvSpPr>
            <a:spLocks noChangeAspect="1" noChangeArrowheads="1"/>
          </p:cNvSpPr>
          <p:nvPr/>
        </p:nvSpPr>
        <p:spPr bwMode="auto">
          <a:xfrm>
            <a:off x="345281" y="9775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4" name="AutoShape 2" descr="Android Phone In Hand - Oppo Mobile Phones Png , Free Transparent ..."/>
          <p:cNvSpPr>
            <a:spLocks noChangeAspect="1" noChangeArrowheads="1"/>
          </p:cNvSpPr>
          <p:nvPr/>
        </p:nvSpPr>
        <p:spPr bwMode="auto">
          <a:xfrm>
            <a:off x="459581" y="10918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 name="AutoShape 6" descr="Google Teacher Clipart | Free Images at Clker.com - vector clip ..."/>
          <p:cNvSpPr>
            <a:spLocks noChangeAspect="1" noChangeArrowheads="1"/>
          </p:cNvSpPr>
          <p:nvPr/>
        </p:nvSpPr>
        <p:spPr bwMode="auto">
          <a:xfrm>
            <a:off x="573881" y="12061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grpSp>
        <p:nvGrpSpPr>
          <p:cNvPr id="9" name="Group 8">
            <a:extLst>
              <a:ext uri="{FF2B5EF4-FFF2-40B4-BE49-F238E27FC236}">
                <a16:creationId xmlns:a16="http://schemas.microsoft.com/office/drawing/2014/main" id="{7DF72F7C-BB3E-E8DE-43A1-34B0F4D58CA2}"/>
              </a:ext>
            </a:extLst>
          </p:cNvPr>
          <p:cNvGrpSpPr/>
          <p:nvPr/>
        </p:nvGrpSpPr>
        <p:grpSpPr>
          <a:xfrm>
            <a:off x="0" y="0"/>
            <a:ext cx="9122790" cy="1206103"/>
            <a:chOff x="0" y="0"/>
            <a:chExt cx="9122790" cy="1206103"/>
          </a:xfrm>
        </p:grpSpPr>
        <p:sp>
          <p:nvSpPr>
            <p:cNvPr id="6" name="TextBox 5">
              <a:extLst>
                <a:ext uri="{FF2B5EF4-FFF2-40B4-BE49-F238E27FC236}">
                  <a16:creationId xmlns:a16="http://schemas.microsoft.com/office/drawing/2014/main" id="{0B7B9664-40D0-47C7-458F-A311CA40229E}"/>
                </a:ext>
              </a:extLst>
            </p:cNvPr>
            <p:cNvSpPr txBox="1"/>
            <p:nvPr/>
          </p:nvSpPr>
          <p:spPr>
            <a:xfrm>
              <a:off x="0" y="0"/>
              <a:ext cx="3275856" cy="1206103"/>
            </a:xfrm>
            <a:prstGeom prst="rect">
              <a:avLst/>
            </a:prstGeom>
            <a:solidFill>
              <a:schemeClr val="bg1"/>
            </a:solidFill>
          </p:spPr>
          <p:txBody>
            <a:bodyPr wrap="square" rtlCol="0">
              <a:spAutoFit/>
            </a:bodyPr>
            <a:lstStyle/>
            <a:p>
              <a:endParaRPr lang="en-IN" dirty="0"/>
            </a:p>
          </p:txBody>
        </p:sp>
        <p:sp>
          <p:nvSpPr>
            <p:cNvPr id="7" name="Rectangle 6">
              <a:extLst>
                <a:ext uri="{FF2B5EF4-FFF2-40B4-BE49-F238E27FC236}">
                  <a16:creationId xmlns:a16="http://schemas.microsoft.com/office/drawing/2014/main" id="{D7E80926-64AC-2862-00F8-C906C88BF14E}"/>
                </a:ext>
              </a:extLst>
            </p:cNvPr>
            <p:cNvSpPr/>
            <p:nvPr/>
          </p:nvSpPr>
          <p:spPr>
            <a:xfrm>
              <a:off x="7431110" y="2331"/>
              <a:ext cx="1691680" cy="1203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1"/>
                  </a:solidFill>
                </a:ln>
                <a:solidFill>
                  <a:schemeClr val="bg1"/>
                </a:solidFill>
              </a:endParaRPr>
            </a:p>
          </p:txBody>
        </p:sp>
      </p:grpSp>
      <p:sp>
        <p:nvSpPr>
          <p:cNvPr id="20" name="Title 1">
            <a:extLst>
              <a:ext uri="{FF2B5EF4-FFF2-40B4-BE49-F238E27FC236}">
                <a16:creationId xmlns:a16="http://schemas.microsoft.com/office/drawing/2014/main" id="{443A7ED9-A4D3-D8A0-6BF5-FB75E11D439A}"/>
              </a:ext>
            </a:extLst>
          </p:cNvPr>
          <p:cNvSpPr txBox="1">
            <a:spLocks/>
          </p:cNvSpPr>
          <p:nvPr/>
        </p:nvSpPr>
        <p:spPr>
          <a:xfrm>
            <a:off x="1567490" y="529968"/>
            <a:ext cx="6840760" cy="48885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endParaRPr lang="en-US" altLang="en-US" b="1" dirty="0">
              <a:solidFill>
                <a:srgbClr val="002060"/>
              </a:solidFill>
              <a:latin typeface="Garamond" panose="02020404030301010803" pitchFamily="18" charset="0"/>
            </a:endParaRPr>
          </a:p>
        </p:txBody>
      </p:sp>
      <p:grpSp>
        <p:nvGrpSpPr>
          <p:cNvPr id="21" name="Group 4">
            <a:extLst>
              <a:ext uri="{FF2B5EF4-FFF2-40B4-BE49-F238E27FC236}">
                <a16:creationId xmlns:a16="http://schemas.microsoft.com/office/drawing/2014/main" id="{EE948DF1-95C8-4C8F-5DE2-74FE92D79C4D}"/>
              </a:ext>
            </a:extLst>
          </p:cNvPr>
          <p:cNvGrpSpPr>
            <a:grpSpLocks/>
          </p:cNvGrpSpPr>
          <p:nvPr/>
        </p:nvGrpSpPr>
        <p:grpSpPr bwMode="auto">
          <a:xfrm>
            <a:off x="107505" y="116632"/>
            <a:ext cx="1368151" cy="5864007"/>
            <a:chOff x="0" y="-22667"/>
            <a:chExt cx="12311743" cy="6903334"/>
          </a:xfrm>
        </p:grpSpPr>
        <p:sp>
          <p:nvSpPr>
            <p:cNvPr id="22" name="Rectangle 21">
              <a:extLst>
                <a:ext uri="{FF2B5EF4-FFF2-40B4-BE49-F238E27FC236}">
                  <a16:creationId xmlns:a16="http://schemas.microsoft.com/office/drawing/2014/main" id="{A5B3A3F0-C5E8-01FD-8EAF-6BDF31A1D822}"/>
                </a:ext>
              </a:extLst>
            </p:cNvPr>
            <p:cNvSpPr/>
            <p:nvPr/>
          </p:nvSpPr>
          <p:spPr>
            <a:xfrm>
              <a:off x="0" y="-22667"/>
              <a:ext cx="12191367" cy="6857291"/>
            </a:xfrm>
            <a:prstGeom prst="rect">
              <a:avLst/>
            </a:prstGeom>
            <a:gradFill flip="none" rotWithShape="1">
              <a:gsLst>
                <a:gs pos="0">
                  <a:srgbClr val="042568"/>
                </a:gs>
                <a:gs pos="100000">
                  <a:srgbClr val="0C5C8D"/>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pic>
          <p:nvPicPr>
            <p:cNvPr id="23" name="Picture 22" descr="A picture containing text, laser">
              <a:extLst>
                <a:ext uri="{FF2B5EF4-FFF2-40B4-BE49-F238E27FC236}">
                  <a16:creationId xmlns:a16="http://schemas.microsoft.com/office/drawing/2014/main" id="{BCF08FB5-4F0C-D940-AC9D-4C141AD2C91E}"/>
                </a:ext>
              </a:extLst>
            </p:cNvPr>
            <p:cNvPicPr>
              <a:picLocks noChangeAspect="1"/>
            </p:cNvPicPr>
            <p:nvPr/>
          </p:nvPicPr>
          <p:blipFill>
            <a:blip r:embed="rId2">
              <a:alphaModFix amt="20000"/>
            </a:blip>
            <a:srcRect t="4960" b="10997"/>
            <a:stretch>
              <a:fillRect/>
            </a:stretch>
          </p:blipFill>
          <p:spPr>
            <a:xfrm>
              <a:off x="119743" y="22667"/>
              <a:ext cx="12192000" cy="6858000"/>
            </a:xfrm>
            <a:custGeom>
              <a:avLst/>
              <a:gdLst>
                <a:gd name="connsiteX0" fmla="*/ 0 w 12240093"/>
                <a:gd name="connsiteY0" fmla="*/ 0 h 6858000"/>
                <a:gd name="connsiteX1" fmla="*/ 12240093 w 12240093"/>
                <a:gd name="connsiteY1" fmla="*/ 0 h 6858000"/>
                <a:gd name="connsiteX2" fmla="*/ 12240093 w 12240093"/>
                <a:gd name="connsiteY2" fmla="*/ 6858000 h 6858000"/>
                <a:gd name="connsiteX3" fmla="*/ 0 w 122400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40093" h="6858000">
                  <a:moveTo>
                    <a:pt x="0" y="0"/>
                  </a:moveTo>
                  <a:lnTo>
                    <a:pt x="12240093" y="0"/>
                  </a:lnTo>
                  <a:lnTo>
                    <a:pt x="12240093" y="6858000"/>
                  </a:lnTo>
                  <a:lnTo>
                    <a:pt x="0" y="6858000"/>
                  </a:lnTo>
                  <a:close/>
                </a:path>
              </a:pathLst>
            </a:custGeom>
          </p:spPr>
        </p:pic>
      </p:grpSp>
      <p:sp>
        <p:nvSpPr>
          <p:cNvPr id="2" name="TextBox 1">
            <a:extLst>
              <a:ext uri="{FF2B5EF4-FFF2-40B4-BE49-F238E27FC236}">
                <a16:creationId xmlns:a16="http://schemas.microsoft.com/office/drawing/2014/main" id="{982C0048-A503-F832-C565-C2EEE6C0823A}"/>
              </a:ext>
            </a:extLst>
          </p:cNvPr>
          <p:cNvSpPr txBox="1"/>
          <p:nvPr/>
        </p:nvSpPr>
        <p:spPr>
          <a:xfrm>
            <a:off x="2843808" y="3789040"/>
            <a:ext cx="5832648" cy="1323439"/>
          </a:xfrm>
          <a:prstGeom prst="rect">
            <a:avLst/>
          </a:prstGeom>
          <a:noFill/>
        </p:spPr>
        <p:txBody>
          <a:bodyPr wrap="square" rtlCol="0">
            <a:spAutoFit/>
          </a:bodyPr>
          <a:lstStyle/>
          <a:p>
            <a:r>
              <a:rPr lang="en-IN" sz="4000" b="1" dirty="0">
                <a:solidFill>
                  <a:srgbClr val="002060"/>
                </a:solidFill>
                <a:latin typeface="Garamond" panose="02020404030301010803" pitchFamily="18" charset="0"/>
              </a:rPr>
              <a:t>ALGORITHM </a:t>
            </a:r>
          </a:p>
          <a:p>
            <a:pPr algn="ctr"/>
            <a:r>
              <a:rPr lang="en-IN" sz="4000" b="1" dirty="0">
                <a:solidFill>
                  <a:srgbClr val="002060"/>
                </a:solidFill>
                <a:latin typeface="Garamond" panose="02020404030301010803" pitchFamily="18" charset="0"/>
              </a:rPr>
              <a:t>SPECIFICATION</a:t>
            </a:r>
          </a:p>
        </p:txBody>
      </p:sp>
      <p:pic>
        <p:nvPicPr>
          <p:cNvPr id="1026" name="Picture 2" descr="Image result for TOPIC">
            <a:extLst>
              <a:ext uri="{FF2B5EF4-FFF2-40B4-BE49-F238E27FC236}">
                <a16:creationId xmlns:a16="http://schemas.microsoft.com/office/drawing/2014/main" id="{88C859BD-9801-2616-F1C9-D57B01143F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1571" y="881265"/>
            <a:ext cx="2171700"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679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How the 4 Cs in a student-centered learning approach will be game ..."/>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8" name="AutoShape 4" descr="Revision of Minor Assignments | Zhe's site - University of ..."/>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 name="AutoShape 6" descr="Performance | Charity Dynamics"/>
          <p:cNvSpPr>
            <a:spLocks noChangeAspect="1" noChangeArrowheads="1"/>
          </p:cNvSpPr>
          <p:nvPr/>
        </p:nvSpPr>
        <p:spPr bwMode="auto">
          <a:xfrm>
            <a:off x="345281" y="9775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4" name="AutoShape 2" descr="Android Phone In Hand - Oppo Mobile Phones Png , Free Transparent ..."/>
          <p:cNvSpPr>
            <a:spLocks noChangeAspect="1" noChangeArrowheads="1"/>
          </p:cNvSpPr>
          <p:nvPr/>
        </p:nvSpPr>
        <p:spPr bwMode="auto">
          <a:xfrm>
            <a:off x="459581" y="10918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 name="AutoShape 6" descr="Google Teacher Clipart | Free Images at Clker.com - vector clip ..."/>
          <p:cNvSpPr>
            <a:spLocks noChangeAspect="1" noChangeArrowheads="1"/>
          </p:cNvSpPr>
          <p:nvPr/>
        </p:nvSpPr>
        <p:spPr bwMode="auto">
          <a:xfrm>
            <a:off x="573881" y="12061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grpSp>
        <p:nvGrpSpPr>
          <p:cNvPr id="9" name="Group 8">
            <a:extLst>
              <a:ext uri="{FF2B5EF4-FFF2-40B4-BE49-F238E27FC236}">
                <a16:creationId xmlns:a16="http://schemas.microsoft.com/office/drawing/2014/main" id="{7DF72F7C-BB3E-E8DE-43A1-34B0F4D58CA2}"/>
              </a:ext>
            </a:extLst>
          </p:cNvPr>
          <p:cNvGrpSpPr/>
          <p:nvPr/>
        </p:nvGrpSpPr>
        <p:grpSpPr>
          <a:xfrm>
            <a:off x="0" y="0"/>
            <a:ext cx="9122790" cy="1206103"/>
            <a:chOff x="0" y="0"/>
            <a:chExt cx="9122790" cy="1206103"/>
          </a:xfrm>
        </p:grpSpPr>
        <p:sp>
          <p:nvSpPr>
            <p:cNvPr id="6" name="TextBox 5">
              <a:extLst>
                <a:ext uri="{FF2B5EF4-FFF2-40B4-BE49-F238E27FC236}">
                  <a16:creationId xmlns:a16="http://schemas.microsoft.com/office/drawing/2014/main" id="{0B7B9664-40D0-47C7-458F-A311CA40229E}"/>
                </a:ext>
              </a:extLst>
            </p:cNvPr>
            <p:cNvSpPr txBox="1"/>
            <p:nvPr/>
          </p:nvSpPr>
          <p:spPr>
            <a:xfrm>
              <a:off x="0" y="0"/>
              <a:ext cx="3275856" cy="1206103"/>
            </a:xfrm>
            <a:prstGeom prst="rect">
              <a:avLst/>
            </a:prstGeom>
            <a:solidFill>
              <a:schemeClr val="bg1"/>
            </a:solidFill>
          </p:spPr>
          <p:txBody>
            <a:bodyPr wrap="square" rtlCol="0">
              <a:spAutoFit/>
            </a:bodyPr>
            <a:lstStyle/>
            <a:p>
              <a:endParaRPr lang="en-IN" dirty="0"/>
            </a:p>
          </p:txBody>
        </p:sp>
        <p:sp>
          <p:nvSpPr>
            <p:cNvPr id="7" name="Rectangle 6">
              <a:extLst>
                <a:ext uri="{FF2B5EF4-FFF2-40B4-BE49-F238E27FC236}">
                  <a16:creationId xmlns:a16="http://schemas.microsoft.com/office/drawing/2014/main" id="{D7E80926-64AC-2862-00F8-C906C88BF14E}"/>
                </a:ext>
              </a:extLst>
            </p:cNvPr>
            <p:cNvSpPr/>
            <p:nvPr/>
          </p:nvSpPr>
          <p:spPr>
            <a:xfrm>
              <a:off x="7431110" y="2331"/>
              <a:ext cx="1691680" cy="1203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1"/>
                  </a:solidFill>
                </a:ln>
                <a:solidFill>
                  <a:schemeClr val="bg1"/>
                </a:solidFill>
              </a:endParaRPr>
            </a:p>
          </p:txBody>
        </p:sp>
      </p:grpSp>
      <p:sp>
        <p:nvSpPr>
          <p:cNvPr id="20" name="Title 1">
            <a:extLst>
              <a:ext uri="{FF2B5EF4-FFF2-40B4-BE49-F238E27FC236}">
                <a16:creationId xmlns:a16="http://schemas.microsoft.com/office/drawing/2014/main" id="{443A7ED9-A4D3-D8A0-6BF5-FB75E11D439A}"/>
              </a:ext>
            </a:extLst>
          </p:cNvPr>
          <p:cNvSpPr txBox="1">
            <a:spLocks/>
          </p:cNvSpPr>
          <p:nvPr/>
        </p:nvSpPr>
        <p:spPr>
          <a:xfrm>
            <a:off x="1567490" y="529968"/>
            <a:ext cx="6840760" cy="48885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endParaRPr lang="en-US" altLang="en-US" b="1" dirty="0">
              <a:solidFill>
                <a:srgbClr val="002060"/>
              </a:solidFill>
              <a:latin typeface="Garamond" panose="02020404030301010803" pitchFamily="18" charset="0"/>
            </a:endParaRPr>
          </a:p>
        </p:txBody>
      </p:sp>
      <p:grpSp>
        <p:nvGrpSpPr>
          <p:cNvPr id="21" name="Group 4">
            <a:extLst>
              <a:ext uri="{FF2B5EF4-FFF2-40B4-BE49-F238E27FC236}">
                <a16:creationId xmlns:a16="http://schemas.microsoft.com/office/drawing/2014/main" id="{EE948DF1-95C8-4C8F-5DE2-74FE92D79C4D}"/>
              </a:ext>
            </a:extLst>
          </p:cNvPr>
          <p:cNvGrpSpPr>
            <a:grpSpLocks/>
          </p:cNvGrpSpPr>
          <p:nvPr/>
        </p:nvGrpSpPr>
        <p:grpSpPr bwMode="auto">
          <a:xfrm>
            <a:off x="107505" y="116632"/>
            <a:ext cx="1368151" cy="5864007"/>
            <a:chOff x="0" y="-22667"/>
            <a:chExt cx="12311743" cy="6903334"/>
          </a:xfrm>
        </p:grpSpPr>
        <p:sp>
          <p:nvSpPr>
            <p:cNvPr id="22" name="Rectangle 21">
              <a:extLst>
                <a:ext uri="{FF2B5EF4-FFF2-40B4-BE49-F238E27FC236}">
                  <a16:creationId xmlns:a16="http://schemas.microsoft.com/office/drawing/2014/main" id="{A5B3A3F0-C5E8-01FD-8EAF-6BDF31A1D822}"/>
                </a:ext>
              </a:extLst>
            </p:cNvPr>
            <p:cNvSpPr/>
            <p:nvPr/>
          </p:nvSpPr>
          <p:spPr>
            <a:xfrm>
              <a:off x="0" y="-22667"/>
              <a:ext cx="12191367" cy="6857291"/>
            </a:xfrm>
            <a:prstGeom prst="rect">
              <a:avLst/>
            </a:prstGeom>
            <a:gradFill flip="none" rotWithShape="1">
              <a:gsLst>
                <a:gs pos="0">
                  <a:srgbClr val="042568"/>
                </a:gs>
                <a:gs pos="100000">
                  <a:srgbClr val="0C5C8D"/>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pic>
          <p:nvPicPr>
            <p:cNvPr id="23" name="Picture 22" descr="A picture containing text, laser">
              <a:extLst>
                <a:ext uri="{FF2B5EF4-FFF2-40B4-BE49-F238E27FC236}">
                  <a16:creationId xmlns:a16="http://schemas.microsoft.com/office/drawing/2014/main" id="{BCF08FB5-4F0C-D940-AC9D-4C141AD2C91E}"/>
                </a:ext>
              </a:extLst>
            </p:cNvPr>
            <p:cNvPicPr>
              <a:picLocks noChangeAspect="1"/>
            </p:cNvPicPr>
            <p:nvPr/>
          </p:nvPicPr>
          <p:blipFill>
            <a:blip r:embed="rId2">
              <a:alphaModFix amt="20000"/>
            </a:blip>
            <a:srcRect t="4960" b="10997"/>
            <a:stretch>
              <a:fillRect/>
            </a:stretch>
          </p:blipFill>
          <p:spPr>
            <a:xfrm>
              <a:off x="119743" y="22667"/>
              <a:ext cx="12192000" cy="6858000"/>
            </a:xfrm>
            <a:custGeom>
              <a:avLst/>
              <a:gdLst>
                <a:gd name="connsiteX0" fmla="*/ 0 w 12240093"/>
                <a:gd name="connsiteY0" fmla="*/ 0 h 6858000"/>
                <a:gd name="connsiteX1" fmla="*/ 12240093 w 12240093"/>
                <a:gd name="connsiteY1" fmla="*/ 0 h 6858000"/>
                <a:gd name="connsiteX2" fmla="*/ 12240093 w 12240093"/>
                <a:gd name="connsiteY2" fmla="*/ 6858000 h 6858000"/>
                <a:gd name="connsiteX3" fmla="*/ 0 w 122400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40093" h="6858000">
                  <a:moveTo>
                    <a:pt x="0" y="0"/>
                  </a:moveTo>
                  <a:lnTo>
                    <a:pt x="12240093" y="0"/>
                  </a:lnTo>
                  <a:lnTo>
                    <a:pt x="12240093" y="6858000"/>
                  </a:lnTo>
                  <a:lnTo>
                    <a:pt x="0" y="6858000"/>
                  </a:lnTo>
                  <a:close/>
                </a:path>
              </a:pathLst>
            </a:custGeom>
          </p:spPr>
        </p:pic>
      </p:grpSp>
      <p:sp>
        <p:nvSpPr>
          <p:cNvPr id="18" name="Content Placeholder 2">
            <a:extLst>
              <a:ext uri="{FF2B5EF4-FFF2-40B4-BE49-F238E27FC236}">
                <a16:creationId xmlns:a16="http://schemas.microsoft.com/office/drawing/2014/main" id="{C4BDAC78-0A05-F6F7-AF59-7501189E11D0}"/>
              </a:ext>
            </a:extLst>
          </p:cNvPr>
          <p:cNvSpPr txBox="1">
            <a:spLocks/>
          </p:cNvSpPr>
          <p:nvPr/>
        </p:nvSpPr>
        <p:spPr>
          <a:xfrm>
            <a:off x="2903935" y="4220908"/>
            <a:ext cx="4836417" cy="1440340"/>
          </a:xfrm>
          <a:prstGeom prst="rect">
            <a:avLst/>
          </a:prstGeom>
          <a:solidFill>
            <a:schemeClr val="bg1"/>
          </a:solidFill>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1800" b="1" dirty="0">
              <a:solidFill>
                <a:srgbClr val="002060"/>
              </a:solidFill>
              <a:latin typeface="Garamond" panose="02020404030301010803"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B05D387F-B33C-B4E9-AF2E-635F5ACAD37F}"/>
              </a:ext>
            </a:extLst>
          </p:cNvPr>
          <p:cNvSpPr/>
          <p:nvPr/>
        </p:nvSpPr>
        <p:spPr>
          <a:xfrm>
            <a:off x="860065" y="4639866"/>
            <a:ext cx="7335981" cy="415498"/>
          </a:xfrm>
          <a:prstGeom prst="rect">
            <a:avLst/>
          </a:prstGeom>
        </p:spPr>
        <p:txBody>
          <a:bodyPr wrap="square">
            <a:spAutoFit/>
          </a:bodyPr>
          <a:lstStyle/>
          <a:p>
            <a:pPr algn="just">
              <a:defRPr/>
            </a:pPr>
            <a:endParaRPr lang="en-US" sz="2100" dirty="0">
              <a:solidFill>
                <a:schemeClr val="tx1">
                  <a:lumMod val="50000"/>
                </a:schemeClr>
              </a:solidFill>
              <a:latin typeface="Bahnschrift SemiBold Condensed" panose="020B0502040204020203" pitchFamily="34" charset="0"/>
            </a:endParaRPr>
          </a:p>
        </p:txBody>
      </p:sp>
      <p:sp>
        <p:nvSpPr>
          <p:cNvPr id="25" name="TextBox 24">
            <a:extLst>
              <a:ext uri="{FF2B5EF4-FFF2-40B4-BE49-F238E27FC236}">
                <a16:creationId xmlns:a16="http://schemas.microsoft.com/office/drawing/2014/main" id="{642960BA-A1A7-9016-D897-D75E233C4C58}"/>
              </a:ext>
            </a:extLst>
          </p:cNvPr>
          <p:cNvSpPr txBox="1"/>
          <p:nvPr/>
        </p:nvSpPr>
        <p:spPr>
          <a:xfrm>
            <a:off x="1843639" y="1445431"/>
            <a:ext cx="6957008" cy="1200329"/>
          </a:xfrm>
          <a:prstGeom prst="rect">
            <a:avLst/>
          </a:prstGeom>
          <a:solidFill>
            <a:schemeClr val="bg1"/>
          </a:solidFill>
        </p:spPr>
        <p:txBody>
          <a:bodyPr wrap="square" rtlCol="0">
            <a:spAutoFit/>
          </a:bodyPr>
          <a:lstStyle/>
          <a:p>
            <a:r>
              <a:rPr lang="en-US" sz="2400" b="1" dirty="0">
                <a:latin typeface="Garamond" panose="02020404030301010803" pitchFamily="18" charset="0"/>
                <a:cs typeface="Times New Roman" panose="02020603050405020304" pitchFamily="18" charset="0"/>
              </a:rPr>
              <a:t>INPUT: Integers m and n</a:t>
            </a:r>
          </a:p>
          <a:p>
            <a:r>
              <a:rPr lang="en-US" sz="2400" b="1" dirty="0">
                <a:latin typeface="Garamond" panose="02020404030301010803" pitchFamily="18" charset="0"/>
                <a:cs typeface="Times New Roman" panose="02020603050405020304" pitchFamily="18" charset="0"/>
              </a:rPr>
              <a:t>OUTPUT:</a:t>
            </a:r>
            <a:r>
              <a:rPr lang="en-US" sz="2400" b="1" dirty="0">
                <a:solidFill>
                  <a:schemeClr val="tx1">
                    <a:lumMod val="50000"/>
                  </a:schemeClr>
                </a:solidFill>
                <a:latin typeface="Garamond" panose="02020404030301010803" pitchFamily="18" charset="0"/>
                <a:cs typeface="Times New Roman" panose="02020603050405020304" pitchFamily="18" charset="0"/>
              </a:rPr>
              <a:t> Largest Integer that divides both</a:t>
            </a:r>
            <a:endParaRPr lang="en-US" sz="2400" b="1" dirty="0">
              <a:latin typeface="Garamond" panose="02020404030301010803" pitchFamily="18" charset="0"/>
              <a:cs typeface="Times New Roman" panose="02020603050405020304" pitchFamily="18" charset="0"/>
            </a:endParaRPr>
          </a:p>
          <a:p>
            <a:endParaRPr lang="en-US" sz="2400" b="1" dirty="0">
              <a:latin typeface="Garamond" panose="02020404030301010803"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51501146-D806-D3DB-9D09-E9C297F3E7F0}"/>
              </a:ext>
            </a:extLst>
          </p:cNvPr>
          <p:cNvSpPr txBox="1"/>
          <p:nvPr/>
        </p:nvSpPr>
        <p:spPr>
          <a:xfrm>
            <a:off x="1814425" y="270419"/>
            <a:ext cx="6593825" cy="1077218"/>
          </a:xfrm>
          <a:prstGeom prst="rect">
            <a:avLst/>
          </a:prstGeom>
          <a:noFill/>
        </p:spPr>
        <p:txBody>
          <a:bodyPr wrap="square" rtlCol="0">
            <a:spAutoFit/>
          </a:bodyPr>
          <a:lstStyle/>
          <a:p>
            <a:pPr algn="ctr"/>
            <a:r>
              <a:rPr lang="en-IN" sz="3200" b="1" dirty="0">
                <a:solidFill>
                  <a:srgbClr val="002060"/>
                </a:solidFill>
                <a:latin typeface="Garamond" panose="02020404030301010803" pitchFamily="18" charset="0"/>
              </a:rPr>
              <a:t>EXAMPLE  PROBLEM</a:t>
            </a:r>
          </a:p>
          <a:p>
            <a:pPr algn="ctr"/>
            <a:r>
              <a:rPr lang="en-IN" sz="3200" b="1" dirty="0">
                <a:solidFill>
                  <a:schemeClr val="accent6">
                    <a:lumMod val="50000"/>
                  </a:schemeClr>
                </a:solidFill>
                <a:latin typeface="Garamond" panose="02020404030301010803" pitchFamily="18" charset="0"/>
              </a:rPr>
              <a:t>FINDING GCD</a:t>
            </a:r>
          </a:p>
        </p:txBody>
      </p:sp>
      <p:sp>
        <p:nvSpPr>
          <p:cNvPr id="34" name="Oval 33">
            <a:extLst>
              <a:ext uri="{FF2B5EF4-FFF2-40B4-BE49-F238E27FC236}">
                <a16:creationId xmlns:a16="http://schemas.microsoft.com/office/drawing/2014/main" id="{35A07FA0-01AF-2505-5CDF-8129896396C9}"/>
              </a:ext>
            </a:extLst>
          </p:cNvPr>
          <p:cNvSpPr/>
          <p:nvPr/>
        </p:nvSpPr>
        <p:spPr>
          <a:xfrm>
            <a:off x="1732590" y="2438815"/>
            <a:ext cx="2016224" cy="180682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dirty="0"/>
              <a:t>Consecutive Integer Checking </a:t>
            </a:r>
          </a:p>
        </p:txBody>
      </p:sp>
      <p:sp>
        <p:nvSpPr>
          <p:cNvPr id="35" name="Oval 34">
            <a:extLst>
              <a:ext uri="{FF2B5EF4-FFF2-40B4-BE49-F238E27FC236}">
                <a16:creationId xmlns:a16="http://schemas.microsoft.com/office/drawing/2014/main" id="{6537F570-69AB-501C-170B-37A2BA07737B}"/>
              </a:ext>
            </a:extLst>
          </p:cNvPr>
          <p:cNvSpPr/>
          <p:nvPr/>
        </p:nvSpPr>
        <p:spPr>
          <a:xfrm>
            <a:off x="6588224" y="2438329"/>
            <a:ext cx="2016224" cy="180682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dirty="0"/>
              <a:t>Euclid’s Algorithm</a:t>
            </a:r>
          </a:p>
        </p:txBody>
      </p:sp>
      <p:sp>
        <p:nvSpPr>
          <p:cNvPr id="36" name="Oval 35">
            <a:extLst>
              <a:ext uri="{FF2B5EF4-FFF2-40B4-BE49-F238E27FC236}">
                <a16:creationId xmlns:a16="http://schemas.microsoft.com/office/drawing/2014/main" id="{6692298E-BB35-9D94-852B-29E27B3691CE}"/>
              </a:ext>
            </a:extLst>
          </p:cNvPr>
          <p:cNvSpPr/>
          <p:nvPr/>
        </p:nvSpPr>
        <p:spPr>
          <a:xfrm>
            <a:off x="4096896" y="3944201"/>
            <a:ext cx="2016224" cy="180682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dirty="0"/>
              <a:t>Middle School Procedure</a:t>
            </a:r>
          </a:p>
        </p:txBody>
      </p:sp>
    </p:spTree>
    <p:extLst>
      <p:ext uri="{BB962C8B-B14F-4D97-AF65-F5344CB8AC3E}">
        <p14:creationId xmlns:p14="http://schemas.microsoft.com/office/powerpoint/2010/main" val="3228919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bg/>
                                          </p:spTgt>
                                        </p:tgtEl>
                                        <p:attrNameLst>
                                          <p:attrName>style.visibility</p:attrName>
                                        </p:attrNameLst>
                                      </p:cBhvr>
                                      <p:to>
                                        <p:strVal val="visible"/>
                                      </p:to>
                                    </p:set>
                                  </p:childTnLst>
                                </p:cTn>
                              </p:par>
                              <p:par>
                                <p:cTn id="17" presetID="1" presetClass="entr" presetSubtype="0" fill="hold" grpId="0" nodeType="withEffect" nodePh="1">
                                  <p:stCondLst>
                                    <p:cond delay="0"/>
                                  </p:stCondLst>
                                  <p:endCondLst>
                                    <p:cond evt="begin" delay="0">
                                      <p:tn val="17"/>
                                    </p:cond>
                                  </p:endCondLst>
                                  <p:childTnLst>
                                    <p:set>
                                      <p:cBhvr>
                                        <p:cTn id="1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nimBg="1"/>
      <p:bldP spid="19" grpId="0"/>
      <p:bldP spid="25" grpId="0" animBg="1"/>
      <p:bldP spid="34" grpId="0" animBg="1"/>
      <p:bldP spid="35" grpId="0" animBg="1"/>
      <p:bldP spid="3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How the 4 Cs in a student-centered learning approach will be game ..."/>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8" name="AutoShape 4" descr="Revision of Minor Assignments | Zhe's site - University of ..."/>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 name="AutoShape 6" descr="Performance | Charity Dynamics"/>
          <p:cNvSpPr>
            <a:spLocks noChangeAspect="1" noChangeArrowheads="1"/>
          </p:cNvSpPr>
          <p:nvPr/>
        </p:nvSpPr>
        <p:spPr bwMode="auto">
          <a:xfrm>
            <a:off x="345281" y="9775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4" name="AutoShape 2" descr="Android Phone In Hand - Oppo Mobile Phones Png , Free Transparent ..."/>
          <p:cNvSpPr>
            <a:spLocks noChangeAspect="1" noChangeArrowheads="1"/>
          </p:cNvSpPr>
          <p:nvPr/>
        </p:nvSpPr>
        <p:spPr bwMode="auto">
          <a:xfrm>
            <a:off x="459581" y="10918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 name="AutoShape 6" descr="Google Teacher Clipart | Free Images at Clker.com - vector clip ..."/>
          <p:cNvSpPr>
            <a:spLocks noChangeAspect="1" noChangeArrowheads="1"/>
          </p:cNvSpPr>
          <p:nvPr/>
        </p:nvSpPr>
        <p:spPr bwMode="auto">
          <a:xfrm>
            <a:off x="573881" y="12061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grpSp>
        <p:nvGrpSpPr>
          <p:cNvPr id="9" name="Group 8">
            <a:extLst>
              <a:ext uri="{FF2B5EF4-FFF2-40B4-BE49-F238E27FC236}">
                <a16:creationId xmlns:a16="http://schemas.microsoft.com/office/drawing/2014/main" id="{7DF72F7C-BB3E-E8DE-43A1-34B0F4D58CA2}"/>
              </a:ext>
            </a:extLst>
          </p:cNvPr>
          <p:cNvGrpSpPr/>
          <p:nvPr/>
        </p:nvGrpSpPr>
        <p:grpSpPr>
          <a:xfrm>
            <a:off x="0" y="0"/>
            <a:ext cx="9122790" cy="1206103"/>
            <a:chOff x="0" y="0"/>
            <a:chExt cx="9122790" cy="1206103"/>
          </a:xfrm>
        </p:grpSpPr>
        <p:sp>
          <p:nvSpPr>
            <p:cNvPr id="6" name="TextBox 5">
              <a:extLst>
                <a:ext uri="{FF2B5EF4-FFF2-40B4-BE49-F238E27FC236}">
                  <a16:creationId xmlns:a16="http://schemas.microsoft.com/office/drawing/2014/main" id="{0B7B9664-40D0-47C7-458F-A311CA40229E}"/>
                </a:ext>
              </a:extLst>
            </p:cNvPr>
            <p:cNvSpPr txBox="1"/>
            <p:nvPr/>
          </p:nvSpPr>
          <p:spPr>
            <a:xfrm>
              <a:off x="0" y="0"/>
              <a:ext cx="3275856" cy="1206103"/>
            </a:xfrm>
            <a:prstGeom prst="rect">
              <a:avLst/>
            </a:prstGeom>
            <a:solidFill>
              <a:schemeClr val="bg1"/>
            </a:solidFill>
          </p:spPr>
          <p:txBody>
            <a:bodyPr wrap="square" rtlCol="0">
              <a:spAutoFit/>
            </a:bodyPr>
            <a:lstStyle/>
            <a:p>
              <a:endParaRPr lang="en-IN" dirty="0"/>
            </a:p>
          </p:txBody>
        </p:sp>
        <p:sp>
          <p:nvSpPr>
            <p:cNvPr id="7" name="Rectangle 6">
              <a:extLst>
                <a:ext uri="{FF2B5EF4-FFF2-40B4-BE49-F238E27FC236}">
                  <a16:creationId xmlns:a16="http://schemas.microsoft.com/office/drawing/2014/main" id="{D7E80926-64AC-2862-00F8-C906C88BF14E}"/>
                </a:ext>
              </a:extLst>
            </p:cNvPr>
            <p:cNvSpPr/>
            <p:nvPr/>
          </p:nvSpPr>
          <p:spPr>
            <a:xfrm>
              <a:off x="7431110" y="2331"/>
              <a:ext cx="1691680" cy="1203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1"/>
                  </a:solidFill>
                </a:ln>
                <a:solidFill>
                  <a:schemeClr val="bg1"/>
                </a:solidFill>
              </a:endParaRPr>
            </a:p>
          </p:txBody>
        </p:sp>
      </p:grpSp>
      <p:sp>
        <p:nvSpPr>
          <p:cNvPr id="20" name="Title 1">
            <a:extLst>
              <a:ext uri="{FF2B5EF4-FFF2-40B4-BE49-F238E27FC236}">
                <a16:creationId xmlns:a16="http://schemas.microsoft.com/office/drawing/2014/main" id="{443A7ED9-A4D3-D8A0-6BF5-FB75E11D439A}"/>
              </a:ext>
            </a:extLst>
          </p:cNvPr>
          <p:cNvSpPr txBox="1">
            <a:spLocks/>
          </p:cNvSpPr>
          <p:nvPr/>
        </p:nvSpPr>
        <p:spPr>
          <a:xfrm>
            <a:off x="1567490" y="529968"/>
            <a:ext cx="6840760" cy="48885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endParaRPr lang="en-US" altLang="en-US" b="1" dirty="0">
              <a:solidFill>
                <a:srgbClr val="002060"/>
              </a:solidFill>
              <a:latin typeface="Garamond" panose="02020404030301010803" pitchFamily="18" charset="0"/>
            </a:endParaRPr>
          </a:p>
        </p:txBody>
      </p:sp>
      <p:grpSp>
        <p:nvGrpSpPr>
          <p:cNvPr id="21" name="Group 4">
            <a:extLst>
              <a:ext uri="{FF2B5EF4-FFF2-40B4-BE49-F238E27FC236}">
                <a16:creationId xmlns:a16="http://schemas.microsoft.com/office/drawing/2014/main" id="{EE948DF1-95C8-4C8F-5DE2-74FE92D79C4D}"/>
              </a:ext>
            </a:extLst>
          </p:cNvPr>
          <p:cNvGrpSpPr>
            <a:grpSpLocks/>
          </p:cNvGrpSpPr>
          <p:nvPr/>
        </p:nvGrpSpPr>
        <p:grpSpPr bwMode="auto">
          <a:xfrm>
            <a:off x="107505" y="116632"/>
            <a:ext cx="1368151" cy="5864007"/>
            <a:chOff x="0" y="-22667"/>
            <a:chExt cx="12311743" cy="6903334"/>
          </a:xfrm>
        </p:grpSpPr>
        <p:sp>
          <p:nvSpPr>
            <p:cNvPr id="22" name="Rectangle 21">
              <a:extLst>
                <a:ext uri="{FF2B5EF4-FFF2-40B4-BE49-F238E27FC236}">
                  <a16:creationId xmlns:a16="http://schemas.microsoft.com/office/drawing/2014/main" id="{A5B3A3F0-C5E8-01FD-8EAF-6BDF31A1D822}"/>
                </a:ext>
              </a:extLst>
            </p:cNvPr>
            <p:cNvSpPr/>
            <p:nvPr/>
          </p:nvSpPr>
          <p:spPr>
            <a:xfrm>
              <a:off x="0" y="-22667"/>
              <a:ext cx="12191367" cy="6857291"/>
            </a:xfrm>
            <a:prstGeom prst="rect">
              <a:avLst/>
            </a:prstGeom>
            <a:gradFill flip="none" rotWithShape="1">
              <a:gsLst>
                <a:gs pos="0">
                  <a:srgbClr val="042568"/>
                </a:gs>
                <a:gs pos="100000">
                  <a:srgbClr val="0C5C8D"/>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pic>
          <p:nvPicPr>
            <p:cNvPr id="23" name="Picture 22" descr="A picture containing text, laser">
              <a:extLst>
                <a:ext uri="{FF2B5EF4-FFF2-40B4-BE49-F238E27FC236}">
                  <a16:creationId xmlns:a16="http://schemas.microsoft.com/office/drawing/2014/main" id="{BCF08FB5-4F0C-D940-AC9D-4C141AD2C91E}"/>
                </a:ext>
              </a:extLst>
            </p:cNvPr>
            <p:cNvPicPr>
              <a:picLocks noChangeAspect="1"/>
            </p:cNvPicPr>
            <p:nvPr/>
          </p:nvPicPr>
          <p:blipFill>
            <a:blip r:embed="rId2">
              <a:alphaModFix amt="20000"/>
            </a:blip>
            <a:srcRect t="4960" b="10997"/>
            <a:stretch>
              <a:fillRect/>
            </a:stretch>
          </p:blipFill>
          <p:spPr>
            <a:xfrm>
              <a:off x="119743" y="22667"/>
              <a:ext cx="12192000" cy="6858000"/>
            </a:xfrm>
            <a:custGeom>
              <a:avLst/>
              <a:gdLst>
                <a:gd name="connsiteX0" fmla="*/ 0 w 12240093"/>
                <a:gd name="connsiteY0" fmla="*/ 0 h 6858000"/>
                <a:gd name="connsiteX1" fmla="*/ 12240093 w 12240093"/>
                <a:gd name="connsiteY1" fmla="*/ 0 h 6858000"/>
                <a:gd name="connsiteX2" fmla="*/ 12240093 w 12240093"/>
                <a:gd name="connsiteY2" fmla="*/ 6858000 h 6858000"/>
                <a:gd name="connsiteX3" fmla="*/ 0 w 122400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40093" h="6858000">
                  <a:moveTo>
                    <a:pt x="0" y="0"/>
                  </a:moveTo>
                  <a:lnTo>
                    <a:pt x="12240093" y="0"/>
                  </a:lnTo>
                  <a:lnTo>
                    <a:pt x="12240093" y="6858000"/>
                  </a:lnTo>
                  <a:lnTo>
                    <a:pt x="0" y="6858000"/>
                  </a:lnTo>
                  <a:close/>
                </a:path>
              </a:pathLst>
            </a:custGeom>
          </p:spPr>
        </p:pic>
      </p:grpSp>
      <p:sp>
        <p:nvSpPr>
          <p:cNvPr id="19" name="Rectangle 18">
            <a:extLst>
              <a:ext uri="{FF2B5EF4-FFF2-40B4-BE49-F238E27FC236}">
                <a16:creationId xmlns:a16="http://schemas.microsoft.com/office/drawing/2014/main" id="{B05D387F-B33C-B4E9-AF2E-635F5ACAD37F}"/>
              </a:ext>
            </a:extLst>
          </p:cNvPr>
          <p:cNvSpPr/>
          <p:nvPr/>
        </p:nvSpPr>
        <p:spPr>
          <a:xfrm>
            <a:off x="860065" y="4639866"/>
            <a:ext cx="7335981" cy="415498"/>
          </a:xfrm>
          <a:prstGeom prst="rect">
            <a:avLst/>
          </a:prstGeom>
        </p:spPr>
        <p:txBody>
          <a:bodyPr wrap="square">
            <a:spAutoFit/>
          </a:bodyPr>
          <a:lstStyle/>
          <a:p>
            <a:pPr algn="just">
              <a:defRPr/>
            </a:pPr>
            <a:endParaRPr lang="en-US" sz="2100" dirty="0">
              <a:solidFill>
                <a:schemeClr val="tx1">
                  <a:lumMod val="50000"/>
                </a:schemeClr>
              </a:solidFill>
              <a:latin typeface="Bahnschrift SemiBold Condensed" panose="020B0502040204020203" pitchFamily="34" charset="0"/>
            </a:endParaRPr>
          </a:p>
        </p:txBody>
      </p:sp>
      <p:sp>
        <p:nvSpPr>
          <p:cNvPr id="34" name="Oval 33">
            <a:extLst>
              <a:ext uri="{FF2B5EF4-FFF2-40B4-BE49-F238E27FC236}">
                <a16:creationId xmlns:a16="http://schemas.microsoft.com/office/drawing/2014/main" id="{35A07FA0-01AF-2505-5CDF-8129896396C9}"/>
              </a:ext>
            </a:extLst>
          </p:cNvPr>
          <p:cNvSpPr/>
          <p:nvPr/>
        </p:nvSpPr>
        <p:spPr>
          <a:xfrm>
            <a:off x="695618" y="290670"/>
            <a:ext cx="2016224" cy="180682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dirty="0"/>
              <a:t>Consecutive Integer Checking </a:t>
            </a:r>
          </a:p>
        </p:txBody>
      </p:sp>
      <p:sp>
        <p:nvSpPr>
          <p:cNvPr id="2" name="Text Box 7">
            <a:extLst>
              <a:ext uri="{FF2B5EF4-FFF2-40B4-BE49-F238E27FC236}">
                <a16:creationId xmlns:a16="http://schemas.microsoft.com/office/drawing/2014/main" id="{3472D145-EBAB-606E-798C-EBCB220D09DB}"/>
              </a:ext>
            </a:extLst>
          </p:cNvPr>
          <p:cNvSpPr txBox="1">
            <a:spLocks noChangeArrowheads="1"/>
          </p:cNvSpPr>
          <p:nvPr/>
        </p:nvSpPr>
        <p:spPr bwMode="auto">
          <a:xfrm>
            <a:off x="3923928" y="3284984"/>
            <a:ext cx="2622176" cy="2266631"/>
          </a:xfrm>
          <a:prstGeom prst="rect">
            <a:avLst/>
          </a:prstGeom>
          <a:solidFill>
            <a:srgbClr val="DDD3DD"/>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lIns="67422" tIns="33711" rIns="67422" bIns="33711">
            <a:spAutoFit/>
          </a:bodyPr>
          <a:lstStyle>
            <a:lvl1pPr marL="508000" indent="-5080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buFontTx/>
              <a:buAutoNum type="arabicPeriod"/>
            </a:pPr>
            <a:r>
              <a:rPr lang="en-US" sz="1786" b="1" dirty="0">
                <a:latin typeface="Cambria" panose="02040503050406030204" pitchFamily="18" charset="0"/>
              </a:rPr>
              <a:t>t ← min (m ,n)</a:t>
            </a:r>
          </a:p>
          <a:p>
            <a:endParaRPr lang="en-US" sz="1786" b="1" dirty="0">
              <a:latin typeface="Cambria" panose="02040503050406030204" pitchFamily="18" charset="0"/>
            </a:endParaRPr>
          </a:p>
          <a:p>
            <a:pPr>
              <a:buFontTx/>
              <a:buAutoNum type="arabicPeriod" startAt="2"/>
            </a:pPr>
            <a:r>
              <a:rPr lang="en-US" sz="1786" b="1" dirty="0">
                <a:latin typeface="Cambria" panose="02040503050406030204" pitchFamily="18" charset="0"/>
              </a:rPr>
              <a:t> </a:t>
            </a:r>
            <a:r>
              <a:rPr lang="en-US" sz="1786" b="1" dirty="0">
                <a:solidFill>
                  <a:srgbClr val="3333FF"/>
                </a:solidFill>
                <a:latin typeface="Cambria" panose="02040503050406030204" pitchFamily="18" charset="0"/>
              </a:rPr>
              <a:t>if</a:t>
            </a:r>
            <a:r>
              <a:rPr lang="en-US" sz="1786" b="1" dirty="0">
                <a:latin typeface="Cambria" panose="02040503050406030204" pitchFamily="18" charset="0"/>
              </a:rPr>
              <a:t> m % t = 0 </a:t>
            </a:r>
            <a:r>
              <a:rPr lang="en-US" sz="1786" b="1" dirty="0" err="1">
                <a:solidFill>
                  <a:srgbClr val="3333FF"/>
                </a:solidFill>
                <a:latin typeface="Cambria" panose="02040503050406030204" pitchFamily="18" charset="0"/>
              </a:rPr>
              <a:t>goto</a:t>
            </a:r>
            <a:r>
              <a:rPr lang="en-US" sz="1786" b="1" dirty="0">
                <a:latin typeface="Cambria" panose="02040503050406030204" pitchFamily="18" charset="0"/>
              </a:rPr>
              <a:t> 3,    </a:t>
            </a:r>
          </a:p>
          <a:p>
            <a:r>
              <a:rPr lang="en-US" sz="1786" b="1" dirty="0">
                <a:latin typeface="Cambria" panose="02040503050406030204" pitchFamily="18" charset="0"/>
              </a:rPr>
              <a:t>                     </a:t>
            </a:r>
            <a:r>
              <a:rPr lang="en-US" sz="1786" b="1" dirty="0">
                <a:solidFill>
                  <a:srgbClr val="3333FF"/>
                </a:solidFill>
                <a:latin typeface="Cambria" panose="02040503050406030204" pitchFamily="18" charset="0"/>
              </a:rPr>
              <a:t>else </a:t>
            </a:r>
            <a:r>
              <a:rPr lang="en-US" sz="1786" b="1" dirty="0" err="1">
                <a:solidFill>
                  <a:srgbClr val="3333FF"/>
                </a:solidFill>
                <a:latin typeface="Cambria" panose="02040503050406030204" pitchFamily="18" charset="0"/>
              </a:rPr>
              <a:t>goto</a:t>
            </a:r>
            <a:r>
              <a:rPr lang="en-US" sz="1786" b="1" dirty="0">
                <a:latin typeface="Cambria" panose="02040503050406030204" pitchFamily="18" charset="0"/>
              </a:rPr>
              <a:t> 4</a:t>
            </a:r>
          </a:p>
          <a:p>
            <a:r>
              <a:rPr lang="en-US" sz="1786" b="1" dirty="0">
                <a:latin typeface="Cambria" panose="02040503050406030204" pitchFamily="18" charset="0"/>
              </a:rPr>
              <a:t>3.  </a:t>
            </a:r>
            <a:r>
              <a:rPr lang="en-US" sz="1786" b="1" dirty="0">
                <a:solidFill>
                  <a:srgbClr val="3333FF"/>
                </a:solidFill>
                <a:latin typeface="Cambria" panose="02040503050406030204" pitchFamily="18" charset="0"/>
              </a:rPr>
              <a:t> if</a:t>
            </a:r>
            <a:r>
              <a:rPr lang="en-US" sz="1786" b="1" dirty="0">
                <a:latin typeface="Cambria" panose="02040503050406030204" pitchFamily="18" charset="0"/>
              </a:rPr>
              <a:t> n  % t = 0 </a:t>
            </a:r>
            <a:r>
              <a:rPr lang="en-US" sz="1786" b="1" dirty="0">
                <a:solidFill>
                  <a:srgbClr val="3333FF"/>
                </a:solidFill>
                <a:latin typeface="Cambria" panose="02040503050406030204" pitchFamily="18" charset="0"/>
              </a:rPr>
              <a:t>return</a:t>
            </a:r>
            <a:r>
              <a:rPr lang="en-US" sz="1786" b="1" dirty="0">
                <a:latin typeface="Cambria" panose="02040503050406030204" pitchFamily="18" charset="0"/>
              </a:rPr>
              <a:t> t,</a:t>
            </a:r>
            <a:r>
              <a:rPr lang="en-US" sz="1786" dirty="0">
                <a:latin typeface="Cambria" panose="02040503050406030204" pitchFamily="18" charset="0"/>
              </a:rPr>
              <a:t> </a:t>
            </a:r>
            <a:endParaRPr lang="en-US" sz="1786" b="1" dirty="0">
              <a:latin typeface="Cambria" panose="02040503050406030204" pitchFamily="18" charset="0"/>
            </a:endParaRPr>
          </a:p>
          <a:p>
            <a:r>
              <a:rPr lang="en-US" sz="1786" b="1" dirty="0">
                <a:latin typeface="Cambria" panose="02040503050406030204" pitchFamily="18" charset="0"/>
              </a:rPr>
              <a:t>                      </a:t>
            </a:r>
            <a:r>
              <a:rPr lang="en-US" sz="1786" b="1" dirty="0">
                <a:solidFill>
                  <a:srgbClr val="3333FF"/>
                </a:solidFill>
                <a:latin typeface="Cambria" panose="02040503050406030204" pitchFamily="18" charset="0"/>
              </a:rPr>
              <a:t>else </a:t>
            </a:r>
            <a:r>
              <a:rPr lang="en-US" sz="1786" b="1" dirty="0" err="1">
                <a:solidFill>
                  <a:srgbClr val="3333FF"/>
                </a:solidFill>
                <a:latin typeface="Cambria" panose="02040503050406030204" pitchFamily="18" charset="0"/>
              </a:rPr>
              <a:t>goto</a:t>
            </a:r>
            <a:r>
              <a:rPr lang="en-US" sz="1786" b="1" dirty="0">
                <a:latin typeface="Cambria" panose="02040503050406030204" pitchFamily="18" charset="0"/>
              </a:rPr>
              <a:t> 4</a:t>
            </a:r>
          </a:p>
          <a:p>
            <a:r>
              <a:rPr lang="en-US" sz="1786" b="1" dirty="0">
                <a:latin typeface="Cambria" panose="02040503050406030204" pitchFamily="18" charset="0"/>
              </a:rPr>
              <a:t>4.   t ←  t - 1</a:t>
            </a:r>
          </a:p>
          <a:p>
            <a:r>
              <a:rPr lang="en-US" sz="1786" b="1" dirty="0">
                <a:latin typeface="Cambria" panose="02040503050406030204" pitchFamily="18" charset="0"/>
              </a:rPr>
              <a:t>5.  </a:t>
            </a:r>
            <a:r>
              <a:rPr lang="en-US" sz="1786" b="1" dirty="0">
                <a:solidFill>
                  <a:srgbClr val="3333FF"/>
                </a:solidFill>
                <a:latin typeface="Cambria" panose="02040503050406030204" pitchFamily="18" charset="0"/>
              </a:rPr>
              <a:t> </a:t>
            </a:r>
            <a:r>
              <a:rPr lang="en-US" sz="1786" b="1" dirty="0" err="1">
                <a:solidFill>
                  <a:srgbClr val="3333FF"/>
                </a:solidFill>
                <a:latin typeface="Cambria" panose="02040503050406030204" pitchFamily="18" charset="0"/>
              </a:rPr>
              <a:t>goto</a:t>
            </a:r>
            <a:r>
              <a:rPr lang="en-US" sz="1786" b="1" dirty="0">
                <a:latin typeface="Cambria" panose="02040503050406030204" pitchFamily="18" charset="0"/>
              </a:rPr>
              <a:t> 2 </a:t>
            </a:r>
          </a:p>
        </p:txBody>
      </p:sp>
      <p:pic>
        <p:nvPicPr>
          <p:cNvPr id="3" name="Picture 2">
            <a:extLst>
              <a:ext uri="{FF2B5EF4-FFF2-40B4-BE49-F238E27FC236}">
                <a16:creationId xmlns:a16="http://schemas.microsoft.com/office/drawing/2014/main" id="{A0D922E5-BA27-0D96-A9A7-F63165C5D45D}"/>
              </a:ext>
            </a:extLst>
          </p:cNvPr>
          <p:cNvPicPr>
            <a:picLocks noChangeAspect="1"/>
          </p:cNvPicPr>
          <p:nvPr/>
        </p:nvPicPr>
        <p:blipFill>
          <a:blip r:embed="rId3"/>
          <a:stretch>
            <a:fillRect/>
          </a:stretch>
        </p:blipFill>
        <p:spPr>
          <a:xfrm>
            <a:off x="3283293" y="701320"/>
            <a:ext cx="4262546" cy="2272829"/>
          </a:xfrm>
          <a:prstGeom prst="rect">
            <a:avLst/>
          </a:prstGeom>
        </p:spPr>
      </p:pic>
    </p:spTree>
    <p:extLst>
      <p:ext uri="{BB962C8B-B14F-4D97-AF65-F5344CB8AC3E}">
        <p14:creationId xmlns:p14="http://schemas.microsoft.com/office/powerpoint/2010/main" val="36049926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1000"/>
                                        <p:tgtEl>
                                          <p:spTgt spid="2"/>
                                        </p:tgtEl>
                                      </p:cBhvr>
                                    </p:animEffect>
                                    <p:anim calcmode="lin" valueType="num">
                                      <p:cBhvr>
                                        <p:cTn id="21" dur="1000" fill="hold"/>
                                        <p:tgtEl>
                                          <p:spTgt spid="2"/>
                                        </p:tgtEl>
                                        <p:attrNameLst>
                                          <p:attrName>ppt_x</p:attrName>
                                        </p:attrNameLst>
                                      </p:cBhvr>
                                      <p:tavLst>
                                        <p:tav tm="0">
                                          <p:val>
                                            <p:strVal val="#ppt_x"/>
                                          </p:val>
                                        </p:tav>
                                        <p:tav tm="100000">
                                          <p:val>
                                            <p:strVal val="#ppt_x"/>
                                          </p:val>
                                        </p:tav>
                                      </p:tavLst>
                                    </p:anim>
                                    <p:anim calcmode="lin" valueType="num">
                                      <p:cBhvr>
                                        <p:cTn id="2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How the 4 Cs in a student-centered learning approach will be game ..."/>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8" name="AutoShape 4" descr="Revision of Minor Assignments | Zhe's site - University of ..."/>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 name="AutoShape 6" descr="Performance | Charity Dynamics"/>
          <p:cNvSpPr>
            <a:spLocks noChangeAspect="1" noChangeArrowheads="1"/>
          </p:cNvSpPr>
          <p:nvPr/>
        </p:nvSpPr>
        <p:spPr bwMode="auto">
          <a:xfrm>
            <a:off x="345281" y="9775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4" name="AutoShape 2" descr="Android Phone In Hand - Oppo Mobile Phones Png , Free Transparent ..."/>
          <p:cNvSpPr>
            <a:spLocks noChangeAspect="1" noChangeArrowheads="1"/>
          </p:cNvSpPr>
          <p:nvPr/>
        </p:nvSpPr>
        <p:spPr bwMode="auto">
          <a:xfrm>
            <a:off x="459581" y="10918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 name="AutoShape 6" descr="Google Teacher Clipart | Free Images at Clker.com - vector clip ..."/>
          <p:cNvSpPr>
            <a:spLocks noChangeAspect="1" noChangeArrowheads="1"/>
          </p:cNvSpPr>
          <p:nvPr/>
        </p:nvSpPr>
        <p:spPr bwMode="auto">
          <a:xfrm>
            <a:off x="573881" y="12061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grpSp>
        <p:nvGrpSpPr>
          <p:cNvPr id="9" name="Group 8">
            <a:extLst>
              <a:ext uri="{FF2B5EF4-FFF2-40B4-BE49-F238E27FC236}">
                <a16:creationId xmlns:a16="http://schemas.microsoft.com/office/drawing/2014/main" id="{7DF72F7C-BB3E-E8DE-43A1-34B0F4D58CA2}"/>
              </a:ext>
            </a:extLst>
          </p:cNvPr>
          <p:cNvGrpSpPr/>
          <p:nvPr/>
        </p:nvGrpSpPr>
        <p:grpSpPr>
          <a:xfrm>
            <a:off x="0" y="0"/>
            <a:ext cx="9122790" cy="1206103"/>
            <a:chOff x="0" y="0"/>
            <a:chExt cx="9122790" cy="1206103"/>
          </a:xfrm>
        </p:grpSpPr>
        <p:sp>
          <p:nvSpPr>
            <p:cNvPr id="6" name="TextBox 5">
              <a:extLst>
                <a:ext uri="{FF2B5EF4-FFF2-40B4-BE49-F238E27FC236}">
                  <a16:creationId xmlns:a16="http://schemas.microsoft.com/office/drawing/2014/main" id="{0B7B9664-40D0-47C7-458F-A311CA40229E}"/>
                </a:ext>
              </a:extLst>
            </p:cNvPr>
            <p:cNvSpPr txBox="1"/>
            <p:nvPr/>
          </p:nvSpPr>
          <p:spPr>
            <a:xfrm>
              <a:off x="0" y="0"/>
              <a:ext cx="3275856" cy="1206103"/>
            </a:xfrm>
            <a:prstGeom prst="rect">
              <a:avLst/>
            </a:prstGeom>
            <a:solidFill>
              <a:schemeClr val="bg1"/>
            </a:solidFill>
          </p:spPr>
          <p:txBody>
            <a:bodyPr wrap="square" rtlCol="0">
              <a:spAutoFit/>
            </a:bodyPr>
            <a:lstStyle/>
            <a:p>
              <a:endParaRPr lang="en-IN" dirty="0"/>
            </a:p>
          </p:txBody>
        </p:sp>
        <p:sp>
          <p:nvSpPr>
            <p:cNvPr id="7" name="Rectangle 6">
              <a:extLst>
                <a:ext uri="{FF2B5EF4-FFF2-40B4-BE49-F238E27FC236}">
                  <a16:creationId xmlns:a16="http://schemas.microsoft.com/office/drawing/2014/main" id="{D7E80926-64AC-2862-00F8-C906C88BF14E}"/>
                </a:ext>
              </a:extLst>
            </p:cNvPr>
            <p:cNvSpPr/>
            <p:nvPr/>
          </p:nvSpPr>
          <p:spPr>
            <a:xfrm>
              <a:off x="7431110" y="2331"/>
              <a:ext cx="1691680" cy="1203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1"/>
                  </a:solidFill>
                </a:ln>
                <a:solidFill>
                  <a:schemeClr val="bg1"/>
                </a:solidFill>
              </a:endParaRPr>
            </a:p>
          </p:txBody>
        </p:sp>
      </p:grpSp>
      <p:sp>
        <p:nvSpPr>
          <p:cNvPr id="20" name="Title 1">
            <a:extLst>
              <a:ext uri="{FF2B5EF4-FFF2-40B4-BE49-F238E27FC236}">
                <a16:creationId xmlns:a16="http://schemas.microsoft.com/office/drawing/2014/main" id="{443A7ED9-A4D3-D8A0-6BF5-FB75E11D439A}"/>
              </a:ext>
            </a:extLst>
          </p:cNvPr>
          <p:cNvSpPr txBox="1">
            <a:spLocks/>
          </p:cNvSpPr>
          <p:nvPr/>
        </p:nvSpPr>
        <p:spPr>
          <a:xfrm>
            <a:off x="1567490" y="529968"/>
            <a:ext cx="6840760" cy="48885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endParaRPr lang="en-US" altLang="en-US" b="1" dirty="0">
              <a:solidFill>
                <a:srgbClr val="002060"/>
              </a:solidFill>
              <a:latin typeface="Garamond" panose="02020404030301010803" pitchFamily="18" charset="0"/>
            </a:endParaRPr>
          </a:p>
        </p:txBody>
      </p:sp>
      <p:grpSp>
        <p:nvGrpSpPr>
          <p:cNvPr id="21" name="Group 4">
            <a:extLst>
              <a:ext uri="{FF2B5EF4-FFF2-40B4-BE49-F238E27FC236}">
                <a16:creationId xmlns:a16="http://schemas.microsoft.com/office/drawing/2014/main" id="{EE948DF1-95C8-4C8F-5DE2-74FE92D79C4D}"/>
              </a:ext>
            </a:extLst>
          </p:cNvPr>
          <p:cNvGrpSpPr>
            <a:grpSpLocks/>
          </p:cNvGrpSpPr>
          <p:nvPr/>
        </p:nvGrpSpPr>
        <p:grpSpPr bwMode="auto">
          <a:xfrm>
            <a:off x="107505" y="116632"/>
            <a:ext cx="1368151" cy="5864007"/>
            <a:chOff x="0" y="-22667"/>
            <a:chExt cx="12311743" cy="6903334"/>
          </a:xfrm>
        </p:grpSpPr>
        <p:sp>
          <p:nvSpPr>
            <p:cNvPr id="22" name="Rectangle 21">
              <a:extLst>
                <a:ext uri="{FF2B5EF4-FFF2-40B4-BE49-F238E27FC236}">
                  <a16:creationId xmlns:a16="http://schemas.microsoft.com/office/drawing/2014/main" id="{A5B3A3F0-C5E8-01FD-8EAF-6BDF31A1D822}"/>
                </a:ext>
              </a:extLst>
            </p:cNvPr>
            <p:cNvSpPr/>
            <p:nvPr/>
          </p:nvSpPr>
          <p:spPr>
            <a:xfrm>
              <a:off x="0" y="-22667"/>
              <a:ext cx="12191367" cy="6857291"/>
            </a:xfrm>
            <a:prstGeom prst="rect">
              <a:avLst/>
            </a:prstGeom>
            <a:gradFill flip="none" rotWithShape="1">
              <a:gsLst>
                <a:gs pos="0">
                  <a:srgbClr val="042568"/>
                </a:gs>
                <a:gs pos="100000">
                  <a:srgbClr val="0C5C8D"/>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pic>
          <p:nvPicPr>
            <p:cNvPr id="23" name="Picture 22" descr="A picture containing text, laser">
              <a:extLst>
                <a:ext uri="{FF2B5EF4-FFF2-40B4-BE49-F238E27FC236}">
                  <a16:creationId xmlns:a16="http://schemas.microsoft.com/office/drawing/2014/main" id="{BCF08FB5-4F0C-D940-AC9D-4C141AD2C91E}"/>
                </a:ext>
              </a:extLst>
            </p:cNvPr>
            <p:cNvPicPr>
              <a:picLocks noChangeAspect="1"/>
            </p:cNvPicPr>
            <p:nvPr/>
          </p:nvPicPr>
          <p:blipFill>
            <a:blip r:embed="rId2">
              <a:alphaModFix amt="20000"/>
            </a:blip>
            <a:srcRect t="4960" b="10997"/>
            <a:stretch>
              <a:fillRect/>
            </a:stretch>
          </p:blipFill>
          <p:spPr>
            <a:xfrm>
              <a:off x="119743" y="22667"/>
              <a:ext cx="12192000" cy="6858000"/>
            </a:xfrm>
            <a:custGeom>
              <a:avLst/>
              <a:gdLst>
                <a:gd name="connsiteX0" fmla="*/ 0 w 12240093"/>
                <a:gd name="connsiteY0" fmla="*/ 0 h 6858000"/>
                <a:gd name="connsiteX1" fmla="*/ 12240093 w 12240093"/>
                <a:gd name="connsiteY1" fmla="*/ 0 h 6858000"/>
                <a:gd name="connsiteX2" fmla="*/ 12240093 w 12240093"/>
                <a:gd name="connsiteY2" fmla="*/ 6858000 h 6858000"/>
                <a:gd name="connsiteX3" fmla="*/ 0 w 122400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40093" h="6858000">
                  <a:moveTo>
                    <a:pt x="0" y="0"/>
                  </a:moveTo>
                  <a:lnTo>
                    <a:pt x="12240093" y="0"/>
                  </a:lnTo>
                  <a:lnTo>
                    <a:pt x="12240093" y="6858000"/>
                  </a:lnTo>
                  <a:lnTo>
                    <a:pt x="0" y="6858000"/>
                  </a:lnTo>
                  <a:close/>
                </a:path>
              </a:pathLst>
            </a:custGeom>
          </p:spPr>
        </p:pic>
      </p:grpSp>
      <p:sp>
        <p:nvSpPr>
          <p:cNvPr id="19" name="Rectangle 18">
            <a:extLst>
              <a:ext uri="{FF2B5EF4-FFF2-40B4-BE49-F238E27FC236}">
                <a16:creationId xmlns:a16="http://schemas.microsoft.com/office/drawing/2014/main" id="{B05D387F-B33C-B4E9-AF2E-635F5ACAD37F}"/>
              </a:ext>
            </a:extLst>
          </p:cNvPr>
          <p:cNvSpPr/>
          <p:nvPr/>
        </p:nvSpPr>
        <p:spPr>
          <a:xfrm>
            <a:off x="860065" y="4639866"/>
            <a:ext cx="7335981" cy="415498"/>
          </a:xfrm>
          <a:prstGeom prst="rect">
            <a:avLst/>
          </a:prstGeom>
        </p:spPr>
        <p:txBody>
          <a:bodyPr wrap="square">
            <a:spAutoFit/>
          </a:bodyPr>
          <a:lstStyle/>
          <a:p>
            <a:pPr algn="just">
              <a:defRPr/>
            </a:pPr>
            <a:endParaRPr lang="en-US" sz="2100" dirty="0">
              <a:solidFill>
                <a:schemeClr val="tx1">
                  <a:lumMod val="50000"/>
                </a:schemeClr>
              </a:solidFill>
              <a:latin typeface="Bahnschrift SemiBold Condensed" panose="020B0502040204020203" pitchFamily="34" charset="0"/>
            </a:endParaRPr>
          </a:p>
        </p:txBody>
      </p:sp>
      <p:sp>
        <p:nvSpPr>
          <p:cNvPr id="34" name="Oval 33">
            <a:extLst>
              <a:ext uri="{FF2B5EF4-FFF2-40B4-BE49-F238E27FC236}">
                <a16:creationId xmlns:a16="http://schemas.microsoft.com/office/drawing/2014/main" id="{35A07FA0-01AF-2505-5CDF-8129896396C9}"/>
              </a:ext>
            </a:extLst>
          </p:cNvPr>
          <p:cNvSpPr/>
          <p:nvPr/>
        </p:nvSpPr>
        <p:spPr>
          <a:xfrm>
            <a:off x="695618" y="290670"/>
            <a:ext cx="2016224" cy="180682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dirty="0"/>
              <a:t>Consecutive Integer Checking </a:t>
            </a:r>
          </a:p>
        </p:txBody>
      </p:sp>
      <p:sp>
        <p:nvSpPr>
          <p:cNvPr id="11" name="Rectangle 3">
            <a:extLst>
              <a:ext uri="{FF2B5EF4-FFF2-40B4-BE49-F238E27FC236}">
                <a16:creationId xmlns:a16="http://schemas.microsoft.com/office/drawing/2014/main" id="{3F9EC49F-C62A-6D01-E40A-DCFFA87737E5}"/>
              </a:ext>
            </a:extLst>
          </p:cNvPr>
          <p:cNvSpPr txBox="1">
            <a:spLocks noChangeArrowheads="1"/>
          </p:cNvSpPr>
          <p:nvPr/>
        </p:nvSpPr>
        <p:spPr>
          <a:xfrm>
            <a:off x="3407048" y="800341"/>
            <a:ext cx="4141974" cy="421622"/>
          </a:xfrm>
          <a:prstGeom prst="rect">
            <a:avLst/>
          </a:prstGeom>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spcBef>
                <a:spcPct val="0"/>
              </a:spcBef>
              <a:buFontTx/>
              <a:buNone/>
            </a:pPr>
            <a:r>
              <a:rPr lang="en-US" altLang="en-US" sz="2735" b="1" dirty="0">
                <a:solidFill>
                  <a:schemeClr val="hlink"/>
                </a:solidFill>
                <a:latin typeface="Garamond" panose="02020404030301010803" pitchFamily="18" charset="0"/>
                <a:cs typeface="Calibri" panose="020F0502020204030204" pitchFamily="34" charset="0"/>
              </a:rPr>
              <a:t>Example: </a:t>
            </a:r>
            <a:r>
              <a:rPr lang="en-US" altLang="en-US" sz="2735" b="1" dirty="0" err="1">
                <a:solidFill>
                  <a:schemeClr val="hlink"/>
                </a:solidFill>
                <a:latin typeface="Garamond" panose="02020404030301010803" pitchFamily="18" charset="0"/>
                <a:cs typeface="Calibri" panose="020F0502020204030204" pitchFamily="34" charset="0"/>
              </a:rPr>
              <a:t>gcd</a:t>
            </a:r>
            <a:r>
              <a:rPr lang="en-US" altLang="en-US" sz="2735" b="1" dirty="0">
                <a:solidFill>
                  <a:schemeClr val="hlink"/>
                </a:solidFill>
                <a:latin typeface="Garamond" panose="02020404030301010803" pitchFamily="18" charset="0"/>
                <a:cs typeface="Calibri" panose="020F0502020204030204" pitchFamily="34" charset="0"/>
              </a:rPr>
              <a:t>(10,6) = 2</a:t>
            </a:r>
          </a:p>
        </p:txBody>
      </p:sp>
      <p:graphicFrame>
        <p:nvGraphicFramePr>
          <p:cNvPr id="13" name="Group 37">
            <a:extLst>
              <a:ext uri="{FF2B5EF4-FFF2-40B4-BE49-F238E27FC236}">
                <a16:creationId xmlns:a16="http://schemas.microsoft.com/office/drawing/2014/main" id="{97CB3062-A728-3BFE-3ED8-1233028F582E}"/>
              </a:ext>
            </a:extLst>
          </p:cNvPr>
          <p:cNvGraphicFramePr>
            <a:graphicFrameLocks/>
          </p:cNvGraphicFramePr>
          <p:nvPr>
            <p:extLst>
              <p:ext uri="{D42A27DB-BD31-4B8C-83A1-F6EECF244321}">
                <p14:modId xmlns:p14="http://schemas.microsoft.com/office/powerpoint/2010/main" val="221487217"/>
              </p:ext>
            </p:extLst>
          </p:nvPr>
        </p:nvGraphicFramePr>
        <p:xfrm>
          <a:off x="3173427" y="1546730"/>
          <a:ext cx="5212563" cy="3108996"/>
        </p:xfrm>
        <a:graphic>
          <a:graphicData uri="http://schemas.openxmlformats.org/drawingml/2006/table">
            <a:tbl>
              <a:tblPr/>
              <a:tblGrid>
                <a:gridCol w="1256039">
                  <a:extLst>
                    <a:ext uri="{9D8B030D-6E8A-4147-A177-3AD203B41FA5}">
                      <a16:colId xmlns:a16="http://schemas.microsoft.com/office/drawing/2014/main" val="20000"/>
                    </a:ext>
                  </a:extLst>
                </a:gridCol>
                <a:gridCol w="2219003">
                  <a:extLst>
                    <a:ext uri="{9D8B030D-6E8A-4147-A177-3AD203B41FA5}">
                      <a16:colId xmlns:a16="http://schemas.microsoft.com/office/drawing/2014/main" val="20001"/>
                    </a:ext>
                  </a:extLst>
                </a:gridCol>
                <a:gridCol w="1737521">
                  <a:extLst>
                    <a:ext uri="{9D8B030D-6E8A-4147-A177-3AD203B41FA5}">
                      <a16:colId xmlns:a16="http://schemas.microsoft.com/office/drawing/2014/main" val="20002"/>
                    </a:ext>
                  </a:extLst>
                </a:gridCol>
              </a:tblGrid>
              <a:tr h="51588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2800" b="1" i="0" u="none" strike="noStrike" cap="none" normalizeH="0" baseline="0" dirty="0">
                          <a:ln>
                            <a:noFill/>
                          </a:ln>
                          <a:solidFill>
                            <a:schemeClr val="folHlink"/>
                          </a:solidFill>
                          <a:effectLst/>
                          <a:latin typeface="Book Antiqua" pitchFamily="18" charset="0"/>
                        </a:rPr>
                        <a:t>t</a:t>
                      </a:r>
                    </a:p>
                  </a:txBody>
                  <a:tcPr marL="88763" marR="88763"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2800" b="1" i="0" u="none" strike="noStrike" cap="none" normalizeH="0" baseline="0" dirty="0">
                          <a:ln>
                            <a:noFill/>
                          </a:ln>
                          <a:solidFill>
                            <a:schemeClr val="folHlink"/>
                          </a:solidFill>
                          <a:effectLst/>
                          <a:latin typeface="Book Antiqua" pitchFamily="18" charset="0"/>
                        </a:rPr>
                        <a:t>m % t</a:t>
                      </a:r>
                    </a:p>
                  </a:txBody>
                  <a:tcPr marL="88763" marR="88763"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2800" b="1" i="0" u="none" strike="noStrike" cap="none" normalizeH="0" baseline="0">
                          <a:ln>
                            <a:noFill/>
                          </a:ln>
                          <a:solidFill>
                            <a:schemeClr val="folHlink"/>
                          </a:solidFill>
                          <a:effectLst/>
                          <a:latin typeface="Book Antiqua" pitchFamily="18" charset="0"/>
                        </a:rPr>
                        <a:t>n % t</a:t>
                      </a:r>
                    </a:p>
                  </a:txBody>
                  <a:tcPr marL="88763" marR="88763"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588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2800" b="0" i="0" u="none" strike="noStrike" cap="none" normalizeH="0" baseline="0" dirty="0">
                          <a:ln>
                            <a:noFill/>
                          </a:ln>
                          <a:solidFill>
                            <a:schemeClr val="tx1"/>
                          </a:solidFill>
                          <a:effectLst/>
                          <a:latin typeface="Book Antiqua" pitchFamily="18" charset="0"/>
                        </a:rPr>
                        <a:t>6</a:t>
                      </a:r>
                    </a:p>
                  </a:txBody>
                  <a:tcPr marL="88763" marR="88763"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2800" b="0" i="0" u="none" strike="noStrike" cap="none" normalizeH="0" baseline="0" dirty="0">
                          <a:ln>
                            <a:noFill/>
                          </a:ln>
                          <a:solidFill>
                            <a:schemeClr val="tx1"/>
                          </a:solidFill>
                          <a:effectLst/>
                          <a:latin typeface="Book Antiqua" pitchFamily="18" charset="0"/>
                        </a:rPr>
                        <a:t>10 % 6 = 4</a:t>
                      </a:r>
                    </a:p>
                  </a:txBody>
                  <a:tcPr marL="88763" marR="88763"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en-US" sz="2800" b="0" i="0" u="none" strike="noStrike" cap="none" normalizeH="0" baseline="0" dirty="0">
                        <a:ln>
                          <a:noFill/>
                        </a:ln>
                        <a:solidFill>
                          <a:schemeClr val="tx1"/>
                        </a:solidFill>
                        <a:effectLst/>
                        <a:latin typeface="Book Antiqua" pitchFamily="18" charset="0"/>
                      </a:endParaRPr>
                    </a:p>
                  </a:txBody>
                  <a:tcPr marL="88763" marR="88763"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588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2800" b="0" i="0" u="none" strike="noStrike" cap="none" normalizeH="0" baseline="0">
                          <a:ln>
                            <a:noFill/>
                          </a:ln>
                          <a:solidFill>
                            <a:schemeClr val="tx1"/>
                          </a:solidFill>
                          <a:effectLst/>
                          <a:latin typeface="Book Antiqua" pitchFamily="18" charset="0"/>
                        </a:rPr>
                        <a:t>5</a:t>
                      </a:r>
                    </a:p>
                  </a:txBody>
                  <a:tcPr marL="88763" marR="88763"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2800" b="0" i="0" u="none" strike="noStrike" cap="none" normalizeH="0" baseline="0" dirty="0">
                          <a:ln>
                            <a:noFill/>
                          </a:ln>
                          <a:solidFill>
                            <a:schemeClr val="tx1"/>
                          </a:solidFill>
                          <a:effectLst/>
                          <a:latin typeface="Book Antiqua" pitchFamily="18" charset="0"/>
                        </a:rPr>
                        <a:t>10 % 5 = 0</a:t>
                      </a:r>
                    </a:p>
                  </a:txBody>
                  <a:tcPr marL="88763" marR="88763"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2800" b="0" i="0" u="none" strike="noStrike" cap="none" normalizeH="0" baseline="0">
                          <a:ln>
                            <a:noFill/>
                          </a:ln>
                          <a:solidFill>
                            <a:schemeClr val="tx1"/>
                          </a:solidFill>
                          <a:effectLst/>
                          <a:latin typeface="Book Antiqua" pitchFamily="18" charset="0"/>
                        </a:rPr>
                        <a:t>6 % 5 = 1</a:t>
                      </a:r>
                    </a:p>
                  </a:txBody>
                  <a:tcPr marL="88763" marR="88763"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588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2800" b="0" i="0" u="none" strike="noStrike" cap="none" normalizeH="0" baseline="0">
                          <a:ln>
                            <a:noFill/>
                          </a:ln>
                          <a:solidFill>
                            <a:schemeClr val="tx1"/>
                          </a:solidFill>
                          <a:effectLst/>
                          <a:latin typeface="Book Antiqua" pitchFamily="18" charset="0"/>
                        </a:rPr>
                        <a:t>4</a:t>
                      </a:r>
                    </a:p>
                  </a:txBody>
                  <a:tcPr marL="88763" marR="88763"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2800" b="0" i="0" u="none" strike="noStrike" cap="none" normalizeH="0" baseline="0">
                          <a:ln>
                            <a:noFill/>
                          </a:ln>
                          <a:solidFill>
                            <a:schemeClr val="tx1"/>
                          </a:solidFill>
                          <a:effectLst/>
                          <a:latin typeface="Book Antiqua" pitchFamily="18" charset="0"/>
                        </a:rPr>
                        <a:t>10 % 4 = 2</a:t>
                      </a:r>
                    </a:p>
                  </a:txBody>
                  <a:tcPr marL="88763" marR="88763"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en-US" sz="2800" b="0" i="0" u="none" strike="noStrike" cap="none" normalizeH="0" baseline="0">
                        <a:ln>
                          <a:noFill/>
                        </a:ln>
                        <a:solidFill>
                          <a:schemeClr val="tx1"/>
                        </a:solidFill>
                        <a:effectLst/>
                        <a:latin typeface="Book Antiqua" pitchFamily="18" charset="0"/>
                      </a:endParaRPr>
                    </a:p>
                  </a:txBody>
                  <a:tcPr marL="88763" marR="88763"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588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2800" b="0" i="0" u="none" strike="noStrike" cap="none" normalizeH="0" baseline="0">
                          <a:ln>
                            <a:noFill/>
                          </a:ln>
                          <a:solidFill>
                            <a:schemeClr val="tx1"/>
                          </a:solidFill>
                          <a:effectLst/>
                          <a:latin typeface="Book Antiqua" pitchFamily="18" charset="0"/>
                        </a:rPr>
                        <a:t>3</a:t>
                      </a:r>
                    </a:p>
                  </a:txBody>
                  <a:tcPr marL="88763" marR="88763"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2800" b="0" i="0" u="none" strike="noStrike" cap="none" normalizeH="0" baseline="0">
                          <a:ln>
                            <a:noFill/>
                          </a:ln>
                          <a:solidFill>
                            <a:schemeClr val="tx1"/>
                          </a:solidFill>
                          <a:effectLst/>
                          <a:latin typeface="Book Antiqua" pitchFamily="18" charset="0"/>
                        </a:rPr>
                        <a:t>10 % 3 = 1</a:t>
                      </a:r>
                    </a:p>
                  </a:txBody>
                  <a:tcPr marL="88763" marR="88763"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en-US" sz="2800" b="0" i="0" u="none" strike="noStrike" cap="none" normalizeH="0" baseline="0" dirty="0">
                        <a:ln>
                          <a:noFill/>
                        </a:ln>
                        <a:solidFill>
                          <a:schemeClr val="tx1"/>
                        </a:solidFill>
                        <a:effectLst/>
                        <a:latin typeface="Book Antiqua" pitchFamily="18" charset="0"/>
                      </a:endParaRPr>
                    </a:p>
                  </a:txBody>
                  <a:tcPr marL="88763" marR="88763"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588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2800" b="1" i="0" u="none" strike="noStrike" cap="none" normalizeH="0" baseline="0" dirty="0">
                          <a:ln>
                            <a:noFill/>
                          </a:ln>
                          <a:solidFill>
                            <a:schemeClr val="tx1"/>
                          </a:solidFill>
                          <a:effectLst/>
                          <a:latin typeface="Book Antiqua" pitchFamily="18" charset="0"/>
                        </a:rPr>
                        <a:t>2</a:t>
                      </a:r>
                    </a:p>
                  </a:txBody>
                  <a:tcPr marL="88763" marR="88763"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2800" b="1" i="0" u="none" strike="noStrike" cap="none" normalizeH="0" baseline="0" dirty="0">
                          <a:ln>
                            <a:noFill/>
                          </a:ln>
                          <a:solidFill>
                            <a:schemeClr val="tx1"/>
                          </a:solidFill>
                          <a:effectLst/>
                          <a:latin typeface="Book Antiqua" pitchFamily="18" charset="0"/>
                        </a:rPr>
                        <a:t>10 % 2 = 0</a:t>
                      </a:r>
                    </a:p>
                  </a:txBody>
                  <a:tcPr marL="88763" marR="88763"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2800" b="1" i="0" u="none" strike="noStrike" cap="none" normalizeH="0" baseline="0" dirty="0">
                          <a:ln>
                            <a:noFill/>
                          </a:ln>
                          <a:solidFill>
                            <a:schemeClr val="tx1"/>
                          </a:solidFill>
                          <a:effectLst/>
                          <a:latin typeface="Book Antiqua" pitchFamily="18" charset="0"/>
                        </a:rPr>
                        <a:t>6 % 2 = 0</a:t>
                      </a:r>
                    </a:p>
                  </a:txBody>
                  <a:tcPr marL="88763" marR="88763"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4" name="Text Box 38">
            <a:extLst>
              <a:ext uri="{FF2B5EF4-FFF2-40B4-BE49-F238E27FC236}">
                <a16:creationId xmlns:a16="http://schemas.microsoft.com/office/drawing/2014/main" id="{3441BE74-130C-0A68-1E11-DD450B3BD518}"/>
              </a:ext>
            </a:extLst>
          </p:cNvPr>
          <p:cNvSpPr txBox="1">
            <a:spLocks noChangeArrowheads="1"/>
          </p:cNvSpPr>
          <p:nvPr/>
        </p:nvSpPr>
        <p:spPr bwMode="auto">
          <a:xfrm>
            <a:off x="2703815" y="4889689"/>
            <a:ext cx="6434978" cy="457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96" tIns="44948" rIns="89896" bIns="44948">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50000"/>
              </a:spcBef>
            </a:pPr>
            <a:r>
              <a:rPr lang="en-US" altLang="en-US" sz="2382" dirty="0">
                <a:latin typeface="Garamond" panose="02020404030301010803" pitchFamily="18" charset="0"/>
              </a:rPr>
              <a:t>2 is the GCD, since m % t and n % t are zero.</a:t>
            </a:r>
          </a:p>
        </p:txBody>
      </p:sp>
    </p:spTree>
    <p:extLst>
      <p:ext uri="{BB962C8B-B14F-4D97-AF65-F5344CB8AC3E}">
        <p14:creationId xmlns:p14="http://schemas.microsoft.com/office/powerpoint/2010/main" val="1978408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1"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How the 4 Cs in a student-centered learning approach will be game ..."/>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8" name="AutoShape 4" descr="Revision of Minor Assignments | Zhe's site - University of ..."/>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 name="AutoShape 6" descr="Performance | Charity Dynamics"/>
          <p:cNvSpPr>
            <a:spLocks noChangeAspect="1" noChangeArrowheads="1"/>
          </p:cNvSpPr>
          <p:nvPr/>
        </p:nvSpPr>
        <p:spPr bwMode="auto">
          <a:xfrm>
            <a:off x="345281" y="9775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4" name="AutoShape 2" descr="Android Phone In Hand - Oppo Mobile Phones Png , Free Transparent ..."/>
          <p:cNvSpPr>
            <a:spLocks noChangeAspect="1" noChangeArrowheads="1"/>
          </p:cNvSpPr>
          <p:nvPr/>
        </p:nvSpPr>
        <p:spPr bwMode="auto">
          <a:xfrm>
            <a:off x="459581" y="10918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 name="AutoShape 6" descr="Google Teacher Clipart | Free Images at Clker.com - vector clip ..."/>
          <p:cNvSpPr>
            <a:spLocks noChangeAspect="1" noChangeArrowheads="1"/>
          </p:cNvSpPr>
          <p:nvPr/>
        </p:nvSpPr>
        <p:spPr bwMode="auto">
          <a:xfrm>
            <a:off x="573881" y="12061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grpSp>
        <p:nvGrpSpPr>
          <p:cNvPr id="9" name="Group 8">
            <a:extLst>
              <a:ext uri="{FF2B5EF4-FFF2-40B4-BE49-F238E27FC236}">
                <a16:creationId xmlns:a16="http://schemas.microsoft.com/office/drawing/2014/main" id="{7DF72F7C-BB3E-E8DE-43A1-34B0F4D58CA2}"/>
              </a:ext>
            </a:extLst>
          </p:cNvPr>
          <p:cNvGrpSpPr/>
          <p:nvPr/>
        </p:nvGrpSpPr>
        <p:grpSpPr>
          <a:xfrm>
            <a:off x="0" y="0"/>
            <a:ext cx="9122790" cy="1206103"/>
            <a:chOff x="0" y="0"/>
            <a:chExt cx="9122790" cy="1206103"/>
          </a:xfrm>
        </p:grpSpPr>
        <p:sp>
          <p:nvSpPr>
            <p:cNvPr id="6" name="TextBox 5">
              <a:extLst>
                <a:ext uri="{FF2B5EF4-FFF2-40B4-BE49-F238E27FC236}">
                  <a16:creationId xmlns:a16="http://schemas.microsoft.com/office/drawing/2014/main" id="{0B7B9664-40D0-47C7-458F-A311CA40229E}"/>
                </a:ext>
              </a:extLst>
            </p:cNvPr>
            <p:cNvSpPr txBox="1"/>
            <p:nvPr/>
          </p:nvSpPr>
          <p:spPr>
            <a:xfrm>
              <a:off x="0" y="0"/>
              <a:ext cx="3275856" cy="1206103"/>
            </a:xfrm>
            <a:prstGeom prst="rect">
              <a:avLst/>
            </a:prstGeom>
            <a:solidFill>
              <a:schemeClr val="bg1"/>
            </a:solidFill>
          </p:spPr>
          <p:txBody>
            <a:bodyPr wrap="square" rtlCol="0">
              <a:spAutoFit/>
            </a:bodyPr>
            <a:lstStyle/>
            <a:p>
              <a:endParaRPr lang="en-IN" dirty="0"/>
            </a:p>
          </p:txBody>
        </p:sp>
        <p:sp>
          <p:nvSpPr>
            <p:cNvPr id="7" name="Rectangle 6">
              <a:extLst>
                <a:ext uri="{FF2B5EF4-FFF2-40B4-BE49-F238E27FC236}">
                  <a16:creationId xmlns:a16="http://schemas.microsoft.com/office/drawing/2014/main" id="{D7E80926-64AC-2862-00F8-C906C88BF14E}"/>
                </a:ext>
              </a:extLst>
            </p:cNvPr>
            <p:cNvSpPr/>
            <p:nvPr/>
          </p:nvSpPr>
          <p:spPr>
            <a:xfrm>
              <a:off x="7431110" y="2331"/>
              <a:ext cx="1691680" cy="1203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1"/>
                  </a:solidFill>
                </a:ln>
                <a:solidFill>
                  <a:schemeClr val="bg1"/>
                </a:solidFill>
              </a:endParaRPr>
            </a:p>
          </p:txBody>
        </p:sp>
      </p:grpSp>
      <p:sp>
        <p:nvSpPr>
          <p:cNvPr id="20" name="Title 1">
            <a:extLst>
              <a:ext uri="{FF2B5EF4-FFF2-40B4-BE49-F238E27FC236}">
                <a16:creationId xmlns:a16="http://schemas.microsoft.com/office/drawing/2014/main" id="{443A7ED9-A4D3-D8A0-6BF5-FB75E11D439A}"/>
              </a:ext>
            </a:extLst>
          </p:cNvPr>
          <p:cNvSpPr txBox="1">
            <a:spLocks/>
          </p:cNvSpPr>
          <p:nvPr/>
        </p:nvSpPr>
        <p:spPr>
          <a:xfrm>
            <a:off x="1567490" y="529968"/>
            <a:ext cx="6840760" cy="48885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endParaRPr lang="en-US" altLang="en-US" b="1" dirty="0">
              <a:solidFill>
                <a:srgbClr val="002060"/>
              </a:solidFill>
              <a:latin typeface="Garamond" panose="02020404030301010803" pitchFamily="18" charset="0"/>
            </a:endParaRPr>
          </a:p>
        </p:txBody>
      </p:sp>
      <p:grpSp>
        <p:nvGrpSpPr>
          <p:cNvPr id="21" name="Group 4">
            <a:extLst>
              <a:ext uri="{FF2B5EF4-FFF2-40B4-BE49-F238E27FC236}">
                <a16:creationId xmlns:a16="http://schemas.microsoft.com/office/drawing/2014/main" id="{EE948DF1-95C8-4C8F-5DE2-74FE92D79C4D}"/>
              </a:ext>
            </a:extLst>
          </p:cNvPr>
          <p:cNvGrpSpPr>
            <a:grpSpLocks/>
          </p:cNvGrpSpPr>
          <p:nvPr/>
        </p:nvGrpSpPr>
        <p:grpSpPr bwMode="auto">
          <a:xfrm>
            <a:off x="107505" y="116632"/>
            <a:ext cx="1368151" cy="5864007"/>
            <a:chOff x="0" y="-22667"/>
            <a:chExt cx="12311743" cy="6903334"/>
          </a:xfrm>
        </p:grpSpPr>
        <p:sp>
          <p:nvSpPr>
            <p:cNvPr id="22" name="Rectangle 21">
              <a:extLst>
                <a:ext uri="{FF2B5EF4-FFF2-40B4-BE49-F238E27FC236}">
                  <a16:creationId xmlns:a16="http://schemas.microsoft.com/office/drawing/2014/main" id="{A5B3A3F0-C5E8-01FD-8EAF-6BDF31A1D822}"/>
                </a:ext>
              </a:extLst>
            </p:cNvPr>
            <p:cNvSpPr/>
            <p:nvPr/>
          </p:nvSpPr>
          <p:spPr>
            <a:xfrm>
              <a:off x="0" y="-22667"/>
              <a:ext cx="12191367" cy="6857291"/>
            </a:xfrm>
            <a:prstGeom prst="rect">
              <a:avLst/>
            </a:prstGeom>
            <a:gradFill flip="none" rotWithShape="1">
              <a:gsLst>
                <a:gs pos="0">
                  <a:srgbClr val="042568"/>
                </a:gs>
                <a:gs pos="100000">
                  <a:srgbClr val="0C5C8D"/>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pic>
          <p:nvPicPr>
            <p:cNvPr id="23" name="Picture 22" descr="A picture containing text, laser">
              <a:extLst>
                <a:ext uri="{FF2B5EF4-FFF2-40B4-BE49-F238E27FC236}">
                  <a16:creationId xmlns:a16="http://schemas.microsoft.com/office/drawing/2014/main" id="{BCF08FB5-4F0C-D940-AC9D-4C141AD2C91E}"/>
                </a:ext>
              </a:extLst>
            </p:cNvPr>
            <p:cNvPicPr>
              <a:picLocks noChangeAspect="1"/>
            </p:cNvPicPr>
            <p:nvPr/>
          </p:nvPicPr>
          <p:blipFill>
            <a:blip r:embed="rId2">
              <a:alphaModFix amt="20000"/>
            </a:blip>
            <a:srcRect t="4960" b="10997"/>
            <a:stretch>
              <a:fillRect/>
            </a:stretch>
          </p:blipFill>
          <p:spPr>
            <a:xfrm>
              <a:off x="119743" y="22667"/>
              <a:ext cx="12192000" cy="6858000"/>
            </a:xfrm>
            <a:custGeom>
              <a:avLst/>
              <a:gdLst>
                <a:gd name="connsiteX0" fmla="*/ 0 w 12240093"/>
                <a:gd name="connsiteY0" fmla="*/ 0 h 6858000"/>
                <a:gd name="connsiteX1" fmla="*/ 12240093 w 12240093"/>
                <a:gd name="connsiteY1" fmla="*/ 0 h 6858000"/>
                <a:gd name="connsiteX2" fmla="*/ 12240093 w 12240093"/>
                <a:gd name="connsiteY2" fmla="*/ 6858000 h 6858000"/>
                <a:gd name="connsiteX3" fmla="*/ 0 w 122400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40093" h="6858000">
                  <a:moveTo>
                    <a:pt x="0" y="0"/>
                  </a:moveTo>
                  <a:lnTo>
                    <a:pt x="12240093" y="0"/>
                  </a:lnTo>
                  <a:lnTo>
                    <a:pt x="12240093" y="6858000"/>
                  </a:lnTo>
                  <a:lnTo>
                    <a:pt x="0" y="6858000"/>
                  </a:lnTo>
                  <a:close/>
                </a:path>
              </a:pathLst>
            </a:custGeom>
          </p:spPr>
        </p:pic>
      </p:grpSp>
      <p:sp>
        <p:nvSpPr>
          <p:cNvPr id="19" name="Rectangle 18">
            <a:extLst>
              <a:ext uri="{FF2B5EF4-FFF2-40B4-BE49-F238E27FC236}">
                <a16:creationId xmlns:a16="http://schemas.microsoft.com/office/drawing/2014/main" id="{B05D387F-B33C-B4E9-AF2E-635F5ACAD37F}"/>
              </a:ext>
            </a:extLst>
          </p:cNvPr>
          <p:cNvSpPr/>
          <p:nvPr/>
        </p:nvSpPr>
        <p:spPr>
          <a:xfrm>
            <a:off x="860065" y="4639866"/>
            <a:ext cx="7335981" cy="415498"/>
          </a:xfrm>
          <a:prstGeom prst="rect">
            <a:avLst/>
          </a:prstGeom>
        </p:spPr>
        <p:txBody>
          <a:bodyPr wrap="square">
            <a:spAutoFit/>
          </a:bodyPr>
          <a:lstStyle/>
          <a:p>
            <a:pPr algn="just">
              <a:defRPr/>
            </a:pPr>
            <a:endParaRPr lang="en-US" sz="2100" dirty="0">
              <a:solidFill>
                <a:schemeClr val="tx1">
                  <a:lumMod val="50000"/>
                </a:schemeClr>
              </a:solidFill>
              <a:latin typeface="Bahnschrift SemiBold Condensed" panose="020B0502040204020203" pitchFamily="34" charset="0"/>
            </a:endParaRPr>
          </a:p>
        </p:txBody>
      </p:sp>
      <p:sp>
        <p:nvSpPr>
          <p:cNvPr id="34" name="Oval 33">
            <a:extLst>
              <a:ext uri="{FF2B5EF4-FFF2-40B4-BE49-F238E27FC236}">
                <a16:creationId xmlns:a16="http://schemas.microsoft.com/office/drawing/2014/main" id="{35A07FA0-01AF-2505-5CDF-8129896396C9}"/>
              </a:ext>
            </a:extLst>
          </p:cNvPr>
          <p:cNvSpPr/>
          <p:nvPr/>
        </p:nvSpPr>
        <p:spPr>
          <a:xfrm>
            <a:off x="695618" y="290670"/>
            <a:ext cx="2016224" cy="180682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b="1" dirty="0">
                <a:latin typeface="Garamond" panose="02020404030301010803" pitchFamily="18" charset="0"/>
              </a:rPr>
              <a:t>Consecutive Integer Checking </a:t>
            </a:r>
          </a:p>
        </p:txBody>
      </p:sp>
      <p:sp>
        <p:nvSpPr>
          <p:cNvPr id="2" name="Rectangle 3">
            <a:extLst>
              <a:ext uri="{FF2B5EF4-FFF2-40B4-BE49-F238E27FC236}">
                <a16:creationId xmlns:a16="http://schemas.microsoft.com/office/drawing/2014/main" id="{E763AFC2-ACC5-4386-EF0A-46F2D2910790}"/>
              </a:ext>
            </a:extLst>
          </p:cNvPr>
          <p:cNvSpPr txBox="1">
            <a:spLocks noChangeArrowheads="1"/>
          </p:cNvSpPr>
          <p:nvPr/>
        </p:nvSpPr>
        <p:spPr>
          <a:xfrm>
            <a:off x="2574596" y="417733"/>
            <a:ext cx="4141974" cy="421622"/>
          </a:xfrm>
          <a:prstGeom prst="rect">
            <a:avLst/>
          </a:prstGeom>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spcBef>
                <a:spcPct val="0"/>
              </a:spcBef>
              <a:buFontTx/>
              <a:buNone/>
            </a:pPr>
            <a:r>
              <a:rPr lang="en-US" altLang="en-US" sz="2735" b="1" dirty="0">
                <a:solidFill>
                  <a:srgbClr val="0070C0"/>
                </a:solidFill>
                <a:latin typeface="Book Antiqua" panose="02040602050305030304" pitchFamily="18" charset="0"/>
                <a:cs typeface="Calibri" panose="020F0502020204030204" pitchFamily="34" charset="0"/>
              </a:rPr>
              <a:t>Example: </a:t>
            </a:r>
            <a:r>
              <a:rPr lang="en-US" altLang="en-US" sz="2735" b="1" dirty="0" err="1">
                <a:solidFill>
                  <a:srgbClr val="0070C0"/>
                </a:solidFill>
                <a:latin typeface="Book Antiqua" panose="02040602050305030304" pitchFamily="18" charset="0"/>
                <a:cs typeface="Calibri" panose="020F0502020204030204" pitchFamily="34" charset="0"/>
              </a:rPr>
              <a:t>gcd</a:t>
            </a:r>
            <a:r>
              <a:rPr lang="en-US" altLang="en-US" sz="2735" b="1" dirty="0">
                <a:solidFill>
                  <a:srgbClr val="0070C0"/>
                </a:solidFill>
                <a:latin typeface="Book Antiqua" panose="02040602050305030304" pitchFamily="18" charset="0"/>
                <a:cs typeface="Calibri" panose="020F0502020204030204" pitchFamily="34" charset="0"/>
              </a:rPr>
              <a:t>(60,24) = 12</a:t>
            </a:r>
          </a:p>
        </p:txBody>
      </p:sp>
      <p:pic>
        <p:nvPicPr>
          <p:cNvPr id="3" name="Picture 2">
            <a:extLst>
              <a:ext uri="{FF2B5EF4-FFF2-40B4-BE49-F238E27FC236}">
                <a16:creationId xmlns:a16="http://schemas.microsoft.com/office/drawing/2014/main" id="{77044684-4DEF-440C-B44B-EC0F065884B0}"/>
              </a:ext>
            </a:extLst>
          </p:cNvPr>
          <p:cNvPicPr>
            <a:picLocks noChangeAspect="1"/>
          </p:cNvPicPr>
          <p:nvPr/>
        </p:nvPicPr>
        <p:blipFill>
          <a:blip r:embed="rId3"/>
          <a:stretch>
            <a:fillRect/>
          </a:stretch>
        </p:blipFill>
        <p:spPr>
          <a:xfrm>
            <a:off x="2902166" y="1111470"/>
            <a:ext cx="3653937" cy="3953236"/>
          </a:xfrm>
          <a:prstGeom prst="rect">
            <a:avLst/>
          </a:prstGeom>
        </p:spPr>
      </p:pic>
      <p:sp>
        <p:nvSpPr>
          <p:cNvPr id="11" name="Text Box 38">
            <a:extLst>
              <a:ext uri="{FF2B5EF4-FFF2-40B4-BE49-F238E27FC236}">
                <a16:creationId xmlns:a16="http://schemas.microsoft.com/office/drawing/2014/main" id="{6AC6806F-791E-6852-43EC-B35E0EF94F1D}"/>
              </a:ext>
            </a:extLst>
          </p:cNvPr>
          <p:cNvSpPr txBox="1">
            <a:spLocks noChangeArrowheads="1"/>
          </p:cNvSpPr>
          <p:nvPr/>
        </p:nvSpPr>
        <p:spPr bwMode="auto">
          <a:xfrm>
            <a:off x="1703730" y="5299643"/>
            <a:ext cx="6434978" cy="457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96" tIns="44948" rIns="89896" bIns="44948">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50000"/>
              </a:spcBef>
            </a:pPr>
            <a:r>
              <a:rPr lang="en-US" altLang="en-US" sz="2382" dirty="0">
                <a:latin typeface="Garamond" panose="02020404030301010803" pitchFamily="18" charset="0"/>
              </a:rPr>
              <a:t>12 is the GCD, since m % t and n % t are zero.</a:t>
            </a:r>
          </a:p>
        </p:txBody>
      </p:sp>
      <p:sp>
        <p:nvSpPr>
          <p:cNvPr id="13" name="Oval 12">
            <a:extLst>
              <a:ext uri="{FF2B5EF4-FFF2-40B4-BE49-F238E27FC236}">
                <a16:creationId xmlns:a16="http://schemas.microsoft.com/office/drawing/2014/main" id="{BD0B469D-917C-5033-CD25-033FECC9BE48}"/>
              </a:ext>
            </a:extLst>
          </p:cNvPr>
          <p:cNvSpPr/>
          <p:nvPr/>
        </p:nvSpPr>
        <p:spPr>
          <a:xfrm>
            <a:off x="6012160" y="2276872"/>
            <a:ext cx="2952329" cy="1872208"/>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N" b="1" dirty="0">
                <a:latin typeface="Garamond" panose="02020404030301010803" pitchFamily="18" charset="0"/>
              </a:rPr>
              <a:t>PERFORMANCE WILL BE WORSE</a:t>
            </a:r>
          </a:p>
        </p:txBody>
      </p:sp>
    </p:spTree>
    <p:extLst>
      <p:ext uri="{BB962C8B-B14F-4D97-AF65-F5344CB8AC3E}">
        <p14:creationId xmlns:p14="http://schemas.microsoft.com/office/powerpoint/2010/main" val="23095702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1" grpId="0"/>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How the 4 Cs in a student-centered learning approach will be game ..."/>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8" name="AutoShape 4" descr="Revision of Minor Assignments | Zhe's site - University of ..."/>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 name="AutoShape 6" descr="Performance | Charity Dynamics"/>
          <p:cNvSpPr>
            <a:spLocks noChangeAspect="1" noChangeArrowheads="1"/>
          </p:cNvSpPr>
          <p:nvPr/>
        </p:nvSpPr>
        <p:spPr bwMode="auto">
          <a:xfrm>
            <a:off x="345281" y="9775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4" name="AutoShape 2" descr="Android Phone In Hand - Oppo Mobile Phones Png , Free Transparent ..."/>
          <p:cNvSpPr>
            <a:spLocks noChangeAspect="1" noChangeArrowheads="1"/>
          </p:cNvSpPr>
          <p:nvPr/>
        </p:nvSpPr>
        <p:spPr bwMode="auto">
          <a:xfrm>
            <a:off x="459581" y="10918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 name="AutoShape 6" descr="Google Teacher Clipart | Free Images at Clker.com - vector clip ..."/>
          <p:cNvSpPr>
            <a:spLocks noChangeAspect="1" noChangeArrowheads="1"/>
          </p:cNvSpPr>
          <p:nvPr/>
        </p:nvSpPr>
        <p:spPr bwMode="auto">
          <a:xfrm>
            <a:off x="573881" y="12061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grpSp>
        <p:nvGrpSpPr>
          <p:cNvPr id="9" name="Group 8">
            <a:extLst>
              <a:ext uri="{FF2B5EF4-FFF2-40B4-BE49-F238E27FC236}">
                <a16:creationId xmlns:a16="http://schemas.microsoft.com/office/drawing/2014/main" id="{7DF72F7C-BB3E-E8DE-43A1-34B0F4D58CA2}"/>
              </a:ext>
            </a:extLst>
          </p:cNvPr>
          <p:cNvGrpSpPr/>
          <p:nvPr/>
        </p:nvGrpSpPr>
        <p:grpSpPr>
          <a:xfrm>
            <a:off x="0" y="0"/>
            <a:ext cx="9122790" cy="1206103"/>
            <a:chOff x="0" y="0"/>
            <a:chExt cx="9122790" cy="1206103"/>
          </a:xfrm>
        </p:grpSpPr>
        <p:sp>
          <p:nvSpPr>
            <p:cNvPr id="6" name="TextBox 5">
              <a:extLst>
                <a:ext uri="{FF2B5EF4-FFF2-40B4-BE49-F238E27FC236}">
                  <a16:creationId xmlns:a16="http://schemas.microsoft.com/office/drawing/2014/main" id="{0B7B9664-40D0-47C7-458F-A311CA40229E}"/>
                </a:ext>
              </a:extLst>
            </p:cNvPr>
            <p:cNvSpPr txBox="1"/>
            <p:nvPr/>
          </p:nvSpPr>
          <p:spPr>
            <a:xfrm>
              <a:off x="0" y="0"/>
              <a:ext cx="3275856" cy="1206103"/>
            </a:xfrm>
            <a:prstGeom prst="rect">
              <a:avLst/>
            </a:prstGeom>
            <a:solidFill>
              <a:schemeClr val="bg1"/>
            </a:solidFill>
          </p:spPr>
          <p:txBody>
            <a:bodyPr wrap="square" rtlCol="0">
              <a:spAutoFit/>
            </a:bodyPr>
            <a:lstStyle/>
            <a:p>
              <a:endParaRPr lang="en-IN" dirty="0"/>
            </a:p>
          </p:txBody>
        </p:sp>
        <p:sp>
          <p:nvSpPr>
            <p:cNvPr id="7" name="Rectangle 6">
              <a:extLst>
                <a:ext uri="{FF2B5EF4-FFF2-40B4-BE49-F238E27FC236}">
                  <a16:creationId xmlns:a16="http://schemas.microsoft.com/office/drawing/2014/main" id="{D7E80926-64AC-2862-00F8-C906C88BF14E}"/>
                </a:ext>
              </a:extLst>
            </p:cNvPr>
            <p:cNvSpPr/>
            <p:nvPr/>
          </p:nvSpPr>
          <p:spPr>
            <a:xfrm>
              <a:off x="7431110" y="2331"/>
              <a:ext cx="1691680" cy="1203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1"/>
                  </a:solidFill>
                </a:ln>
                <a:solidFill>
                  <a:schemeClr val="bg1"/>
                </a:solidFill>
              </a:endParaRPr>
            </a:p>
          </p:txBody>
        </p:sp>
      </p:grpSp>
      <p:sp>
        <p:nvSpPr>
          <p:cNvPr id="20" name="Title 1">
            <a:extLst>
              <a:ext uri="{FF2B5EF4-FFF2-40B4-BE49-F238E27FC236}">
                <a16:creationId xmlns:a16="http://schemas.microsoft.com/office/drawing/2014/main" id="{443A7ED9-A4D3-D8A0-6BF5-FB75E11D439A}"/>
              </a:ext>
            </a:extLst>
          </p:cNvPr>
          <p:cNvSpPr txBox="1">
            <a:spLocks/>
          </p:cNvSpPr>
          <p:nvPr/>
        </p:nvSpPr>
        <p:spPr>
          <a:xfrm>
            <a:off x="1567490" y="529968"/>
            <a:ext cx="6840760" cy="48885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endParaRPr lang="en-US" altLang="en-US" b="1" dirty="0">
              <a:solidFill>
                <a:srgbClr val="002060"/>
              </a:solidFill>
              <a:latin typeface="Garamond" panose="02020404030301010803" pitchFamily="18" charset="0"/>
            </a:endParaRPr>
          </a:p>
        </p:txBody>
      </p:sp>
      <p:grpSp>
        <p:nvGrpSpPr>
          <p:cNvPr id="21" name="Group 4">
            <a:extLst>
              <a:ext uri="{FF2B5EF4-FFF2-40B4-BE49-F238E27FC236}">
                <a16:creationId xmlns:a16="http://schemas.microsoft.com/office/drawing/2014/main" id="{EE948DF1-95C8-4C8F-5DE2-74FE92D79C4D}"/>
              </a:ext>
            </a:extLst>
          </p:cNvPr>
          <p:cNvGrpSpPr>
            <a:grpSpLocks/>
          </p:cNvGrpSpPr>
          <p:nvPr/>
        </p:nvGrpSpPr>
        <p:grpSpPr bwMode="auto">
          <a:xfrm>
            <a:off x="107505" y="116632"/>
            <a:ext cx="1368151" cy="5864007"/>
            <a:chOff x="0" y="-22667"/>
            <a:chExt cx="12311743" cy="6903334"/>
          </a:xfrm>
        </p:grpSpPr>
        <p:sp>
          <p:nvSpPr>
            <p:cNvPr id="22" name="Rectangle 21">
              <a:extLst>
                <a:ext uri="{FF2B5EF4-FFF2-40B4-BE49-F238E27FC236}">
                  <a16:creationId xmlns:a16="http://schemas.microsoft.com/office/drawing/2014/main" id="{A5B3A3F0-C5E8-01FD-8EAF-6BDF31A1D822}"/>
                </a:ext>
              </a:extLst>
            </p:cNvPr>
            <p:cNvSpPr/>
            <p:nvPr/>
          </p:nvSpPr>
          <p:spPr>
            <a:xfrm>
              <a:off x="0" y="-22667"/>
              <a:ext cx="12191367" cy="6857291"/>
            </a:xfrm>
            <a:prstGeom prst="rect">
              <a:avLst/>
            </a:prstGeom>
            <a:gradFill flip="none" rotWithShape="1">
              <a:gsLst>
                <a:gs pos="0">
                  <a:srgbClr val="042568"/>
                </a:gs>
                <a:gs pos="100000">
                  <a:srgbClr val="0C5C8D"/>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pic>
          <p:nvPicPr>
            <p:cNvPr id="23" name="Picture 22" descr="A picture containing text, laser">
              <a:extLst>
                <a:ext uri="{FF2B5EF4-FFF2-40B4-BE49-F238E27FC236}">
                  <a16:creationId xmlns:a16="http://schemas.microsoft.com/office/drawing/2014/main" id="{BCF08FB5-4F0C-D940-AC9D-4C141AD2C91E}"/>
                </a:ext>
              </a:extLst>
            </p:cNvPr>
            <p:cNvPicPr>
              <a:picLocks noChangeAspect="1"/>
            </p:cNvPicPr>
            <p:nvPr/>
          </p:nvPicPr>
          <p:blipFill>
            <a:blip r:embed="rId2">
              <a:alphaModFix amt="20000"/>
            </a:blip>
            <a:srcRect t="4960" b="10997"/>
            <a:stretch>
              <a:fillRect/>
            </a:stretch>
          </p:blipFill>
          <p:spPr>
            <a:xfrm>
              <a:off x="119743" y="22667"/>
              <a:ext cx="12192000" cy="6858000"/>
            </a:xfrm>
            <a:custGeom>
              <a:avLst/>
              <a:gdLst>
                <a:gd name="connsiteX0" fmla="*/ 0 w 12240093"/>
                <a:gd name="connsiteY0" fmla="*/ 0 h 6858000"/>
                <a:gd name="connsiteX1" fmla="*/ 12240093 w 12240093"/>
                <a:gd name="connsiteY1" fmla="*/ 0 h 6858000"/>
                <a:gd name="connsiteX2" fmla="*/ 12240093 w 12240093"/>
                <a:gd name="connsiteY2" fmla="*/ 6858000 h 6858000"/>
                <a:gd name="connsiteX3" fmla="*/ 0 w 122400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40093" h="6858000">
                  <a:moveTo>
                    <a:pt x="0" y="0"/>
                  </a:moveTo>
                  <a:lnTo>
                    <a:pt x="12240093" y="0"/>
                  </a:lnTo>
                  <a:lnTo>
                    <a:pt x="12240093" y="6858000"/>
                  </a:lnTo>
                  <a:lnTo>
                    <a:pt x="0" y="6858000"/>
                  </a:lnTo>
                  <a:close/>
                </a:path>
              </a:pathLst>
            </a:custGeom>
          </p:spPr>
        </p:pic>
      </p:grpSp>
      <p:sp>
        <p:nvSpPr>
          <p:cNvPr id="34" name="Oval 33">
            <a:extLst>
              <a:ext uri="{FF2B5EF4-FFF2-40B4-BE49-F238E27FC236}">
                <a16:creationId xmlns:a16="http://schemas.microsoft.com/office/drawing/2014/main" id="{35A07FA0-01AF-2505-5CDF-8129896396C9}"/>
              </a:ext>
            </a:extLst>
          </p:cNvPr>
          <p:cNvSpPr/>
          <p:nvPr/>
        </p:nvSpPr>
        <p:spPr>
          <a:xfrm>
            <a:off x="603037" y="1881288"/>
            <a:ext cx="2016224" cy="180682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dirty="0"/>
              <a:t>Middle School Procedure</a:t>
            </a:r>
          </a:p>
        </p:txBody>
      </p:sp>
      <p:pic>
        <p:nvPicPr>
          <p:cNvPr id="2" name="Picture 1">
            <a:extLst>
              <a:ext uri="{FF2B5EF4-FFF2-40B4-BE49-F238E27FC236}">
                <a16:creationId xmlns:a16="http://schemas.microsoft.com/office/drawing/2014/main" id="{5F621FFD-0693-C8FA-34A4-DC7ADCA7FC00}"/>
              </a:ext>
            </a:extLst>
          </p:cNvPr>
          <p:cNvPicPr>
            <a:picLocks noChangeAspect="1"/>
          </p:cNvPicPr>
          <p:nvPr/>
        </p:nvPicPr>
        <p:blipFill>
          <a:blip r:embed="rId3"/>
          <a:stretch>
            <a:fillRect/>
          </a:stretch>
        </p:blipFill>
        <p:spPr>
          <a:xfrm>
            <a:off x="3101486" y="358394"/>
            <a:ext cx="5227203" cy="2664587"/>
          </a:xfrm>
          <a:prstGeom prst="rect">
            <a:avLst/>
          </a:prstGeom>
        </p:spPr>
      </p:pic>
      <p:pic>
        <p:nvPicPr>
          <p:cNvPr id="3" name="Picture 2">
            <a:extLst>
              <a:ext uri="{FF2B5EF4-FFF2-40B4-BE49-F238E27FC236}">
                <a16:creationId xmlns:a16="http://schemas.microsoft.com/office/drawing/2014/main" id="{94694790-02BE-B896-43FE-4AFEEEC28B72}"/>
              </a:ext>
            </a:extLst>
          </p:cNvPr>
          <p:cNvPicPr>
            <a:picLocks noChangeAspect="1"/>
          </p:cNvPicPr>
          <p:nvPr/>
        </p:nvPicPr>
        <p:blipFill>
          <a:blip r:embed="rId4"/>
          <a:stretch>
            <a:fillRect/>
          </a:stretch>
        </p:blipFill>
        <p:spPr>
          <a:xfrm>
            <a:off x="2652367" y="3464114"/>
            <a:ext cx="2466975" cy="1847850"/>
          </a:xfrm>
          <a:prstGeom prst="rect">
            <a:avLst/>
          </a:prstGeom>
        </p:spPr>
      </p:pic>
      <p:sp>
        <p:nvSpPr>
          <p:cNvPr id="11" name="TextBox 10">
            <a:extLst>
              <a:ext uri="{FF2B5EF4-FFF2-40B4-BE49-F238E27FC236}">
                <a16:creationId xmlns:a16="http://schemas.microsoft.com/office/drawing/2014/main" id="{1568A7B4-198F-4493-1029-16251E2CF567}"/>
              </a:ext>
            </a:extLst>
          </p:cNvPr>
          <p:cNvSpPr txBox="1"/>
          <p:nvPr/>
        </p:nvSpPr>
        <p:spPr>
          <a:xfrm>
            <a:off x="5364088" y="4221088"/>
            <a:ext cx="3537745" cy="461665"/>
          </a:xfrm>
          <a:prstGeom prst="rect">
            <a:avLst/>
          </a:prstGeom>
          <a:solidFill>
            <a:schemeClr val="accent6">
              <a:lumMod val="60000"/>
              <a:lumOff val="40000"/>
            </a:schemeClr>
          </a:solidFill>
          <a:scene3d>
            <a:camera prst="orthographicFront"/>
            <a:lightRig rig="threePt" dir="t"/>
          </a:scene3d>
          <a:sp3d>
            <a:bevelT/>
          </a:sp3d>
        </p:spPr>
        <p:txBody>
          <a:bodyPr wrap="square" rtlCol="0">
            <a:spAutoFit/>
          </a:bodyPr>
          <a:lstStyle/>
          <a:p>
            <a:r>
              <a:rPr lang="en-IN" sz="2400" b="1" dirty="0">
                <a:latin typeface="Garamond" panose="02020404030301010803" pitchFamily="18" charset="0"/>
              </a:rPr>
              <a:t>Algorithm is Ambiguous</a:t>
            </a:r>
          </a:p>
        </p:txBody>
      </p:sp>
    </p:spTree>
    <p:extLst>
      <p:ext uri="{BB962C8B-B14F-4D97-AF65-F5344CB8AC3E}">
        <p14:creationId xmlns:p14="http://schemas.microsoft.com/office/powerpoint/2010/main" val="35955427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How the 4 Cs in a student-centered learning approach will be game ..."/>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8" name="AutoShape 4" descr="Revision of Minor Assignments | Zhe's site - University of ..."/>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 name="AutoShape 6" descr="Performance | Charity Dynamics"/>
          <p:cNvSpPr>
            <a:spLocks noChangeAspect="1" noChangeArrowheads="1"/>
          </p:cNvSpPr>
          <p:nvPr/>
        </p:nvSpPr>
        <p:spPr bwMode="auto">
          <a:xfrm>
            <a:off x="345281" y="9775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4" name="AutoShape 2" descr="Android Phone In Hand - Oppo Mobile Phones Png , Free Transparent ..."/>
          <p:cNvSpPr>
            <a:spLocks noChangeAspect="1" noChangeArrowheads="1"/>
          </p:cNvSpPr>
          <p:nvPr/>
        </p:nvSpPr>
        <p:spPr bwMode="auto">
          <a:xfrm>
            <a:off x="459581" y="10918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 name="AutoShape 6" descr="Google Teacher Clipart | Free Images at Clker.com - vector clip ..."/>
          <p:cNvSpPr>
            <a:spLocks noChangeAspect="1" noChangeArrowheads="1"/>
          </p:cNvSpPr>
          <p:nvPr/>
        </p:nvSpPr>
        <p:spPr bwMode="auto">
          <a:xfrm>
            <a:off x="573881" y="12061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grpSp>
        <p:nvGrpSpPr>
          <p:cNvPr id="9" name="Group 8">
            <a:extLst>
              <a:ext uri="{FF2B5EF4-FFF2-40B4-BE49-F238E27FC236}">
                <a16:creationId xmlns:a16="http://schemas.microsoft.com/office/drawing/2014/main" id="{7DF72F7C-BB3E-E8DE-43A1-34B0F4D58CA2}"/>
              </a:ext>
            </a:extLst>
          </p:cNvPr>
          <p:cNvGrpSpPr/>
          <p:nvPr/>
        </p:nvGrpSpPr>
        <p:grpSpPr>
          <a:xfrm>
            <a:off x="0" y="0"/>
            <a:ext cx="9122790" cy="1206103"/>
            <a:chOff x="0" y="0"/>
            <a:chExt cx="9122790" cy="1206103"/>
          </a:xfrm>
        </p:grpSpPr>
        <p:sp>
          <p:nvSpPr>
            <p:cNvPr id="6" name="TextBox 5">
              <a:extLst>
                <a:ext uri="{FF2B5EF4-FFF2-40B4-BE49-F238E27FC236}">
                  <a16:creationId xmlns:a16="http://schemas.microsoft.com/office/drawing/2014/main" id="{0B7B9664-40D0-47C7-458F-A311CA40229E}"/>
                </a:ext>
              </a:extLst>
            </p:cNvPr>
            <p:cNvSpPr txBox="1"/>
            <p:nvPr/>
          </p:nvSpPr>
          <p:spPr>
            <a:xfrm>
              <a:off x="0" y="0"/>
              <a:ext cx="3275856" cy="1206103"/>
            </a:xfrm>
            <a:prstGeom prst="rect">
              <a:avLst/>
            </a:prstGeom>
            <a:solidFill>
              <a:schemeClr val="bg1"/>
            </a:solidFill>
          </p:spPr>
          <p:txBody>
            <a:bodyPr wrap="square" rtlCol="0">
              <a:spAutoFit/>
            </a:bodyPr>
            <a:lstStyle/>
            <a:p>
              <a:endParaRPr lang="en-IN" dirty="0"/>
            </a:p>
          </p:txBody>
        </p:sp>
        <p:sp>
          <p:nvSpPr>
            <p:cNvPr id="7" name="Rectangle 6">
              <a:extLst>
                <a:ext uri="{FF2B5EF4-FFF2-40B4-BE49-F238E27FC236}">
                  <a16:creationId xmlns:a16="http://schemas.microsoft.com/office/drawing/2014/main" id="{D7E80926-64AC-2862-00F8-C906C88BF14E}"/>
                </a:ext>
              </a:extLst>
            </p:cNvPr>
            <p:cNvSpPr/>
            <p:nvPr/>
          </p:nvSpPr>
          <p:spPr>
            <a:xfrm>
              <a:off x="7431110" y="2331"/>
              <a:ext cx="1691680" cy="1203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1"/>
                  </a:solidFill>
                </a:ln>
                <a:solidFill>
                  <a:schemeClr val="bg1"/>
                </a:solidFill>
              </a:endParaRPr>
            </a:p>
          </p:txBody>
        </p:sp>
      </p:grpSp>
      <p:sp>
        <p:nvSpPr>
          <p:cNvPr id="20" name="Title 1">
            <a:extLst>
              <a:ext uri="{FF2B5EF4-FFF2-40B4-BE49-F238E27FC236}">
                <a16:creationId xmlns:a16="http://schemas.microsoft.com/office/drawing/2014/main" id="{443A7ED9-A4D3-D8A0-6BF5-FB75E11D439A}"/>
              </a:ext>
            </a:extLst>
          </p:cNvPr>
          <p:cNvSpPr txBox="1">
            <a:spLocks/>
          </p:cNvSpPr>
          <p:nvPr/>
        </p:nvSpPr>
        <p:spPr>
          <a:xfrm>
            <a:off x="1567490" y="529968"/>
            <a:ext cx="6840760" cy="48885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endParaRPr lang="en-US" altLang="en-US" b="1" dirty="0">
              <a:solidFill>
                <a:srgbClr val="002060"/>
              </a:solidFill>
              <a:latin typeface="Garamond" panose="02020404030301010803" pitchFamily="18" charset="0"/>
            </a:endParaRPr>
          </a:p>
        </p:txBody>
      </p:sp>
      <p:grpSp>
        <p:nvGrpSpPr>
          <p:cNvPr id="21" name="Group 4">
            <a:extLst>
              <a:ext uri="{FF2B5EF4-FFF2-40B4-BE49-F238E27FC236}">
                <a16:creationId xmlns:a16="http://schemas.microsoft.com/office/drawing/2014/main" id="{EE948DF1-95C8-4C8F-5DE2-74FE92D79C4D}"/>
              </a:ext>
            </a:extLst>
          </p:cNvPr>
          <p:cNvGrpSpPr>
            <a:grpSpLocks/>
          </p:cNvGrpSpPr>
          <p:nvPr/>
        </p:nvGrpSpPr>
        <p:grpSpPr bwMode="auto">
          <a:xfrm>
            <a:off x="107505" y="116632"/>
            <a:ext cx="1368151" cy="5864007"/>
            <a:chOff x="0" y="-22667"/>
            <a:chExt cx="12311743" cy="6903334"/>
          </a:xfrm>
        </p:grpSpPr>
        <p:sp>
          <p:nvSpPr>
            <p:cNvPr id="22" name="Rectangle 21">
              <a:extLst>
                <a:ext uri="{FF2B5EF4-FFF2-40B4-BE49-F238E27FC236}">
                  <a16:creationId xmlns:a16="http://schemas.microsoft.com/office/drawing/2014/main" id="{A5B3A3F0-C5E8-01FD-8EAF-6BDF31A1D822}"/>
                </a:ext>
              </a:extLst>
            </p:cNvPr>
            <p:cNvSpPr/>
            <p:nvPr/>
          </p:nvSpPr>
          <p:spPr>
            <a:xfrm>
              <a:off x="0" y="-22667"/>
              <a:ext cx="12191367" cy="6857291"/>
            </a:xfrm>
            <a:prstGeom prst="rect">
              <a:avLst/>
            </a:prstGeom>
            <a:gradFill flip="none" rotWithShape="1">
              <a:gsLst>
                <a:gs pos="0">
                  <a:srgbClr val="042568"/>
                </a:gs>
                <a:gs pos="100000">
                  <a:srgbClr val="0C5C8D"/>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pic>
          <p:nvPicPr>
            <p:cNvPr id="23" name="Picture 22" descr="A picture containing text, laser">
              <a:extLst>
                <a:ext uri="{FF2B5EF4-FFF2-40B4-BE49-F238E27FC236}">
                  <a16:creationId xmlns:a16="http://schemas.microsoft.com/office/drawing/2014/main" id="{BCF08FB5-4F0C-D940-AC9D-4C141AD2C91E}"/>
                </a:ext>
              </a:extLst>
            </p:cNvPr>
            <p:cNvPicPr>
              <a:picLocks noChangeAspect="1"/>
            </p:cNvPicPr>
            <p:nvPr/>
          </p:nvPicPr>
          <p:blipFill>
            <a:blip r:embed="rId2">
              <a:alphaModFix amt="20000"/>
            </a:blip>
            <a:srcRect t="4960" b="10997"/>
            <a:stretch>
              <a:fillRect/>
            </a:stretch>
          </p:blipFill>
          <p:spPr>
            <a:xfrm>
              <a:off x="119743" y="22667"/>
              <a:ext cx="12192000" cy="6858000"/>
            </a:xfrm>
            <a:custGeom>
              <a:avLst/>
              <a:gdLst>
                <a:gd name="connsiteX0" fmla="*/ 0 w 12240093"/>
                <a:gd name="connsiteY0" fmla="*/ 0 h 6858000"/>
                <a:gd name="connsiteX1" fmla="*/ 12240093 w 12240093"/>
                <a:gd name="connsiteY1" fmla="*/ 0 h 6858000"/>
                <a:gd name="connsiteX2" fmla="*/ 12240093 w 12240093"/>
                <a:gd name="connsiteY2" fmla="*/ 6858000 h 6858000"/>
                <a:gd name="connsiteX3" fmla="*/ 0 w 122400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40093" h="6858000">
                  <a:moveTo>
                    <a:pt x="0" y="0"/>
                  </a:moveTo>
                  <a:lnTo>
                    <a:pt x="12240093" y="0"/>
                  </a:lnTo>
                  <a:lnTo>
                    <a:pt x="12240093" y="6858000"/>
                  </a:lnTo>
                  <a:lnTo>
                    <a:pt x="0" y="6858000"/>
                  </a:lnTo>
                  <a:close/>
                </a:path>
              </a:pathLst>
            </a:custGeom>
          </p:spPr>
        </p:pic>
      </p:grpSp>
      <p:sp>
        <p:nvSpPr>
          <p:cNvPr id="19" name="Rectangle 18">
            <a:extLst>
              <a:ext uri="{FF2B5EF4-FFF2-40B4-BE49-F238E27FC236}">
                <a16:creationId xmlns:a16="http://schemas.microsoft.com/office/drawing/2014/main" id="{B05D387F-B33C-B4E9-AF2E-635F5ACAD37F}"/>
              </a:ext>
            </a:extLst>
          </p:cNvPr>
          <p:cNvSpPr/>
          <p:nvPr/>
        </p:nvSpPr>
        <p:spPr>
          <a:xfrm>
            <a:off x="860065" y="4639866"/>
            <a:ext cx="7335981" cy="415498"/>
          </a:xfrm>
          <a:prstGeom prst="rect">
            <a:avLst/>
          </a:prstGeom>
        </p:spPr>
        <p:txBody>
          <a:bodyPr wrap="square">
            <a:spAutoFit/>
          </a:bodyPr>
          <a:lstStyle/>
          <a:p>
            <a:pPr algn="just">
              <a:defRPr/>
            </a:pPr>
            <a:endParaRPr lang="en-US" sz="2100" dirty="0">
              <a:solidFill>
                <a:schemeClr val="tx1">
                  <a:lumMod val="50000"/>
                </a:schemeClr>
              </a:solidFill>
              <a:latin typeface="Bahnschrift SemiBold Condensed" panose="020B0502040204020203" pitchFamily="34" charset="0"/>
            </a:endParaRPr>
          </a:p>
        </p:txBody>
      </p:sp>
      <p:sp>
        <p:nvSpPr>
          <p:cNvPr id="34" name="Oval 33">
            <a:extLst>
              <a:ext uri="{FF2B5EF4-FFF2-40B4-BE49-F238E27FC236}">
                <a16:creationId xmlns:a16="http://schemas.microsoft.com/office/drawing/2014/main" id="{35A07FA0-01AF-2505-5CDF-8129896396C9}"/>
              </a:ext>
            </a:extLst>
          </p:cNvPr>
          <p:cNvSpPr/>
          <p:nvPr/>
        </p:nvSpPr>
        <p:spPr>
          <a:xfrm>
            <a:off x="629816" y="1897648"/>
            <a:ext cx="2016224" cy="180682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dirty="0"/>
              <a:t>Middle School Procedure</a:t>
            </a:r>
          </a:p>
        </p:txBody>
      </p:sp>
      <p:sp>
        <p:nvSpPr>
          <p:cNvPr id="2" name="TextBox 1">
            <a:extLst>
              <a:ext uri="{FF2B5EF4-FFF2-40B4-BE49-F238E27FC236}">
                <a16:creationId xmlns:a16="http://schemas.microsoft.com/office/drawing/2014/main" id="{2536D11E-76A1-488C-7913-D6293001CA40}"/>
              </a:ext>
            </a:extLst>
          </p:cNvPr>
          <p:cNvSpPr txBox="1"/>
          <p:nvPr/>
        </p:nvSpPr>
        <p:spPr>
          <a:xfrm>
            <a:off x="2745581" y="1893239"/>
            <a:ext cx="5768603" cy="3046988"/>
          </a:xfrm>
          <a:prstGeom prst="rect">
            <a:avLst/>
          </a:prstGeom>
          <a:noFill/>
        </p:spPr>
        <p:txBody>
          <a:bodyPr wrap="square" rtlCol="0">
            <a:spAutoFit/>
          </a:bodyPr>
          <a:lstStyle/>
          <a:p>
            <a:pPr marL="285750" indent="-28575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Need an algorithm for prime factorization to make middle-school procedure into an algorithm</a:t>
            </a:r>
          </a:p>
          <a:p>
            <a:pPr marL="285750" indent="-285750" algn="just">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As well as need an algorithm to find common prime factors.</a:t>
            </a:r>
          </a:p>
          <a:p>
            <a:pPr algn="just"/>
            <a:endParaRPr lang="en-IN"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INSTRUCTION ARE NOT CLEAR</a:t>
            </a:r>
          </a:p>
        </p:txBody>
      </p:sp>
      <p:sp>
        <p:nvSpPr>
          <p:cNvPr id="3" name="TextBox 2">
            <a:extLst>
              <a:ext uri="{FF2B5EF4-FFF2-40B4-BE49-F238E27FC236}">
                <a16:creationId xmlns:a16="http://schemas.microsoft.com/office/drawing/2014/main" id="{9502A704-6BA9-18D8-E00D-F3D8438E58E7}"/>
              </a:ext>
            </a:extLst>
          </p:cNvPr>
          <p:cNvSpPr txBox="1"/>
          <p:nvPr/>
        </p:nvSpPr>
        <p:spPr>
          <a:xfrm>
            <a:off x="735750" y="705327"/>
            <a:ext cx="3476210" cy="461665"/>
          </a:xfrm>
          <a:prstGeom prst="rect">
            <a:avLst/>
          </a:prstGeom>
          <a:solidFill>
            <a:schemeClr val="accent6">
              <a:lumMod val="60000"/>
              <a:lumOff val="40000"/>
            </a:schemeClr>
          </a:solidFill>
          <a:scene3d>
            <a:camera prst="orthographicFront"/>
            <a:lightRig rig="threePt" dir="t"/>
          </a:scene3d>
          <a:sp3d>
            <a:bevelT/>
          </a:sp3d>
        </p:spPr>
        <p:txBody>
          <a:bodyPr wrap="square" rtlCol="0">
            <a:spAutoFit/>
          </a:bodyPr>
          <a:lstStyle/>
          <a:p>
            <a:r>
              <a:rPr lang="en-IN" sz="2400" b="1" dirty="0">
                <a:latin typeface="Garamond" panose="02020404030301010803" pitchFamily="18" charset="0"/>
              </a:rPr>
              <a:t>Algorithm is Ambiguous</a:t>
            </a:r>
          </a:p>
        </p:txBody>
      </p:sp>
    </p:spTree>
    <p:extLst>
      <p:ext uri="{BB962C8B-B14F-4D97-AF65-F5344CB8AC3E}">
        <p14:creationId xmlns:p14="http://schemas.microsoft.com/office/powerpoint/2010/main" val="16554823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How the 4 Cs in a student-centered learning approach will be game ..."/>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8" name="AutoShape 4" descr="Revision of Minor Assignments | Zhe's site - University of ..."/>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 name="AutoShape 6" descr="Performance | Charity Dynamics"/>
          <p:cNvSpPr>
            <a:spLocks noChangeAspect="1" noChangeArrowheads="1"/>
          </p:cNvSpPr>
          <p:nvPr/>
        </p:nvSpPr>
        <p:spPr bwMode="auto">
          <a:xfrm>
            <a:off x="345281" y="9775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4" name="AutoShape 2" descr="Android Phone In Hand - Oppo Mobile Phones Png , Free Transparent ..."/>
          <p:cNvSpPr>
            <a:spLocks noChangeAspect="1" noChangeArrowheads="1"/>
          </p:cNvSpPr>
          <p:nvPr/>
        </p:nvSpPr>
        <p:spPr bwMode="auto">
          <a:xfrm>
            <a:off x="459581" y="10918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 name="AutoShape 6" descr="Google Teacher Clipart | Free Images at Clker.com - vector clip ..."/>
          <p:cNvSpPr>
            <a:spLocks noChangeAspect="1" noChangeArrowheads="1"/>
          </p:cNvSpPr>
          <p:nvPr/>
        </p:nvSpPr>
        <p:spPr bwMode="auto">
          <a:xfrm>
            <a:off x="573881" y="12061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grpSp>
        <p:nvGrpSpPr>
          <p:cNvPr id="9" name="Group 8">
            <a:extLst>
              <a:ext uri="{FF2B5EF4-FFF2-40B4-BE49-F238E27FC236}">
                <a16:creationId xmlns:a16="http://schemas.microsoft.com/office/drawing/2014/main" id="{7DF72F7C-BB3E-E8DE-43A1-34B0F4D58CA2}"/>
              </a:ext>
            </a:extLst>
          </p:cNvPr>
          <p:cNvGrpSpPr/>
          <p:nvPr/>
        </p:nvGrpSpPr>
        <p:grpSpPr>
          <a:xfrm>
            <a:off x="0" y="0"/>
            <a:ext cx="9122790" cy="1206103"/>
            <a:chOff x="0" y="0"/>
            <a:chExt cx="9122790" cy="1206103"/>
          </a:xfrm>
        </p:grpSpPr>
        <p:sp>
          <p:nvSpPr>
            <p:cNvPr id="6" name="TextBox 5">
              <a:extLst>
                <a:ext uri="{FF2B5EF4-FFF2-40B4-BE49-F238E27FC236}">
                  <a16:creationId xmlns:a16="http://schemas.microsoft.com/office/drawing/2014/main" id="{0B7B9664-40D0-47C7-458F-A311CA40229E}"/>
                </a:ext>
              </a:extLst>
            </p:cNvPr>
            <p:cNvSpPr txBox="1"/>
            <p:nvPr/>
          </p:nvSpPr>
          <p:spPr>
            <a:xfrm>
              <a:off x="0" y="0"/>
              <a:ext cx="3275856" cy="1206103"/>
            </a:xfrm>
            <a:prstGeom prst="rect">
              <a:avLst/>
            </a:prstGeom>
            <a:solidFill>
              <a:schemeClr val="bg1"/>
            </a:solidFill>
          </p:spPr>
          <p:txBody>
            <a:bodyPr wrap="square" rtlCol="0">
              <a:spAutoFit/>
            </a:bodyPr>
            <a:lstStyle/>
            <a:p>
              <a:endParaRPr lang="en-IN" dirty="0"/>
            </a:p>
          </p:txBody>
        </p:sp>
        <p:sp>
          <p:nvSpPr>
            <p:cNvPr id="7" name="Rectangle 6">
              <a:extLst>
                <a:ext uri="{FF2B5EF4-FFF2-40B4-BE49-F238E27FC236}">
                  <a16:creationId xmlns:a16="http://schemas.microsoft.com/office/drawing/2014/main" id="{D7E80926-64AC-2862-00F8-C906C88BF14E}"/>
                </a:ext>
              </a:extLst>
            </p:cNvPr>
            <p:cNvSpPr/>
            <p:nvPr/>
          </p:nvSpPr>
          <p:spPr>
            <a:xfrm>
              <a:off x="7431110" y="2331"/>
              <a:ext cx="1691680" cy="1203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1"/>
                  </a:solidFill>
                </a:ln>
                <a:solidFill>
                  <a:schemeClr val="bg1"/>
                </a:solidFill>
              </a:endParaRPr>
            </a:p>
          </p:txBody>
        </p:sp>
      </p:grpSp>
      <p:sp>
        <p:nvSpPr>
          <p:cNvPr id="20" name="Title 1">
            <a:extLst>
              <a:ext uri="{FF2B5EF4-FFF2-40B4-BE49-F238E27FC236}">
                <a16:creationId xmlns:a16="http://schemas.microsoft.com/office/drawing/2014/main" id="{443A7ED9-A4D3-D8A0-6BF5-FB75E11D439A}"/>
              </a:ext>
            </a:extLst>
          </p:cNvPr>
          <p:cNvSpPr txBox="1">
            <a:spLocks/>
          </p:cNvSpPr>
          <p:nvPr/>
        </p:nvSpPr>
        <p:spPr>
          <a:xfrm>
            <a:off x="1567490" y="529968"/>
            <a:ext cx="6840760" cy="48885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endParaRPr lang="en-US" altLang="en-US" b="1" dirty="0">
              <a:solidFill>
                <a:srgbClr val="002060"/>
              </a:solidFill>
              <a:latin typeface="Garamond" panose="02020404030301010803" pitchFamily="18" charset="0"/>
            </a:endParaRPr>
          </a:p>
        </p:txBody>
      </p:sp>
      <p:grpSp>
        <p:nvGrpSpPr>
          <p:cNvPr id="21" name="Group 4">
            <a:extLst>
              <a:ext uri="{FF2B5EF4-FFF2-40B4-BE49-F238E27FC236}">
                <a16:creationId xmlns:a16="http://schemas.microsoft.com/office/drawing/2014/main" id="{EE948DF1-95C8-4C8F-5DE2-74FE92D79C4D}"/>
              </a:ext>
            </a:extLst>
          </p:cNvPr>
          <p:cNvGrpSpPr>
            <a:grpSpLocks/>
          </p:cNvGrpSpPr>
          <p:nvPr/>
        </p:nvGrpSpPr>
        <p:grpSpPr bwMode="auto">
          <a:xfrm>
            <a:off x="107505" y="116632"/>
            <a:ext cx="1368151" cy="5864007"/>
            <a:chOff x="0" y="-22667"/>
            <a:chExt cx="12311743" cy="6903334"/>
          </a:xfrm>
        </p:grpSpPr>
        <p:sp>
          <p:nvSpPr>
            <p:cNvPr id="22" name="Rectangle 21">
              <a:extLst>
                <a:ext uri="{FF2B5EF4-FFF2-40B4-BE49-F238E27FC236}">
                  <a16:creationId xmlns:a16="http://schemas.microsoft.com/office/drawing/2014/main" id="{A5B3A3F0-C5E8-01FD-8EAF-6BDF31A1D822}"/>
                </a:ext>
              </a:extLst>
            </p:cNvPr>
            <p:cNvSpPr/>
            <p:nvPr/>
          </p:nvSpPr>
          <p:spPr>
            <a:xfrm>
              <a:off x="0" y="-22667"/>
              <a:ext cx="12191367" cy="6857291"/>
            </a:xfrm>
            <a:prstGeom prst="rect">
              <a:avLst/>
            </a:prstGeom>
            <a:gradFill flip="none" rotWithShape="1">
              <a:gsLst>
                <a:gs pos="0">
                  <a:srgbClr val="042568"/>
                </a:gs>
                <a:gs pos="100000">
                  <a:srgbClr val="0C5C8D"/>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pic>
          <p:nvPicPr>
            <p:cNvPr id="23" name="Picture 22" descr="A picture containing text, laser">
              <a:extLst>
                <a:ext uri="{FF2B5EF4-FFF2-40B4-BE49-F238E27FC236}">
                  <a16:creationId xmlns:a16="http://schemas.microsoft.com/office/drawing/2014/main" id="{BCF08FB5-4F0C-D940-AC9D-4C141AD2C91E}"/>
                </a:ext>
              </a:extLst>
            </p:cNvPr>
            <p:cNvPicPr>
              <a:picLocks noChangeAspect="1"/>
            </p:cNvPicPr>
            <p:nvPr/>
          </p:nvPicPr>
          <p:blipFill>
            <a:blip r:embed="rId2">
              <a:alphaModFix amt="20000"/>
            </a:blip>
            <a:srcRect t="4960" b="10997"/>
            <a:stretch>
              <a:fillRect/>
            </a:stretch>
          </p:blipFill>
          <p:spPr>
            <a:xfrm>
              <a:off x="119743" y="22667"/>
              <a:ext cx="12192000" cy="6858000"/>
            </a:xfrm>
            <a:custGeom>
              <a:avLst/>
              <a:gdLst>
                <a:gd name="connsiteX0" fmla="*/ 0 w 12240093"/>
                <a:gd name="connsiteY0" fmla="*/ 0 h 6858000"/>
                <a:gd name="connsiteX1" fmla="*/ 12240093 w 12240093"/>
                <a:gd name="connsiteY1" fmla="*/ 0 h 6858000"/>
                <a:gd name="connsiteX2" fmla="*/ 12240093 w 12240093"/>
                <a:gd name="connsiteY2" fmla="*/ 6858000 h 6858000"/>
                <a:gd name="connsiteX3" fmla="*/ 0 w 122400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40093" h="6858000">
                  <a:moveTo>
                    <a:pt x="0" y="0"/>
                  </a:moveTo>
                  <a:lnTo>
                    <a:pt x="12240093" y="0"/>
                  </a:lnTo>
                  <a:lnTo>
                    <a:pt x="12240093" y="6858000"/>
                  </a:lnTo>
                  <a:lnTo>
                    <a:pt x="0" y="6858000"/>
                  </a:lnTo>
                  <a:close/>
                </a:path>
              </a:pathLst>
            </a:custGeom>
          </p:spPr>
        </p:pic>
      </p:grpSp>
      <p:sp>
        <p:nvSpPr>
          <p:cNvPr id="19" name="Rectangle 18">
            <a:extLst>
              <a:ext uri="{FF2B5EF4-FFF2-40B4-BE49-F238E27FC236}">
                <a16:creationId xmlns:a16="http://schemas.microsoft.com/office/drawing/2014/main" id="{B05D387F-B33C-B4E9-AF2E-635F5ACAD37F}"/>
              </a:ext>
            </a:extLst>
          </p:cNvPr>
          <p:cNvSpPr/>
          <p:nvPr/>
        </p:nvSpPr>
        <p:spPr>
          <a:xfrm>
            <a:off x="860065" y="4639866"/>
            <a:ext cx="7335981" cy="415498"/>
          </a:xfrm>
          <a:prstGeom prst="rect">
            <a:avLst/>
          </a:prstGeom>
        </p:spPr>
        <p:txBody>
          <a:bodyPr wrap="square">
            <a:spAutoFit/>
          </a:bodyPr>
          <a:lstStyle/>
          <a:p>
            <a:pPr algn="just">
              <a:defRPr/>
            </a:pPr>
            <a:endParaRPr lang="en-US" sz="2100" dirty="0">
              <a:solidFill>
                <a:schemeClr val="tx1">
                  <a:lumMod val="50000"/>
                </a:schemeClr>
              </a:solidFill>
              <a:latin typeface="Bahnschrift SemiBold Condensed" panose="020B0502040204020203" pitchFamily="34" charset="0"/>
            </a:endParaRPr>
          </a:p>
        </p:txBody>
      </p:sp>
      <p:pic>
        <p:nvPicPr>
          <p:cNvPr id="2" name="Picture 1">
            <a:extLst>
              <a:ext uri="{FF2B5EF4-FFF2-40B4-BE49-F238E27FC236}">
                <a16:creationId xmlns:a16="http://schemas.microsoft.com/office/drawing/2014/main" id="{770DF960-3244-AE60-1EA5-F9CDA42AF2B3}"/>
              </a:ext>
            </a:extLst>
          </p:cNvPr>
          <p:cNvPicPr>
            <a:picLocks noChangeAspect="1"/>
          </p:cNvPicPr>
          <p:nvPr/>
        </p:nvPicPr>
        <p:blipFill>
          <a:blip r:embed="rId3"/>
          <a:stretch>
            <a:fillRect/>
          </a:stretch>
        </p:blipFill>
        <p:spPr>
          <a:xfrm>
            <a:off x="2201242" y="324007"/>
            <a:ext cx="6564278" cy="4762803"/>
          </a:xfrm>
          <a:prstGeom prst="rect">
            <a:avLst/>
          </a:prstGeom>
        </p:spPr>
      </p:pic>
      <p:sp>
        <p:nvSpPr>
          <p:cNvPr id="34" name="Oval 33">
            <a:extLst>
              <a:ext uri="{FF2B5EF4-FFF2-40B4-BE49-F238E27FC236}">
                <a16:creationId xmlns:a16="http://schemas.microsoft.com/office/drawing/2014/main" id="{35A07FA0-01AF-2505-5CDF-8129896396C9}"/>
              </a:ext>
            </a:extLst>
          </p:cNvPr>
          <p:cNvSpPr/>
          <p:nvPr/>
        </p:nvSpPr>
        <p:spPr>
          <a:xfrm>
            <a:off x="596721" y="3779273"/>
            <a:ext cx="2016224" cy="180682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dirty="0"/>
              <a:t>Middle School Procedure</a:t>
            </a:r>
          </a:p>
        </p:txBody>
      </p:sp>
    </p:spTree>
    <p:extLst>
      <p:ext uri="{BB962C8B-B14F-4D97-AF65-F5344CB8AC3E}">
        <p14:creationId xmlns:p14="http://schemas.microsoft.com/office/powerpoint/2010/main" val="42924588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2732</TotalTime>
  <Words>319</Words>
  <Application>Microsoft Office PowerPoint</Application>
  <PresentationFormat>On-screen Show (4:3)</PresentationFormat>
  <Paragraphs>80</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Bahnschrift SemiBold Condensed</vt:lpstr>
      <vt:lpstr>Book Antiqua</vt:lpstr>
      <vt:lpstr>Calibri</vt:lpstr>
      <vt:lpstr>Cambria</vt:lpstr>
      <vt:lpstr>Garamond</vt:lpstr>
      <vt:lpstr>Times New Roman</vt:lpstr>
      <vt:lpstr>Wingdings</vt:lpstr>
      <vt:lpstr>Office Theme</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HDC1017223</dc:creator>
  <cp:lastModifiedBy>Sorna Shanthi</cp:lastModifiedBy>
  <cp:revision>40</cp:revision>
  <dcterms:created xsi:type="dcterms:W3CDTF">2023-05-16T04:29:07Z</dcterms:created>
  <dcterms:modified xsi:type="dcterms:W3CDTF">2023-06-20T05:53:09Z</dcterms:modified>
</cp:coreProperties>
</file>