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9470" autoAdjust="0"/>
  </p:normalViewPr>
  <p:slideViewPr>
    <p:cSldViewPr>
      <p:cViewPr varScale="1">
        <p:scale>
          <a:sx n="69" d="100"/>
          <a:sy n="69" d="100"/>
        </p:scale>
        <p:origin x="62" y="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22/06/2024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modelgenerati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modelgenerati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Parking Business Model Canvas –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378125"/>
              </p:ext>
            </p:extLst>
          </p:nvPr>
        </p:nvGraphicFramePr>
        <p:xfrm>
          <a:off x="152400" y="533400"/>
          <a:ext cx="8839200" cy="6736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Key</a:t>
                      </a:r>
                      <a:r>
                        <a:rPr lang="en-AU" sz="1200" b="1" baseline="0" dirty="0"/>
                        <a:t> Partners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- Parking lot owners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sz="1100" b="0" dirty="0">
                          <a:latin typeface="Comic Sans MS" pitchFamily="66" charset="0"/>
                        </a:rPr>
                        <a:t>-Local Government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sz="1100" b="0" dirty="0">
                          <a:latin typeface="Comic Sans MS" pitchFamily="66" charset="0"/>
                        </a:rPr>
                        <a:t>-Payment Processing Companies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sz="1100" b="0" dirty="0">
                          <a:latin typeface="Comic Sans MS" pitchFamily="66" charset="0"/>
                        </a:rPr>
                        <a:t>e.g. Bank, Financial Companies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Key Activities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-Develop and Maintain Mobile app</a:t>
                      </a: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-marketing</a:t>
                      </a:r>
                      <a:br>
                        <a:rPr lang="en-AU" sz="1100" b="0" baseline="0" dirty="0">
                          <a:latin typeface="Comic Sans MS" pitchFamily="66" charset="0"/>
                        </a:rPr>
                      </a:br>
                      <a:r>
                        <a:rPr lang="en-AU" sz="1100" b="0" baseline="0" dirty="0">
                          <a:latin typeface="Comic Sans MS" pitchFamily="66" charset="0"/>
                        </a:rPr>
                        <a:t>-Advertisement</a:t>
                      </a: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-Negotiation with lot owners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sz="1100" b="0" baseline="0" dirty="0">
                          <a:latin typeface="Comic Sans MS" pitchFamily="66" charset="0"/>
                        </a:rPr>
                        <a:t>-Contract with owners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sz="1100" b="0" baseline="0" dirty="0">
                          <a:latin typeface="Comic Sans MS" pitchFamily="66" charset="0"/>
                        </a:rPr>
                        <a:t>-</a:t>
                      </a: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Value Propositions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For the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Custoers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EasyTapping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 Payment System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-Mobile Pay System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-Pre-book parking System</a:t>
                      </a:r>
                      <a:b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-Join the app with a click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 Parking Availability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Customer </a:t>
                      </a:r>
                    </a:p>
                    <a:p>
                      <a:r>
                        <a:rPr lang="en-AU" sz="1200" b="1" dirty="0"/>
                        <a:t>         Relationships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-Self-service</a:t>
                      </a:r>
                      <a:br>
                        <a:rPr lang="en-AU" sz="1100" b="0" dirty="0">
                          <a:latin typeface="Comic Sans MS" pitchFamily="66" charset="0"/>
                        </a:rPr>
                      </a:br>
                      <a:r>
                        <a:rPr lang="en-AU" sz="1100" b="0" dirty="0">
                          <a:latin typeface="Comic Sans MS" pitchFamily="66" charset="0"/>
                        </a:rPr>
                        <a:t>- Customer Feedback </a:t>
                      </a: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-Customer Support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Customer Segments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-People who attend event and functions</a:t>
                      </a:r>
                      <a:br>
                        <a:rPr lang="en-AU" sz="1100" b="0" baseline="0" dirty="0">
                          <a:latin typeface="Comic Sans MS" pitchFamily="66" charset="0"/>
                        </a:rPr>
                      </a:br>
                      <a:r>
                        <a:rPr lang="en-AU" sz="1100" b="0" baseline="0" dirty="0">
                          <a:latin typeface="Comic Sans MS" pitchFamily="66" charset="0"/>
                        </a:rPr>
                        <a:t>- Office use</a:t>
                      </a: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-Parking Facilities for the market area</a:t>
                      </a: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e.g. small restaurants with less space for parking</a:t>
                      </a:r>
                    </a:p>
                    <a:p>
                      <a:br>
                        <a:rPr lang="en-AU" sz="1100" b="0" baseline="0" dirty="0">
                          <a:latin typeface="Comic Sans MS" pitchFamily="66" charset="0"/>
                        </a:rPr>
                      </a:b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Key Resources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-Mobile application</a:t>
                      </a: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-Parking lot agreements</a:t>
                      </a: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-Customer Data</a:t>
                      </a: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-Vehicles Statistics</a:t>
                      </a: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-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Channels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-Mobile Application itself. </a:t>
                      </a: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-Online sites</a:t>
                      </a:r>
                      <a:br>
                        <a:rPr lang="en-AU" sz="1100" b="0" baseline="0" dirty="0">
                          <a:latin typeface="Comic Sans MS" pitchFamily="66" charset="0"/>
                        </a:rPr>
                      </a:br>
                      <a:r>
                        <a:rPr lang="en-AU" sz="1100" b="0" baseline="0" dirty="0">
                          <a:latin typeface="Comic Sans MS" pitchFamily="66" charset="0"/>
                        </a:rPr>
                        <a:t>e.g. Websites, Links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AU" sz="1100" b="0" baseline="0" dirty="0">
                          <a:latin typeface="Comic Sans MS" pitchFamily="66" charset="0"/>
                        </a:rPr>
                        <a:t>Social Media</a:t>
                      </a:r>
                      <a:br>
                        <a:rPr lang="en-AU" sz="1100" b="0" baseline="0" dirty="0">
                          <a:latin typeface="Comic Sans MS" pitchFamily="66" charset="0"/>
                        </a:rPr>
                      </a:br>
                      <a:r>
                        <a:rPr lang="en-AU" sz="1100" b="0" baseline="0" dirty="0">
                          <a:latin typeface="Comic Sans MS" pitchFamily="66" charset="0"/>
                        </a:rPr>
                        <a:t>-ads On social media with links to the website.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sz="1100" b="0" baseline="0" dirty="0">
                          <a:latin typeface="Comic Sans MS" pitchFamily="66" charset="0"/>
                        </a:rPr>
                        <a:t>-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  Cost Structure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AU" sz="1200" b="0" baseline="0" dirty="0">
                          <a:latin typeface="Comic Sans MS" pitchFamily="66" charset="0"/>
                        </a:rPr>
                        <a:t>App development and upgrading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AU" sz="1200" b="0" baseline="0" dirty="0">
                          <a:latin typeface="Comic Sans MS" pitchFamily="66" charset="0"/>
                        </a:rPr>
                        <a:t>Agreement with local government and parking lot owners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AU" sz="1200" b="0" baseline="0" dirty="0">
                          <a:latin typeface="Comic Sans MS" pitchFamily="66" charset="0"/>
                        </a:rPr>
                        <a:t>Agreement with payment processing companies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AU" sz="1200" b="0" baseline="0" dirty="0">
                          <a:latin typeface="Comic Sans MS" pitchFamily="66" charset="0"/>
                        </a:rPr>
                        <a:t>Staff Salary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Revenue Streams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200" b="0" baseline="0" dirty="0">
                          <a:latin typeface="Comic Sans MS" pitchFamily="66" charset="0"/>
                        </a:rPr>
                        <a:t>-Premium Services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AU" sz="1200" b="0" baseline="0" dirty="0">
                          <a:latin typeface="Comic Sans MS" pitchFamily="66" charset="0"/>
                        </a:rPr>
                        <a:t>-Timed Parking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hlinkClick r:id="rId2"/>
                        </a:rPr>
                        <a:t>http://www.businessmodelgeneration.com</a:t>
                      </a: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Business Model Canvas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046422"/>
              </p:ext>
            </p:extLst>
          </p:nvPr>
        </p:nvGraphicFramePr>
        <p:xfrm>
          <a:off x="152400" y="609600"/>
          <a:ext cx="8839200" cy="63959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9300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Key</a:t>
                      </a:r>
                      <a:r>
                        <a:rPr lang="en-AU" sz="1200" b="1" baseline="0" dirty="0"/>
                        <a:t> Partners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Key Activities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Customer </a:t>
                      </a:r>
                    </a:p>
                    <a:p>
                      <a:r>
                        <a:rPr lang="en-AU" sz="1200" b="1" dirty="0"/>
                        <a:t>         Relationships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Customer Segments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Key Resources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Channels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  Cost Structure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Revenue Streams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32">
                <a:tc gridSpan="6">
                  <a:txBody>
                    <a:bodyPr/>
                    <a:lstStyle/>
                    <a:p>
                      <a:endParaRPr lang="en-AU" sz="100" b="1" dirty="0"/>
                    </a:p>
                  </a:txBody>
                  <a:tcPr marL="82296" marR="8229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316">
                <a:tc gridSpan="3">
                  <a:txBody>
                    <a:bodyPr/>
                    <a:lstStyle/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         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</a:t>
                      </a:r>
                      <a:r>
                        <a:rPr lang="en-AU" sz="1100" b="0" baseline="0" dirty="0">
                          <a:latin typeface="Comic Sans MS" pitchFamily="66" charset="0"/>
                        </a:rPr>
                        <a:t>         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hlinkClick r:id="rId2"/>
                        </a:rPr>
                        <a:t>http://www.businessmodelgeneration.com</a:t>
                      </a: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255</Words>
  <Application>Microsoft Office PowerPoint</Application>
  <PresentationFormat>On-screen Show (4:3)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Comic Sans MS</vt:lpstr>
      <vt:lpstr>Office Theme</vt:lpstr>
      <vt:lpstr>Parking Business Model Canvas – </vt:lpstr>
      <vt:lpstr>Business Model Canvas - 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Khemraj Thapa</cp:lastModifiedBy>
  <cp:revision>55</cp:revision>
  <dcterms:created xsi:type="dcterms:W3CDTF">2011-03-15T01:24:59Z</dcterms:created>
  <dcterms:modified xsi:type="dcterms:W3CDTF">2024-06-22T19:33:24Z</dcterms:modified>
</cp:coreProperties>
</file>