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5DC5-643D-4DC3-A298-288424D20DD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062C-9FBF-4AC3-912B-6B20DEAC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three 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its effect 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Sequential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729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Sequential Algorithms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9353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Sequential Algorithms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323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/>
              <a:t>Baseline 1 is 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Baseline 1 and baseline 2 do not show special patterns of execution time when we increase k. </a:t>
            </a:r>
          </a:p>
          <a:p>
            <a:pPr marL="0" indent="0">
              <a:buNone/>
            </a:pPr>
            <a:r>
              <a:rPr lang="en-US" b="1" dirty="0"/>
              <a:t>Their 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Efficient code’s timing show that with different k, we have significantly different execution time.</a:t>
            </a:r>
          </a:p>
          <a:p>
            <a:pPr marL="0" indent="0">
              <a:buNone/>
            </a:pPr>
            <a:r>
              <a:rPr lang="en-US" b="1" dirty="0"/>
              <a:t>Its complexity: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 Inputs</vt:lpstr>
      <vt:lpstr>Test Strategy</vt:lpstr>
      <vt:lpstr>Results of Sequential Algorithms</vt:lpstr>
      <vt:lpstr>Results of Sequential Algorithms</vt:lpstr>
      <vt:lpstr>Results in Sequential Algorithms</vt:lpstr>
      <vt:lpstr>Comparison of Sequential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Inputs</dc:title>
  <dc:creator>Nika</dc:creator>
  <cp:lastModifiedBy>Nika</cp:lastModifiedBy>
  <cp:revision>5</cp:revision>
  <dcterms:created xsi:type="dcterms:W3CDTF">2016-11-06T11:03:21Z</dcterms:created>
  <dcterms:modified xsi:type="dcterms:W3CDTF">2016-11-06T17:03:50Z</dcterms:modified>
</cp:coreProperties>
</file>