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256" r:id="rId2"/>
    <p:sldId id="263" r:id="rId3"/>
    <p:sldId id="261" r:id="rId4"/>
    <p:sldId id="257" r:id="rId5"/>
    <p:sldId id="259" r:id="rId6"/>
    <p:sldId id="260" r:id="rId7"/>
    <p:sldId id="267" r:id="rId8"/>
    <p:sldId id="262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0:09:5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24575,'9'1'0,"0"0"0,0 0 0,0 1 0,-1 0 0,1 1 0,-1 0 0,1 0 0,-1 1 0,0 0 0,0 1 0,11 8 0,10 9 0,41 39 0,-47-39 0,-9-8 0,-1 0 0,-1 1 0,11 17 0,-14-19 0,0 0 0,0-1 0,1-1 0,1 0 0,18 16 0,93 72-1365,-102-85-5461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0:10:40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24575,'-1'23'0,"-1"0"0,-1 0 0,-1-1 0,-1 1 0,-1-1 0,-1 0 0,-1-1 0,-16 33 0,-13 12 0,-55 78 0,45-76 0,-63 77 0,68-94 0,-47 75 0,-14 30 0,59-93 0,-19 21-1365,48-63-5461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C238-CB09-45E8-B035-730BB1179B4A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F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814A1-474B-4CF2-86BB-57195FDC0B6D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82035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B3CC0F-4F71-4E96-AF3A-8BDD465B75E0}" type="datetime1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1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70DD-8547-443E-8A78-233452FFC5C4}" type="datetime1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5985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EDE8-84F1-415A-ABCD-2A5119B25857}" type="datetime1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7190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BFD5-8FD6-4495-9D3E-BF8CD6B332E7}" type="datetime1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9DBC-01A8-43FB-A46D-C2095B72D531}" type="datetime1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8239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97-D67E-4008-89A5-6FE27A3734C2}" type="datetime1">
              <a:rPr lang="fr-BF" smtClean="0"/>
              <a:t>06/03/2023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1083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8932-75E6-4A02-90AA-36AA6CADF857}" type="datetime1">
              <a:rPr lang="fr-BF" smtClean="0"/>
              <a:t>06/03/2023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79053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917-7BB7-4983-863A-653C3BE27906}" type="datetime1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19113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D3C4-66C4-4E29-BD74-9C45A5BCBB6C}" type="datetime1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890201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B6121-D9E8-047D-AFFA-A4A6A3B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CCC72-6436-B067-787F-731A7E21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B5CA6-C520-2E83-3568-6C72275F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6BA7-519C-4587-BB25-7349ACE0279D}" type="datetime1">
              <a:rPr lang="fr-BF" smtClean="0"/>
              <a:t>06/03/2023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DCDEE-0C70-F194-2B0C-68AC2F48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51C6B-1BC2-5831-DC3F-A55CAE8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05517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8BAF-D9E5-4242-8B74-1660176126DC}" type="datetime1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0949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9ECB-ED69-4691-BD4B-52F42997767D}" type="datetime1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654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8D92-2611-4BEC-9787-0BACCAA7A49B}" type="datetime1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702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A3E8-5059-42AF-8932-B8E9B2D2A1D6}" type="datetime1">
              <a:rPr lang="fr-BF" smtClean="0"/>
              <a:t>06/03/2023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398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F3-CF24-46D7-AFB5-E458118DCF87}" type="datetime1">
              <a:rPr lang="fr-BF" smtClean="0"/>
              <a:t>06/03/2023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7524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2FEB-1C21-4ECA-8799-08410BBECED4}" type="datetime1">
              <a:rPr lang="fr-BF" smtClean="0"/>
              <a:t>06/03/2023</a:t>
            </a:fld>
            <a:endParaRPr lang="fr-BF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82605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55B3-C432-4634-B89E-95B74BB3F797}" type="datetime1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81024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97CB-5C9E-42B3-858F-3A6223664288}" type="datetime1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7460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08E48-A1D6-4E21-9545-5A71CAA4D307}" type="datetime1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7773CB-27B2-4154-8C3C-7812E944A0A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9314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70BC7-6713-F0E3-03B6-4FE5A97AC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68261">
            <a:off x="1524000" y="1600199"/>
            <a:ext cx="9144000" cy="1909763"/>
          </a:xfrm>
        </p:spPr>
        <p:txBody>
          <a:bodyPr/>
          <a:lstStyle/>
          <a:p>
            <a:r>
              <a:rPr lang="fr-FR" sz="9600" dirty="0">
                <a:latin typeface="Bodoni MT Black" panose="02070A03080606020203" pitchFamily="18" charset="0"/>
              </a:rPr>
              <a:t>MAQUETTE</a:t>
            </a:r>
            <a:r>
              <a:rPr lang="fr-FR" dirty="0"/>
              <a:t>  </a:t>
            </a:r>
            <a:endParaRPr lang="fr-BF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3352926-5658-FA44-E9E2-F8E8D6826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TINKER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CBF8D-F9F6-2D63-2E5D-A01892D6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1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7567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F232B-FFB6-51EC-9788-6F412403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la fin du travail nous avons notre maquette </a:t>
            </a:r>
            <a:r>
              <a:rPr lang="fr-FR" dirty="0" err="1"/>
              <a:t>ci-desous</a:t>
            </a:r>
            <a:endParaRPr lang="fr-BF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E461EA-0B73-04D0-4800-D4A80F3C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774" y="2141787"/>
            <a:ext cx="992748" cy="33115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F45F94-32E8-4429-52A4-92EB3E0F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10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8034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E93FA-56A7-576E-51FE-8FC1CF8E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7D0B7-9964-74DF-E585-6364F0EE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                                                      ICI PREND FIN NOTRE PRESENTATION</a:t>
            </a:r>
          </a:p>
          <a:p>
            <a:r>
              <a:rPr lang="fr-FR" dirty="0"/>
              <a:t>                                                                    JE VOUS REMERCIE </a:t>
            </a:r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A3A4A5-B2BB-A9D0-361C-0A481840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11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38675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4E03C-A555-2F79-5E48-EF14012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VOICI LA MAQUETTE A REPRODUIRE</a:t>
            </a:r>
            <a:endParaRPr lang="fr-BF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9B6953-C0D0-D457-FEF4-37C353C5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6" y="1851383"/>
            <a:ext cx="2034862" cy="435133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8BAABA-8DAB-83E1-7780-6E50C1EA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2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10307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D6479-C02A-2271-DF3F-C28B3657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73" y="441101"/>
            <a:ext cx="10396882" cy="1151965"/>
          </a:xfrm>
        </p:spPr>
        <p:txBody>
          <a:bodyPr/>
          <a:lstStyle/>
          <a:p>
            <a:r>
              <a:rPr lang="fr-FR" dirty="0"/>
              <a:t>                    DEUX METHODES 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C0A80-DB36-B3CD-AD8B-67DA7646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sz="4600" dirty="0"/>
              <a:t>Première méthode utilisée: Dimension normale</a:t>
            </a:r>
          </a:p>
          <a:p>
            <a:r>
              <a:rPr lang="fr-FR" sz="4600" dirty="0"/>
              <a:t>Pour avoir les dimensions de la maquette il suffit juste de cliquer sur elle et faire un click droit puis aller sur les propriétés de l’image</a:t>
            </a:r>
          </a:p>
          <a:p>
            <a:endParaRPr lang="fr-FR" sz="4600" dirty="0"/>
          </a:p>
          <a:p>
            <a:endParaRPr lang="fr-FR" sz="4600" dirty="0"/>
          </a:p>
          <a:p>
            <a:endParaRPr lang="fr-FR" dirty="0"/>
          </a:p>
          <a:p>
            <a:r>
              <a:rPr lang="fr-FR" sz="5100" dirty="0"/>
              <a:t>Deuxième méthode utilisée: Dimension zoomée</a:t>
            </a:r>
          </a:p>
          <a:p>
            <a:r>
              <a:rPr lang="fr-FR" sz="5100" dirty="0"/>
              <a:t>Cette fois ci on adapte le format à la taille qu’on veut au fur et a mesure</a:t>
            </a:r>
          </a:p>
          <a:p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57B666-8B8F-0928-E0B3-B9D68C05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3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6771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5593-8A3E-74F4-FE22-B4901654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            SELECTION DU FORMAT OU   </a:t>
            </a:r>
            <a:br>
              <a:rPr lang="fr-FR" dirty="0"/>
            </a:br>
            <a:r>
              <a:rPr lang="fr-FR" dirty="0"/>
              <a:t>                     PLAN DE TRAVAIL  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77093-0AAB-3DA0-2884-E3FD8540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914" y="2063396"/>
            <a:ext cx="10540285" cy="3311189"/>
          </a:xfrm>
        </p:spPr>
        <p:txBody>
          <a:bodyPr/>
          <a:lstStyle/>
          <a:p>
            <a:r>
              <a:rPr lang="fr-FR" dirty="0"/>
              <a:t>Format web</a:t>
            </a:r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AA130F-46D4-E372-8A2B-F7B21F9A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4</a:t>
            </a:fld>
            <a:endParaRPr lang="fr-BF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925CD8-8F17-5C72-AC92-BBCA7159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06" y="2053216"/>
            <a:ext cx="8618294" cy="33111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A847BF9E-E16A-C6F7-82ED-F5E2151C3DCA}"/>
                  </a:ext>
                </a:extLst>
              </p14:cNvPr>
              <p14:cNvContentPartPr/>
              <p14:nvPr/>
            </p14:nvContentPartPr>
            <p14:xfrm>
              <a:off x="4468878" y="3708811"/>
              <a:ext cx="186120" cy="1522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A847BF9E-E16A-C6F7-82ED-F5E2151C3D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9878" y="3699811"/>
                <a:ext cx="2037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4E6DBE56-F867-B8B5-75C8-27FBDDC108D9}"/>
                  </a:ext>
                </a:extLst>
              </p14:cNvPr>
              <p14:cNvContentPartPr/>
              <p14:nvPr/>
            </p14:nvContentPartPr>
            <p14:xfrm>
              <a:off x="4383198" y="3631411"/>
              <a:ext cx="253440" cy="41688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4E6DBE56-F867-B8B5-75C8-27FBDDC108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4558" y="3622411"/>
                <a:ext cx="271080" cy="4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193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280D6-AA0A-1CD3-A139-B00FE24E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CONTENU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DA2F1-3FE4-AB3F-B68E-391CFB69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CADRAGE ET COLORATION DES DIFFERENTES PARTIE:</a:t>
            </a:r>
          </a:p>
          <a:p>
            <a:endParaRPr lang="fr-FR" dirty="0"/>
          </a:p>
          <a:p>
            <a:r>
              <a:rPr lang="fr-FR" dirty="0"/>
              <a:t>D’ABORS LES IMAGES (à chaque partie, grouper à la fin)</a:t>
            </a:r>
          </a:p>
          <a:p>
            <a:endParaRPr lang="fr-FR" dirty="0"/>
          </a:p>
          <a:p>
            <a:r>
              <a:rPr lang="fr-FR" dirty="0"/>
              <a:t>ENSUITE LES SAISIES ( associer aux images et grouper à nouveau)</a:t>
            </a:r>
          </a:p>
          <a:p>
            <a:endParaRPr lang="fr-FR" dirty="0"/>
          </a:p>
          <a:p>
            <a:r>
              <a:rPr lang="fr-FR" dirty="0"/>
              <a:t>ET ENFIN LES ICONES (désassocier les groupes considérés, joindre les icones et regrouper de nouveau)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FADCCF-101B-6696-57AA-0C30471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5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6085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12E0B-6969-122F-2BB0-7EA49BF1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         RECHERCHES DES ICONES </a:t>
            </a:r>
            <a:br>
              <a:rPr lang="fr-FR" dirty="0"/>
            </a:br>
            <a:r>
              <a:rPr lang="fr-FR" dirty="0"/>
              <a:t>       J’ai utilisé deux sources d’icones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F2137-7382-4638-A5C7-3BD9A362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        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MATERIAL DESIGN icone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10F81-840B-647D-7B5C-FCD1FDE8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6</a:t>
            </a:fld>
            <a:endParaRPr lang="fr-BF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1C89F7-9450-F4AA-C0D4-529FFA18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14" y="2185097"/>
            <a:ext cx="1286054" cy="33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388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12E0B-6969-122F-2BB0-7EA49BF1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RECHERCHES DES ICONES 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F2137-7382-4638-A5C7-3BD9A362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                                        </a:t>
            </a:r>
          </a:p>
          <a:p>
            <a:pPr marL="0" indent="0">
              <a:buNone/>
            </a:pPr>
            <a:r>
              <a:rPr lang="fr-FR" dirty="0"/>
              <a:t> PICHON Setup</a:t>
            </a:r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04BF2-63B8-598B-8C0D-679E53A0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7</a:t>
            </a:fld>
            <a:endParaRPr lang="fr-BF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9AB2E3-F5C5-B032-6539-749ED144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83" y="2741234"/>
            <a:ext cx="249403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0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6BCC9-E602-05D2-FB7D-E22DCFC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RECHERCHE DES IMAGES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2975C-8511-8369-3FC9-E4C99754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44"/>
            <a:ext cx="11353800" cy="571746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UNE IMAGE DANS MES FICHERS</a:t>
            </a:r>
          </a:p>
          <a:p>
            <a:r>
              <a:rPr lang="fr-FR" dirty="0"/>
              <a:t>J’ai juste copié une image dans mes ficher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BF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70710-7F4D-603F-716F-8DB8911A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8</a:t>
            </a:fld>
            <a:endParaRPr lang="fr-BF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81657B-2866-23A1-A35C-1164A9F95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21" y="1837765"/>
            <a:ext cx="3348507" cy="3092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284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6BCC9-E602-05D2-FB7D-E22DCFC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      TROIS IMAGES CAPTUREES SUR LA</a:t>
            </a:r>
            <a:br>
              <a:rPr lang="fr-FR" dirty="0"/>
            </a:br>
            <a:r>
              <a:rPr lang="fr-FR" dirty="0"/>
              <a:t>                           MAQUETTE  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2975C-8511-8369-3FC9-E4C99754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44"/>
            <a:ext cx="11353800" cy="5717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56DE26-8E9E-486C-C1BC-71FBF092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73CB-27B2-4154-8C3C-7812E944A0AA}" type="slidenum">
              <a:rPr lang="fr-BF" smtClean="0"/>
              <a:t>9</a:t>
            </a:fld>
            <a:endParaRPr lang="fr-BF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B1685C-14CA-D478-8B5C-8D8DE97D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25" y="2680562"/>
            <a:ext cx="2405258" cy="23223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8C5563-32EC-4B10-98AB-A8A9CC405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79" y="3010917"/>
            <a:ext cx="2733241" cy="18938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256B40F-E943-11FC-8053-B069DDFA4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73" y="3108874"/>
            <a:ext cx="273324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208</TotalTime>
  <Words>209</Words>
  <Application>Microsoft Office PowerPoint</Application>
  <PresentationFormat>Grand écran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Bodoni MT Black</vt:lpstr>
      <vt:lpstr>Calibri</vt:lpstr>
      <vt:lpstr>Impact</vt:lpstr>
      <vt:lpstr>Grand événement</vt:lpstr>
      <vt:lpstr>MAQUETTE  </vt:lpstr>
      <vt:lpstr>VOICI LA MAQUETTE A REPRODUIRE</vt:lpstr>
      <vt:lpstr>                    DEUX METHODES </vt:lpstr>
      <vt:lpstr>             SELECTION DU FORMAT OU                         PLAN DE TRAVAIL  </vt:lpstr>
      <vt:lpstr>GESTION DU CONTENU</vt:lpstr>
      <vt:lpstr>          RECHERCHES DES ICONES         J’ai utilisé deux sources d’icones</vt:lpstr>
      <vt:lpstr>RECHERCHES DES ICONES </vt:lpstr>
      <vt:lpstr>                   RECHERCHE DES IMAGES</vt:lpstr>
      <vt:lpstr>       TROIS IMAGES CAPTUREES SUR LA                            MAQUETTE  </vt:lpstr>
      <vt:lpstr>A la fin du travail nous avons notre maquette ci-desous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MAQUETTE  </dc:title>
  <dc:creator>HP</dc:creator>
  <cp:lastModifiedBy>HP</cp:lastModifiedBy>
  <cp:revision>13</cp:revision>
  <dcterms:created xsi:type="dcterms:W3CDTF">2023-03-03T13:01:45Z</dcterms:created>
  <dcterms:modified xsi:type="dcterms:W3CDTF">2023-03-06T11:37:14Z</dcterms:modified>
</cp:coreProperties>
</file>