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4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89744-5501-0D79-C361-0CC11BED5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ED18B7-B72D-E121-7B37-7EF9419DA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8FAE6-CC92-7E1F-0FB7-045CE85E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FDB678-C736-DBFA-459E-C5DE0ED6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F0D866-851F-F463-DE54-A3D80328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6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E18E8-10D5-1AE3-CE43-E14D482A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7DABFE-0F67-758F-B7A2-E20F8C88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9E181-810F-33AA-8D3A-14218CBB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D01029-6E97-C2EB-6404-4267D4D1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4C995E-1E98-2847-FFA6-B058A823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83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A5509E-8C4B-196F-C50F-21887E91B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696303-8BDA-B46F-0A64-6D1724D09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6BA2F-C563-89C0-44A9-5DFE8E05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084D11-F455-FC2C-8BD5-7258D0C7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BB4D4-0834-2C8C-0C78-5CD2CB33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806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C3D89-B81B-336A-547F-595BD892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91C09-777A-D55A-6EBA-32A98D87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A9399E-8852-8954-D87E-5071AF19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614677-7CAF-040F-A081-2AC7A6BA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9BDE3F-19B5-E7FA-632D-253A5175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45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A4D0F-208A-0B83-BB96-9EC974B6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C27E86-1E8E-57CA-56F3-68EE9989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7908FE-E3BD-DD21-F267-66D8CA8D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8997E8-B6C1-1525-839E-D718F639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65F819-D426-53F6-4E4F-2D5C2AE1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23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159F3-D6CB-ABC1-E347-256CFB02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CCBB3-313A-6A31-7AA3-5BF441097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77CAF3-4058-99B9-7E1A-0B3F3AB7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773237-2094-4BD1-7B67-CCBBDBB6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33207A-E69A-160A-4F4F-9A93A570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A69AE-227A-E284-DA48-8DA10305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8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AF799-A52C-E771-FE2A-F58832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228FE1-7756-50EE-99FE-7F62F274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F592DE-DF46-8D6A-B62E-6FBACD3CC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ED7711-4425-6730-F87F-6960C0C93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1727EB-548D-B3DB-A887-255F2689D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28DB63-209D-31AB-FAA2-E208E81E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5ACD95-5A6D-13A5-4EDA-5D2B1546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E661D2-FD5D-8E44-F775-3A6C6ED9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6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E3313-C1B2-8D3E-C4CB-04B8D4CE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4B0DEF-3A7A-EECF-CF26-56FCD310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ECD52D-DE08-A56E-E250-04CF9F1D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52D383-78A6-C7DC-888B-EC0E783E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31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4836D2-40C3-9DCC-7266-0FCA4EF8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B6CAB2-D0A7-483D-9C55-EF9D0E2B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1BD341-1003-B646-82C0-B8AA594E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46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0FA6F-8EEC-DF76-04A1-77177540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C67CB-58CC-B814-CF93-6874DE78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DB89A5-4927-D01A-36B7-23B646BFF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2CDAFC-952B-C9DA-984B-155D8AE9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CFEB78-CF99-AEDB-521C-D23D5BB0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BA560A-AC4F-9F15-3317-758BE5C9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08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396D9-0A6A-D84A-757D-71317BED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EA8ED3-40F4-2DCF-F5D2-277AFF484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FD69-1ADD-4CD4-8E6E-808E7306B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41E981-D6A9-757E-4DEE-38F06D73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C1E039-F678-C425-3D0A-B949379C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B3DC59-BB0C-7643-0396-7861E9A6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33A9E-D732-F8DB-9950-408BBB73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44BC41-1F0E-8503-9C31-96638F2BF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40C698-B7EA-7E7D-AB09-91A511903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2CB9-A694-4D51-91E3-CFC88B1A3D9D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44810-A2F5-897D-9C70-CC413A848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8E4ED6-45F1-B7BE-359A-4C7FEB7AC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44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033C68D-D846-E86E-49FC-0519F8227CE3}"/>
              </a:ext>
            </a:extLst>
          </p:cNvPr>
          <p:cNvGrpSpPr/>
          <p:nvPr/>
        </p:nvGrpSpPr>
        <p:grpSpPr>
          <a:xfrm>
            <a:off x="762727" y="4094307"/>
            <a:ext cx="1663086" cy="2007909"/>
            <a:chOff x="1272619" y="1216058"/>
            <a:chExt cx="3355942" cy="2007909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E1CB7D8A-1CD1-0D08-4010-1A3A40CCBBA9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Limit_type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Limit_name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NDays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5EF5998-856E-D17C-6240-85662A8EC8C0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dic.limit</a:t>
              </a:r>
              <a:endParaRPr lang="ru-RU"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955622-17E7-16C0-E481-10CCE3DC1515}"/>
              </a:ext>
            </a:extLst>
          </p:cNvPr>
          <p:cNvGrpSpPr/>
          <p:nvPr/>
        </p:nvGrpSpPr>
        <p:grpSpPr>
          <a:xfrm>
            <a:off x="6795016" y="4094305"/>
            <a:ext cx="1663086" cy="2007909"/>
            <a:chOff x="1272619" y="1216058"/>
            <a:chExt cx="3355942" cy="2007909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B6F73C8-201F-502D-ED89-175D91162458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Salary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Condition_type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3C429A5-8C88-1F5E-4A9C-1FDA4CD794B9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dbo.agreement</a:t>
              </a:r>
              <a:endParaRPr lang="ru-RU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DD42BE8-6E98-6EF2-8FE0-549FFD493F40}"/>
              </a:ext>
            </a:extLst>
          </p:cNvPr>
          <p:cNvGrpSpPr/>
          <p:nvPr/>
        </p:nvGrpSpPr>
        <p:grpSpPr>
          <a:xfrm>
            <a:off x="9540515" y="1097879"/>
            <a:ext cx="1663086" cy="2750725"/>
            <a:chOff x="8990196" y="3634033"/>
            <a:chExt cx="1663086" cy="2750725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A84F67F2-642B-A621-ED11-48D54C3AFEAA}"/>
                </a:ext>
              </a:extLst>
            </p:cNvPr>
            <p:cNvSpPr/>
            <p:nvPr/>
          </p:nvSpPr>
          <p:spPr>
            <a:xfrm>
              <a:off x="8990196" y="3634033"/>
              <a:ext cx="1663086" cy="27507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Surname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FirstName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MiddleName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Gender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Date_of_birth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D6B6B06D-94F7-4DFB-3A32-867A9429E992}"/>
                </a:ext>
              </a:extLst>
            </p:cNvPr>
            <p:cNvSpPr/>
            <p:nvPr/>
          </p:nvSpPr>
          <p:spPr>
            <a:xfrm>
              <a:off x="8990196" y="3634033"/>
              <a:ext cx="1663086" cy="405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dbo.personal</a:t>
              </a:r>
              <a:endParaRPr lang="ru-RU" dirty="0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531FBD96-4AEA-FDE7-A1F6-FD02C3D5D40E}"/>
              </a:ext>
            </a:extLst>
          </p:cNvPr>
          <p:cNvGrpSpPr/>
          <p:nvPr/>
        </p:nvGrpSpPr>
        <p:grpSpPr>
          <a:xfrm>
            <a:off x="9540515" y="4072381"/>
            <a:ext cx="1663086" cy="2007909"/>
            <a:chOff x="1272619" y="1216058"/>
            <a:chExt cx="3355942" cy="2007909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758F85C5-E7F6-B3BB-887A-EBF503327D29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Id_group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Group_name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TN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  <a:p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C51C4FD-156E-0F23-CDA0-32BCECF940EA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dbo.workgroup</a:t>
              </a:r>
              <a:endParaRPr lang="ru-RU" dirty="0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1F38FBD1-1979-B690-D970-3EDD9A71FA71}"/>
              </a:ext>
            </a:extLst>
          </p:cNvPr>
          <p:cNvGrpSpPr/>
          <p:nvPr/>
        </p:nvGrpSpPr>
        <p:grpSpPr>
          <a:xfrm>
            <a:off x="3497272" y="1097880"/>
            <a:ext cx="1663086" cy="2007909"/>
            <a:chOff x="1272619" y="1216058"/>
            <a:chExt cx="3355942" cy="2007909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EC3BEB4-6DE3-3B9E-E365-47A732962CC8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Vacation_type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Vacation_name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506F67B-8F26-35E2-D697-308CFBC50414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dic.vacation</a:t>
              </a:r>
              <a:endParaRPr lang="ru-RU" dirty="0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2840BA0-85D7-77AC-0869-B540D61DD24D}"/>
              </a:ext>
            </a:extLst>
          </p:cNvPr>
          <p:cNvGrpSpPr/>
          <p:nvPr/>
        </p:nvGrpSpPr>
        <p:grpSpPr>
          <a:xfrm>
            <a:off x="751773" y="1103031"/>
            <a:ext cx="1663086" cy="2007909"/>
            <a:chOff x="1272619" y="1216058"/>
            <a:chExt cx="3355942" cy="2007909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18ADF838-F967-3C56-7CF1-EB30582E02F7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Limit_type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Vacation_type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711ADD5C-9A27-12F0-211C-941AEEBF09FE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dic.vac_lim</a:t>
              </a:r>
              <a:endParaRPr lang="ru-RU" dirty="0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5F8B5A7-8CDF-6968-BEAB-556B56760D44}"/>
              </a:ext>
            </a:extLst>
          </p:cNvPr>
          <p:cNvGrpSpPr/>
          <p:nvPr/>
        </p:nvGrpSpPr>
        <p:grpSpPr>
          <a:xfrm>
            <a:off x="6795016" y="1097879"/>
            <a:ext cx="1663086" cy="2007909"/>
            <a:chOff x="1272619" y="1216058"/>
            <a:chExt cx="3355942" cy="2007909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C1F9CB92-8C73-32B8-6A0B-4973940DB74B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Vacation_type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Ndays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2DFF4965-720B-F3F9-88B2-FA9507EA1D62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dbo.vacation</a:t>
              </a:r>
              <a:endParaRPr lang="ru-RU" dirty="0"/>
            </a:p>
          </p:txBody>
        </p:sp>
      </p:grp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6F012000-31C7-E675-49B2-E1AC0CDFE3E8}"/>
              </a:ext>
            </a:extLst>
          </p:cNvPr>
          <p:cNvCxnSpPr>
            <a:cxnSpLocks/>
          </p:cNvCxnSpPr>
          <p:nvPr/>
        </p:nvCxnSpPr>
        <p:spPr>
          <a:xfrm>
            <a:off x="5160358" y="1833339"/>
            <a:ext cx="1634658" cy="146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14BAF7E3-4E7E-7E9C-FE49-BA133B79649C}"/>
              </a:ext>
            </a:extLst>
          </p:cNvPr>
          <p:cNvCxnSpPr>
            <a:cxnSpLocks/>
          </p:cNvCxnSpPr>
          <p:nvPr/>
        </p:nvCxnSpPr>
        <p:spPr>
          <a:xfrm flipH="1">
            <a:off x="8458102" y="1615741"/>
            <a:ext cx="10824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8A63730-A910-DF4A-38D1-4F9988956EAD}"/>
              </a:ext>
            </a:extLst>
          </p:cNvPr>
          <p:cNvGrpSpPr/>
          <p:nvPr/>
        </p:nvGrpSpPr>
        <p:grpSpPr>
          <a:xfrm>
            <a:off x="3497272" y="4094306"/>
            <a:ext cx="1798741" cy="2007909"/>
            <a:chOff x="1272619" y="1216058"/>
            <a:chExt cx="3355942" cy="2007909"/>
          </a:xfrm>
        </p:grpSpPr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4BBCB25B-BF9D-8A0C-C1D7-5629CEF6FABC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Condition_type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Condition_name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Main_limit_type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Add_limit_type</a:t>
              </a: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53DF2A47-39B9-14D5-9564-F0C42200967B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dic.conditions</a:t>
              </a:r>
              <a:endParaRPr lang="ru-RU" dirty="0"/>
            </a:p>
          </p:txBody>
        </p:sp>
      </p:grpSp>
      <p:cxnSp>
        <p:nvCxnSpPr>
          <p:cNvPr id="74" name="Соединитель: уступ 73">
            <a:extLst>
              <a:ext uri="{FF2B5EF4-FFF2-40B4-BE49-F238E27FC236}">
                <a16:creationId xmlns:a16="http://schemas.microsoft.com/office/drawing/2014/main" id="{902F7770-7DD0-7916-A4CB-85CD6BC97107}"/>
              </a:ext>
            </a:extLst>
          </p:cNvPr>
          <p:cNvCxnSpPr>
            <a:cxnSpLocks/>
          </p:cNvCxnSpPr>
          <p:nvPr/>
        </p:nvCxnSpPr>
        <p:spPr>
          <a:xfrm>
            <a:off x="2423136" y="4660147"/>
            <a:ext cx="1090444" cy="7444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11F1B1BD-5768-B430-2855-E205E9DCE0B2}"/>
              </a:ext>
            </a:extLst>
          </p:cNvPr>
          <p:cNvCxnSpPr>
            <a:cxnSpLocks/>
          </p:cNvCxnSpPr>
          <p:nvPr/>
        </p:nvCxnSpPr>
        <p:spPr>
          <a:xfrm>
            <a:off x="2423136" y="4726491"/>
            <a:ext cx="1090444" cy="927983"/>
          </a:xfrm>
          <a:prstGeom prst="bentConnector3">
            <a:avLst>
              <a:gd name="adj1" fmla="val 378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2321B785-274A-4DF1-7720-7358D603CD53}"/>
              </a:ext>
            </a:extLst>
          </p:cNvPr>
          <p:cNvCxnSpPr>
            <a:cxnSpLocks/>
          </p:cNvCxnSpPr>
          <p:nvPr/>
        </p:nvCxnSpPr>
        <p:spPr>
          <a:xfrm flipH="1">
            <a:off x="2414859" y="1824832"/>
            <a:ext cx="1088420" cy="303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>
            <a:extLst>
              <a:ext uri="{FF2B5EF4-FFF2-40B4-BE49-F238E27FC236}">
                <a16:creationId xmlns:a16="http://schemas.microsoft.com/office/drawing/2014/main" id="{8CCEE533-CE95-3FAF-D90D-CE3726617D10}"/>
              </a:ext>
            </a:extLst>
          </p:cNvPr>
          <p:cNvCxnSpPr>
            <a:cxnSpLocks/>
          </p:cNvCxnSpPr>
          <p:nvPr/>
        </p:nvCxnSpPr>
        <p:spPr>
          <a:xfrm flipH="1">
            <a:off x="9099992" y="1668238"/>
            <a:ext cx="21785" cy="299190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: уступ 104">
            <a:extLst>
              <a:ext uri="{FF2B5EF4-FFF2-40B4-BE49-F238E27FC236}">
                <a16:creationId xmlns:a16="http://schemas.microsoft.com/office/drawing/2014/main" id="{350AB652-CAC7-C737-2BF9-F7B0E9FBBDDF}"/>
              </a:ext>
            </a:extLst>
          </p:cNvPr>
          <p:cNvCxnSpPr>
            <a:cxnSpLocks/>
          </p:cNvCxnSpPr>
          <p:nvPr/>
        </p:nvCxnSpPr>
        <p:spPr>
          <a:xfrm>
            <a:off x="9101580" y="1668238"/>
            <a:ext cx="438935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C20D5B06-029E-F251-27D3-58A30727803C}"/>
              </a:ext>
            </a:extLst>
          </p:cNvPr>
          <p:cNvCxnSpPr>
            <a:cxnSpLocks/>
          </p:cNvCxnSpPr>
          <p:nvPr/>
        </p:nvCxnSpPr>
        <p:spPr>
          <a:xfrm flipH="1">
            <a:off x="8458101" y="4643208"/>
            <a:ext cx="6527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Соединитель: уступ 104">
            <a:extLst>
              <a:ext uri="{FF2B5EF4-FFF2-40B4-BE49-F238E27FC236}">
                <a16:creationId xmlns:a16="http://schemas.microsoft.com/office/drawing/2014/main" id="{5126AC34-6901-E93B-33C2-63B24A121B13}"/>
              </a:ext>
            </a:extLst>
          </p:cNvPr>
          <p:cNvCxnSpPr>
            <a:cxnSpLocks/>
          </p:cNvCxnSpPr>
          <p:nvPr/>
        </p:nvCxnSpPr>
        <p:spPr>
          <a:xfrm>
            <a:off x="9158112" y="1719038"/>
            <a:ext cx="382403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4B262DBC-7DB7-02F6-4247-838D6409F14E}"/>
              </a:ext>
            </a:extLst>
          </p:cNvPr>
          <p:cNvCxnSpPr>
            <a:cxnSpLocks/>
          </p:cNvCxnSpPr>
          <p:nvPr/>
        </p:nvCxnSpPr>
        <p:spPr>
          <a:xfrm flipH="1">
            <a:off x="9158112" y="1703801"/>
            <a:ext cx="21785" cy="353991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59AE008A-5C4E-2A22-E46C-219431870A25}"/>
              </a:ext>
            </a:extLst>
          </p:cNvPr>
          <p:cNvCxnSpPr>
            <a:cxnSpLocks/>
          </p:cNvCxnSpPr>
          <p:nvPr/>
        </p:nvCxnSpPr>
        <p:spPr>
          <a:xfrm>
            <a:off x="9139632" y="5224656"/>
            <a:ext cx="4024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id="{4024B3FB-F42E-C27B-AF75-80DE70F198AE}"/>
              </a:ext>
            </a:extLst>
          </p:cNvPr>
          <p:cNvCxnSpPr>
            <a:cxnSpLocks/>
          </p:cNvCxnSpPr>
          <p:nvPr/>
        </p:nvCxnSpPr>
        <p:spPr>
          <a:xfrm>
            <a:off x="5296013" y="4852215"/>
            <a:ext cx="1499003" cy="954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D0AD37DF-FEEC-AFED-7E96-F5B19871DD26}"/>
              </a:ext>
            </a:extLst>
          </p:cNvPr>
          <p:cNvCxnSpPr>
            <a:cxnSpLocks/>
          </p:cNvCxnSpPr>
          <p:nvPr/>
        </p:nvCxnSpPr>
        <p:spPr>
          <a:xfrm flipH="1">
            <a:off x="584153" y="1833339"/>
            <a:ext cx="20197" cy="2893152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Соединитель: уступ 104">
            <a:extLst>
              <a:ext uri="{FF2B5EF4-FFF2-40B4-BE49-F238E27FC236}">
                <a16:creationId xmlns:a16="http://schemas.microsoft.com/office/drawing/2014/main" id="{A9FB3E6D-CD1E-0180-F114-AE29A0EFB75F}"/>
              </a:ext>
            </a:extLst>
          </p:cNvPr>
          <p:cNvCxnSpPr>
            <a:cxnSpLocks/>
          </p:cNvCxnSpPr>
          <p:nvPr/>
        </p:nvCxnSpPr>
        <p:spPr>
          <a:xfrm>
            <a:off x="584153" y="4708517"/>
            <a:ext cx="178574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: уступ 104">
            <a:extLst>
              <a:ext uri="{FF2B5EF4-FFF2-40B4-BE49-F238E27FC236}">
                <a16:creationId xmlns:a16="http://schemas.microsoft.com/office/drawing/2014/main" id="{BAF05BDC-844F-F4E7-D1B9-78DE1BB21DBB}"/>
              </a:ext>
            </a:extLst>
          </p:cNvPr>
          <p:cNvCxnSpPr>
            <a:cxnSpLocks/>
          </p:cNvCxnSpPr>
          <p:nvPr/>
        </p:nvCxnSpPr>
        <p:spPr>
          <a:xfrm flipH="1">
            <a:off x="584153" y="1850726"/>
            <a:ext cx="181988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4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64AD082-2BE8-7E49-74A8-2B5BD864E073}"/>
              </a:ext>
            </a:extLst>
          </p:cNvPr>
          <p:cNvGrpSpPr/>
          <p:nvPr/>
        </p:nvGrpSpPr>
        <p:grpSpPr>
          <a:xfrm>
            <a:off x="762727" y="4094307"/>
            <a:ext cx="1663086" cy="2007909"/>
            <a:chOff x="1272619" y="1216058"/>
            <a:chExt cx="3355942" cy="200790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D1819195-5704-DC4C-A8C6-ACBD64E90AD6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Limit_type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Limit_name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NDays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BB7B872F-4461-B11C-48FA-E4FB6F84DC33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dic.limit</a:t>
              </a:r>
              <a:endParaRPr lang="ru-RU"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395B532-EDC7-5DDB-3854-CFEB5E9D8DB2}"/>
              </a:ext>
            </a:extLst>
          </p:cNvPr>
          <p:cNvGrpSpPr/>
          <p:nvPr/>
        </p:nvGrpSpPr>
        <p:grpSpPr>
          <a:xfrm>
            <a:off x="6795016" y="4094305"/>
            <a:ext cx="1663086" cy="2007909"/>
            <a:chOff x="1272619" y="1216058"/>
            <a:chExt cx="3355942" cy="2007909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D144441-4DF7-6712-9F9E-028D6A3757B8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Salary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Condition_type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DDBEFE0F-8A40-0EDA-CB57-F33470C37307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dbo.agreement</a:t>
              </a:r>
              <a:endParaRPr lang="ru-RU" dirty="0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495609F8-E272-7939-61FD-2029408D4E44}"/>
              </a:ext>
            </a:extLst>
          </p:cNvPr>
          <p:cNvGrpSpPr/>
          <p:nvPr/>
        </p:nvGrpSpPr>
        <p:grpSpPr>
          <a:xfrm>
            <a:off x="9540515" y="1097879"/>
            <a:ext cx="1663086" cy="2750725"/>
            <a:chOff x="8990196" y="3634033"/>
            <a:chExt cx="1663086" cy="2750725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5415AFC-F9BA-51BE-D206-90C6A36E4A93}"/>
                </a:ext>
              </a:extLst>
            </p:cNvPr>
            <p:cNvSpPr/>
            <p:nvPr/>
          </p:nvSpPr>
          <p:spPr>
            <a:xfrm>
              <a:off x="8990196" y="3634033"/>
              <a:ext cx="1663086" cy="27507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Surname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FirstName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MiddleName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Gender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Date_of_birth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1028F96-1433-7E94-FBCE-7B5A86CAE8B9}"/>
                </a:ext>
              </a:extLst>
            </p:cNvPr>
            <p:cNvSpPr/>
            <p:nvPr/>
          </p:nvSpPr>
          <p:spPr>
            <a:xfrm>
              <a:off x="8990196" y="3634033"/>
              <a:ext cx="1663086" cy="405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dbo.personal</a:t>
              </a:r>
              <a:endParaRPr lang="ru-RU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F1A131C-28FE-0C71-4013-6252B911E1D6}"/>
              </a:ext>
            </a:extLst>
          </p:cNvPr>
          <p:cNvGrpSpPr/>
          <p:nvPr/>
        </p:nvGrpSpPr>
        <p:grpSpPr>
          <a:xfrm>
            <a:off x="9540515" y="4072381"/>
            <a:ext cx="1663086" cy="2007909"/>
            <a:chOff x="1272619" y="1216058"/>
            <a:chExt cx="3355942" cy="2007909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ECF0B78-9CD7-3BA5-66AA-97E812568B59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Id_group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TN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  <a:p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BB0BDAE-0268-E7D5-D8E4-2D3B1F76182C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dbo.workgroup</a:t>
              </a:r>
              <a:endParaRPr lang="ru-RU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6D7472B-0B4C-CF5C-8854-D9ECC9ACE24A}"/>
              </a:ext>
            </a:extLst>
          </p:cNvPr>
          <p:cNvGrpSpPr/>
          <p:nvPr/>
        </p:nvGrpSpPr>
        <p:grpSpPr>
          <a:xfrm>
            <a:off x="3497272" y="1097880"/>
            <a:ext cx="1663086" cy="2007909"/>
            <a:chOff x="1272619" y="1216058"/>
            <a:chExt cx="3355942" cy="2007909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3876F06D-B418-0B1B-7362-CF79A6C2801A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Vacation_type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Vacation_name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D2850349-18CD-37AE-4E58-83E7DFEFB73A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dic.vacation</a:t>
              </a:r>
              <a:endParaRPr lang="ru-RU" dirty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D0DE899-3BE7-96FE-75B0-333F53084CB3}"/>
              </a:ext>
            </a:extLst>
          </p:cNvPr>
          <p:cNvGrpSpPr/>
          <p:nvPr/>
        </p:nvGrpSpPr>
        <p:grpSpPr>
          <a:xfrm>
            <a:off x="751773" y="1097879"/>
            <a:ext cx="1663086" cy="2007909"/>
            <a:chOff x="1272619" y="1216058"/>
            <a:chExt cx="3355942" cy="200790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389852C9-0692-ED9D-6A5D-DDA6FCF3064D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Limit_type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Vacation_type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EDF5514-B421-4FCB-D4A0-69BD0EF45B9E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dic.vac_lim</a:t>
              </a:r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A43F6EF-9842-6186-36C6-26CFCCB6F176}"/>
              </a:ext>
            </a:extLst>
          </p:cNvPr>
          <p:cNvGrpSpPr/>
          <p:nvPr/>
        </p:nvGrpSpPr>
        <p:grpSpPr>
          <a:xfrm>
            <a:off x="6795016" y="1097879"/>
            <a:ext cx="1663086" cy="2007909"/>
            <a:chOff x="1272619" y="1216058"/>
            <a:chExt cx="3355942" cy="2007909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76B726C3-EFFD-0EE8-8FBD-B2E02853BA12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Vacation_type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Ndays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D664A818-91E0-0BCA-7E40-8AF6B76CB3B6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dbo.vacation</a:t>
              </a:r>
              <a:endParaRPr lang="ru-RU" dirty="0"/>
            </a:p>
          </p:txBody>
        </p:sp>
      </p:grp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5FF597D-2BD5-A3AA-A412-B6C226D8CBA8}"/>
              </a:ext>
            </a:extLst>
          </p:cNvPr>
          <p:cNvCxnSpPr>
            <a:cxnSpLocks/>
          </p:cNvCxnSpPr>
          <p:nvPr/>
        </p:nvCxnSpPr>
        <p:spPr>
          <a:xfrm>
            <a:off x="5160358" y="1833339"/>
            <a:ext cx="1634658" cy="146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475FF5A-8C00-0777-5285-450D256BDC02}"/>
              </a:ext>
            </a:extLst>
          </p:cNvPr>
          <p:cNvCxnSpPr>
            <a:cxnSpLocks/>
          </p:cNvCxnSpPr>
          <p:nvPr/>
        </p:nvCxnSpPr>
        <p:spPr>
          <a:xfrm flipH="1">
            <a:off x="8458102" y="1615741"/>
            <a:ext cx="10824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832928C-40AD-7FE7-DB20-6BF023BA7D93}"/>
              </a:ext>
            </a:extLst>
          </p:cNvPr>
          <p:cNvCxnSpPr>
            <a:cxnSpLocks/>
          </p:cNvCxnSpPr>
          <p:nvPr/>
        </p:nvCxnSpPr>
        <p:spPr>
          <a:xfrm flipH="1">
            <a:off x="584153" y="1833339"/>
            <a:ext cx="20197" cy="2893152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43523FB9-9F2E-3880-63BE-97EC961B02DE}"/>
              </a:ext>
            </a:extLst>
          </p:cNvPr>
          <p:cNvGrpSpPr/>
          <p:nvPr/>
        </p:nvGrpSpPr>
        <p:grpSpPr>
          <a:xfrm>
            <a:off x="3497272" y="4094306"/>
            <a:ext cx="1798741" cy="2007909"/>
            <a:chOff x="1272619" y="1216058"/>
            <a:chExt cx="3355942" cy="2007909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3A270262-54D3-903B-21D9-0C0FF6CB1CD0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Condition_type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Condition_name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Main_limit_type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Add_limit_type</a:t>
              </a: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F3675EB-07CD-03D0-6419-1D782595526C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dic.conditions</a:t>
              </a:r>
              <a:endParaRPr lang="ru-RU" dirty="0"/>
            </a:p>
          </p:txBody>
        </p:sp>
      </p:grp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A90EF0AD-C2CD-9266-E724-18015DD6B906}"/>
              </a:ext>
            </a:extLst>
          </p:cNvPr>
          <p:cNvCxnSpPr>
            <a:cxnSpLocks/>
          </p:cNvCxnSpPr>
          <p:nvPr/>
        </p:nvCxnSpPr>
        <p:spPr>
          <a:xfrm>
            <a:off x="2423136" y="4660147"/>
            <a:ext cx="1090444" cy="7444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2A9E71AF-E60B-9736-D128-F40917175505}"/>
              </a:ext>
            </a:extLst>
          </p:cNvPr>
          <p:cNvCxnSpPr>
            <a:cxnSpLocks/>
          </p:cNvCxnSpPr>
          <p:nvPr/>
        </p:nvCxnSpPr>
        <p:spPr>
          <a:xfrm>
            <a:off x="2423136" y="4726491"/>
            <a:ext cx="1090444" cy="927983"/>
          </a:xfrm>
          <a:prstGeom prst="bentConnector3">
            <a:avLst>
              <a:gd name="adj1" fmla="val 378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104">
            <a:extLst>
              <a:ext uri="{FF2B5EF4-FFF2-40B4-BE49-F238E27FC236}">
                <a16:creationId xmlns:a16="http://schemas.microsoft.com/office/drawing/2014/main" id="{172979F0-A587-9E06-B070-7618C08E7026}"/>
              </a:ext>
            </a:extLst>
          </p:cNvPr>
          <p:cNvCxnSpPr>
            <a:cxnSpLocks/>
          </p:cNvCxnSpPr>
          <p:nvPr/>
        </p:nvCxnSpPr>
        <p:spPr>
          <a:xfrm>
            <a:off x="584153" y="4708517"/>
            <a:ext cx="178574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104">
            <a:extLst>
              <a:ext uri="{FF2B5EF4-FFF2-40B4-BE49-F238E27FC236}">
                <a16:creationId xmlns:a16="http://schemas.microsoft.com/office/drawing/2014/main" id="{F1CEE425-9D0E-F71E-E2A8-D6F9CF449339}"/>
              </a:ext>
            </a:extLst>
          </p:cNvPr>
          <p:cNvCxnSpPr>
            <a:cxnSpLocks/>
          </p:cNvCxnSpPr>
          <p:nvPr/>
        </p:nvCxnSpPr>
        <p:spPr>
          <a:xfrm flipH="1">
            <a:off x="584153" y="1850726"/>
            <a:ext cx="181988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F02E081-9D08-6765-E583-EAF720654756}"/>
              </a:ext>
            </a:extLst>
          </p:cNvPr>
          <p:cNvCxnSpPr>
            <a:cxnSpLocks/>
          </p:cNvCxnSpPr>
          <p:nvPr/>
        </p:nvCxnSpPr>
        <p:spPr>
          <a:xfrm flipH="1">
            <a:off x="2414859" y="1824832"/>
            <a:ext cx="1088420" cy="303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7DF975D9-BB69-7229-6487-9AA3D54C5B4B}"/>
              </a:ext>
            </a:extLst>
          </p:cNvPr>
          <p:cNvCxnSpPr>
            <a:cxnSpLocks/>
          </p:cNvCxnSpPr>
          <p:nvPr/>
        </p:nvCxnSpPr>
        <p:spPr>
          <a:xfrm flipH="1">
            <a:off x="9099992" y="1668238"/>
            <a:ext cx="21785" cy="299190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104">
            <a:extLst>
              <a:ext uri="{FF2B5EF4-FFF2-40B4-BE49-F238E27FC236}">
                <a16:creationId xmlns:a16="http://schemas.microsoft.com/office/drawing/2014/main" id="{69377D0B-76AE-98A4-CE6B-EF426F8820F3}"/>
              </a:ext>
            </a:extLst>
          </p:cNvPr>
          <p:cNvCxnSpPr>
            <a:cxnSpLocks/>
          </p:cNvCxnSpPr>
          <p:nvPr/>
        </p:nvCxnSpPr>
        <p:spPr>
          <a:xfrm>
            <a:off x="9101580" y="1668238"/>
            <a:ext cx="438935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7683E8A9-FA02-EF0C-DAE3-29D352184CAD}"/>
              </a:ext>
            </a:extLst>
          </p:cNvPr>
          <p:cNvCxnSpPr>
            <a:cxnSpLocks/>
          </p:cNvCxnSpPr>
          <p:nvPr/>
        </p:nvCxnSpPr>
        <p:spPr>
          <a:xfrm flipH="1">
            <a:off x="8458101" y="4643208"/>
            <a:ext cx="6527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104">
            <a:extLst>
              <a:ext uri="{FF2B5EF4-FFF2-40B4-BE49-F238E27FC236}">
                <a16:creationId xmlns:a16="http://schemas.microsoft.com/office/drawing/2014/main" id="{6E6D648C-1B22-BFA1-CD8C-53D56317BAD0}"/>
              </a:ext>
            </a:extLst>
          </p:cNvPr>
          <p:cNvCxnSpPr>
            <a:cxnSpLocks/>
          </p:cNvCxnSpPr>
          <p:nvPr/>
        </p:nvCxnSpPr>
        <p:spPr>
          <a:xfrm>
            <a:off x="9158112" y="1719038"/>
            <a:ext cx="382403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6C8CED8-83AC-9E70-A5E5-560FB4CE3C5F}"/>
              </a:ext>
            </a:extLst>
          </p:cNvPr>
          <p:cNvCxnSpPr>
            <a:cxnSpLocks/>
          </p:cNvCxnSpPr>
          <p:nvPr/>
        </p:nvCxnSpPr>
        <p:spPr>
          <a:xfrm flipH="1">
            <a:off x="9158112" y="1703801"/>
            <a:ext cx="21785" cy="337253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C2EE166-E162-2941-9E85-55854E0232EC}"/>
              </a:ext>
            </a:extLst>
          </p:cNvPr>
          <p:cNvCxnSpPr>
            <a:cxnSpLocks/>
          </p:cNvCxnSpPr>
          <p:nvPr/>
        </p:nvCxnSpPr>
        <p:spPr>
          <a:xfrm>
            <a:off x="9139632" y="5083252"/>
            <a:ext cx="4024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EBF4F99-8309-9AE7-89EF-8C4D713ACD62}"/>
              </a:ext>
            </a:extLst>
          </p:cNvPr>
          <p:cNvCxnSpPr>
            <a:cxnSpLocks/>
          </p:cNvCxnSpPr>
          <p:nvPr/>
        </p:nvCxnSpPr>
        <p:spPr>
          <a:xfrm>
            <a:off x="5296013" y="4852215"/>
            <a:ext cx="1499003" cy="954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2342B874-703E-B159-394A-E170BB174346}"/>
              </a:ext>
            </a:extLst>
          </p:cNvPr>
          <p:cNvGrpSpPr/>
          <p:nvPr/>
        </p:nvGrpSpPr>
        <p:grpSpPr>
          <a:xfrm>
            <a:off x="11806109" y="4078703"/>
            <a:ext cx="1985546" cy="1728208"/>
            <a:chOff x="1272619" y="1216058"/>
            <a:chExt cx="3355942" cy="2007909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F1F2174F-104F-8400-0068-0CE2852AD911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Id_group</a:t>
              </a:r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Group_name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A0E012F8-30FA-7295-FE43-D3849399CBC9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dic.workgroup</a:t>
              </a:r>
              <a:endParaRPr lang="ru-RU" dirty="0"/>
            </a:p>
          </p:txBody>
        </p:sp>
      </p:grp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4EC26363-4D98-73A7-EEB9-C9E81E79EEB4}"/>
              </a:ext>
            </a:extLst>
          </p:cNvPr>
          <p:cNvCxnSpPr>
            <a:cxnSpLocks/>
          </p:cNvCxnSpPr>
          <p:nvPr/>
        </p:nvCxnSpPr>
        <p:spPr>
          <a:xfrm flipH="1">
            <a:off x="11203601" y="4830726"/>
            <a:ext cx="6527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503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266</Words>
  <Application>Microsoft Office PowerPoint</Application>
  <PresentationFormat>Широкоэкранный</PresentationFormat>
  <Paragraphs>116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Вячеслав Сорокин</dc:creator>
  <cp:lastModifiedBy>Вячеслав Сорокин</cp:lastModifiedBy>
  <cp:revision>3</cp:revision>
  <dcterms:created xsi:type="dcterms:W3CDTF">2023-10-02T16:46:41Z</dcterms:created>
  <dcterms:modified xsi:type="dcterms:W3CDTF">2023-10-25T17:20:10Z</dcterms:modified>
</cp:coreProperties>
</file>