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474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189744-5501-0D79-C361-0CC11BED5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2ED18B7-B72D-E121-7B37-7EF9419DA5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E8FAE6-CC92-7E1F-0FB7-045CE85E5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2CB9-A694-4D51-91E3-CFC88B1A3D9D}" type="datetimeFigureOut">
              <a:rPr lang="ru-RU" smtClean="0"/>
              <a:t>04.10.2023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FDB678-C736-DBFA-459E-C5DE0ED69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F0D866-851F-F463-DE54-A3D803280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7CC8-6DD3-4404-9843-E3463DB6535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367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9E18E8-10D5-1AE3-CE43-E14D482A2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37DABFE-0F67-758F-B7A2-E20F8C882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A9E181-810F-33AA-8D3A-14218CBBF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2CB9-A694-4D51-91E3-CFC88B1A3D9D}" type="datetimeFigureOut">
              <a:rPr lang="ru-RU" smtClean="0"/>
              <a:t>04.10.2023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D01029-6E97-C2EB-6404-4267D4D1A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4C995E-1E98-2847-FFA6-B058A823B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7CC8-6DD3-4404-9843-E3463DB6535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7830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AA5509E-8C4B-196F-C50F-21887E91B8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A696303-8BDA-B46F-0A64-6D1724D09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B6BA2F-C563-89C0-44A9-5DFE8E055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2CB9-A694-4D51-91E3-CFC88B1A3D9D}" type="datetimeFigureOut">
              <a:rPr lang="ru-RU" smtClean="0"/>
              <a:t>04.10.2023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084D11-F455-FC2C-8BD5-7258D0C77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0BB4D4-0834-2C8C-0C78-5CD2CB334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7CC8-6DD3-4404-9843-E3463DB6535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8066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FC3D89-B81B-336A-547F-595BD8921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D91C09-777A-D55A-6EBA-32A98D872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A9399E-8852-8954-D87E-5071AF195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2CB9-A694-4D51-91E3-CFC88B1A3D9D}" type="datetimeFigureOut">
              <a:rPr lang="ru-RU" smtClean="0"/>
              <a:t>04.10.2023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614677-7CAF-040F-A081-2AC7A6BA3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9BDE3F-19B5-E7FA-632D-253A5175F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7CC8-6DD3-4404-9843-E3463DB6535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3450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9A4D0F-208A-0B83-BB96-9EC974B63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C27E86-1E8E-57CA-56F3-68EE99891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7908FE-E3BD-DD21-F267-66D8CA8DE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2CB9-A694-4D51-91E3-CFC88B1A3D9D}" type="datetimeFigureOut">
              <a:rPr lang="ru-RU" smtClean="0"/>
              <a:t>04.10.2023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8997E8-B6C1-1525-839E-D718F6395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65F819-D426-53F6-4E4F-2D5C2AE19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7CC8-6DD3-4404-9843-E3463DB6535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2237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7159F3-D6CB-ABC1-E347-256CFB02A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6CCBB3-313A-6A31-7AA3-5BF441097C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C77CAF3-4058-99B9-7E1A-0B3F3AB7D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773237-2094-4BD1-7B67-CCBBDBB62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2CB9-A694-4D51-91E3-CFC88B1A3D9D}" type="datetimeFigureOut">
              <a:rPr lang="ru-RU" smtClean="0"/>
              <a:t>04.10.2023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33207A-E69A-160A-4F4F-9A93A570D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DA69AE-227A-E284-DA48-8DA103053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7CC8-6DD3-4404-9843-E3463DB6535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989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9AF799-A52C-E771-FE2A-F58832D9E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228FE1-7756-50EE-99FE-7F62F2746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CF592DE-DF46-8D6A-B62E-6FBACD3CC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2ED7711-4425-6730-F87F-6960C0C934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B1727EB-548D-B3DB-A887-255F2689D6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F28DB63-209D-31AB-FAA2-E208E81E0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2CB9-A694-4D51-91E3-CFC88B1A3D9D}" type="datetimeFigureOut">
              <a:rPr lang="ru-RU" smtClean="0"/>
              <a:t>04.10.2023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F5ACD95-5A6D-13A5-4EDA-5D2B15461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1E661D2-FD5D-8E44-F775-3A6C6ED9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7CC8-6DD3-4404-9843-E3463DB6535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661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CE3313-C1B2-8D3E-C4CB-04B8D4CEA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54B0DEF-3A7A-EECF-CF26-56FCD3103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2CB9-A694-4D51-91E3-CFC88B1A3D9D}" type="datetimeFigureOut">
              <a:rPr lang="ru-RU" smtClean="0"/>
              <a:t>04.10.2023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0ECD52D-DE08-A56E-E250-04CF9F1D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252D383-78A6-C7DC-888B-EC0E783E7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7CC8-6DD3-4404-9843-E3463DB6535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1310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44836D2-40C3-9DCC-7266-0FCA4EF88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2CB9-A694-4D51-91E3-CFC88B1A3D9D}" type="datetimeFigureOut">
              <a:rPr lang="ru-RU" smtClean="0"/>
              <a:t>04.10.2023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BB6CAB2-D0A7-483D-9C55-EF9D0E2B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1BD341-1003-B646-82C0-B8AA594E6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7CC8-6DD3-4404-9843-E3463DB6535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0461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80FA6F-8EEC-DF76-04A1-771775403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0C67CB-58CC-B814-CF93-6874DE780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5DB89A5-4927-D01A-36B7-23B646BFF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2CDAFC-952B-C9DA-984B-155D8AE99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2CB9-A694-4D51-91E3-CFC88B1A3D9D}" type="datetimeFigureOut">
              <a:rPr lang="ru-RU" smtClean="0"/>
              <a:t>04.10.2023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6CFEB78-CF99-AEDB-521C-D23D5BB07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9BA560A-AC4F-9F15-3317-758BE5C95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7CC8-6DD3-4404-9843-E3463DB6535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0089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396D9-0A6A-D84A-757D-71317BED7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5EA8ED3-40F4-2DCF-F5D2-277AFF484A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30FD69-1ADD-4CD4-8E6E-808E7306B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41E981-D6A9-757E-4DEE-38F06D734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2CB9-A694-4D51-91E3-CFC88B1A3D9D}" type="datetimeFigureOut">
              <a:rPr lang="ru-RU" smtClean="0"/>
              <a:t>04.10.2023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0C1E039-F678-C425-3D0A-B949379C9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B3DC59-BB0C-7643-0396-7861E9A6F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7CC8-6DD3-4404-9843-E3463DB6535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420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C33A9E-D732-F8DB-9950-408BBB733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D44BC41-1F0E-8503-9C31-96638F2BF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40C698-B7EA-7E7D-AB09-91A511903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62CB9-A694-4D51-91E3-CFC88B1A3D9D}" type="datetimeFigureOut">
              <a:rPr lang="ru-RU" smtClean="0"/>
              <a:t>04.10.2023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644810-A2F5-897D-9C70-CC413A8484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8E4ED6-45F1-B7BE-359A-4C7FEB7AC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17CC8-6DD3-4404-9843-E3463DB6535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444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1033C68D-D846-E86E-49FC-0519F8227CE3}"/>
              </a:ext>
            </a:extLst>
          </p:cNvPr>
          <p:cNvGrpSpPr/>
          <p:nvPr/>
        </p:nvGrpSpPr>
        <p:grpSpPr>
          <a:xfrm>
            <a:off x="762727" y="4094307"/>
            <a:ext cx="1663086" cy="2007909"/>
            <a:chOff x="1272619" y="1216058"/>
            <a:chExt cx="3355942" cy="2007909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E1CB7D8A-1CD1-0D08-4010-1A3A40CCBBA9}"/>
                </a:ext>
              </a:extLst>
            </p:cNvPr>
            <p:cNvSpPr/>
            <p:nvPr/>
          </p:nvSpPr>
          <p:spPr>
            <a:xfrm>
              <a:off x="1272619" y="1216058"/>
              <a:ext cx="3355942" cy="20079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b="1" dirty="0">
                  <a:solidFill>
                    <a:schemeClr val="tx1"/>
                  </a:solidFill>
                </a:rPr>
                <a:t>Limit_type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Limit_name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NDays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Date_from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Date_to</a:t>
              </a:r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25EF5998-856E-D17C-6240-85662A8EC8C0}"/>
                </a:ext>
              </a:extLst>
            </p:cNvPr>
            <p:cNvSpPr/>
            <p:nvPr/>
          </p:nvSpPr>
          <p:spPr>
            <a:xfrm>
              <a:off x="1272619" y="1216058"/>
              <a:ext cx="3355942" cy="40535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/>
                <a:t>dic.limit</a:t>
              </a:r>
              <a:endParaRPr lang="ru-RU" dirty="0"/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9955622-17E7-16C0-E481-10CCE3DC1515}"/>
              </a:ext>
            </a:extLst>
          </p:cNvPr>
          <p:cNvGrpSpPr/>
          <p:nvPr/>
        </p:nvGrpSpPr>
        <p:grpSpPr>
          <a:xfrm>
            <a:off x="6795016" y="4094305"/>
            <a:ext cx="1663086" cy="2007909"/>
            <a:chOff x="1272619" y="1216058"/>
            <a:chExt cx="3355942" cy="2007909"/>
          </a:xfrm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5B6F73C8-201F-502D-ED89-175D91162458}"/>
                </a:ext>
              </a:extLst>
            </p:cNvPr>
            <p:cNvSpPr/>
            <p:nvPr/>
          </p:nvSpPr>
          <p:spPr>
            <a:xfrm>
              <a:off x="1272619" y="1216058"/>
              <a:ext cx="3355942" cy="20079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b="1" dirty="0">
                  <a:solidFill>
                    <a:schemeClr val="tx1"/>
                  </a:solidFill>
                </a:rPr>
                <a:t>TN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Date_from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Date_to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Salary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Condition_type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F3C429A5-8C88-1F5E-4A9C-1FDA4CD794B9}"/>
                </a:ext>
              </a:extLst>
            </p:cNvPr>
            <p:cNvSpPr/>
            <p:nvPr/>
          </p:nvSpPr>
          <p:spPr>
            <a:xfrm>
              <a:off x="1272619" y="1216058"/>
              <a:ext cx="3355942" cy="4053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/>
                <a:t>dbo.agreement</a:t>
              </a:r>
              <a:endParaRPr lang="ru-RU" dirty="0"/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DDD42BE8-6E98-6EF2-8FE0-549FFD493F40}"/>
              </a:ext>
            </a:extLst>
          </p:cNvPr>
          <p:cNvGrpSpPr/>
          <p:nvPr/>
        </p:nvGrpSpPr>
        <p:grpSpPr>
          <a:xfrm>
            <a:off x="9540515" y="1097879"/>
            <a:ext cx="1663086" cy="2750725"/>
            <a:chOff x="8990196" y="3634033"/>
            <a:chExt cx="1663086" cy="2750725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A84F67F2-642B-A621-ED11-48D54C3AFEAA}"/>
                </a:ext>
              </a:extLst>
            </p:cNvPr>
            <p:cNvSpPr/>
            <p:nvPr/>
          </p:nvSpPr>
          <p:spPr>
            <a:xfrm>
              <a:off x="8990196" y="3634033"/>
              <a:ext cx="1663086" cy="27507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b="1" dirty="0">
                  <a:solidFill>
                    <a:schemeClr val="tx1"/>
                  </a:solidFill>
                </a:rPr>
                <a:t>TN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Surname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FirstName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MiddleName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Gender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Date_of_birth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Date_from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Date_to</a:t>
              </a:r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D6B6B06D-94F7-4DFB-3A32-867A9429E992}"/>
                </a:ext>
              </a:extLst>
            </p:cNvPr>
            <p:cNvSpPr/>
            <p:nvPr/>
          </p:nvSpPr>
          <p:spPr>
            <a:xfrm>
              <a:off x="8990196" y="3634033"/>
              <a:ext cx="1663086" cy="4053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/>
                <a:t>dbo.personal</a:t>
              </a:r>
              <a:endParaRPr lang="ru-RU" dirty="0"/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531FBD96-4AEA-FDE7-A1F6-FD02C3D5D40E}"/>
              </a:ext>
            </a:extLst>
          </p:cNvPr>
          <p:cNvGrpSpPr/>
          <p:nvPr/>
        </p:nvGrpSpPr>
        <p:grpSpPr>
          <a:xfrm>
            <a:off x="9540515" y="4072381"/>
            <a:ext cx="1663086" cy="2007909"/>
            <a:chOff x="1272619" y="1216058"/>
            <a:chExt cx="3355942" cy="2007909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758F85C5-E7F6-B3BB-887A-EBF503327D29}"/>
                </a:ext>
              </a:extLst>
            </p:cNvPr>
            <p:cNvSpPr/>
            <p:nvPr/>
          </p:nvSpPr>
          <p:spPr>
            <a:xfrm>
              <a:off x="1272619" y="1216058"/>
              <a:ext cx="3355942" cy="20079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  <a:p>
              <a:endParaRPr lang="en-US" b="1" dirty="0">
                <a:solidFill>
                  <a:schemeClr val="tx1"/>
                </a:solidFill>
              </a:endParaRPr>
            </a:p>
            <a:p>
              <a:r>
                <a:rPr lang="en-US" b="1" dirty="0">
                  <a:solidFill>
                    <a:schemeClr val="tx1"/>
                  </a:solidFill>
                </a:rPr>
                <a:t>Id_group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Group_name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TN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Date_from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Date_to</a:t>
              </a:r>
            </a:p>
            <a:p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2C51C4FD-156E-0F23-CDA0-32BCECF940EA}"/>
                </a:ext>
              </a:extLst>
            </p:cNvPr>
            <p:cNvSpPr/>
            <p:nvPr/>
          </p:nvSpPr>
          <p:spPr>
            <a:xfrm>
              <a:off x="1272619" y="1216058"/>
              <a:ext cx="3355942" cy="4053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/>
                <a:t>dbo.workgroup</a:t>
              </a:r>
              <a:endParaRPr lang="ru-RU" dirty="0"/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1F38FBD1-1979-B690-D970-3EDD9A71FA71}"/>
              </a:ext>
            </a:extLst>
          </p:cNvPr>
          <p:cNvGrpSpPr/>
          <p:nvPr/>
        </p:nvGrpSpPr>
        <p:grpSpPr>
          <a:xfrm>
            <a:off x="3497272" y="1097880"/>
            <a:ext cx="1663086" cy="2007909"/>
            <a:chOff x="1272619" y="1216058"/>
            <a:chExt cx="3355942" cy="2007909"/>
          </a:xfrm>
        </p:grpSpPr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AEC3BEB4-6DE3-3B9E-E365-47A732962CC8}"/>
                </a:ext>
              </a:extLst>
            </p:cNvPr>
            <p:cNvSpPr/>
            <p:nvPr/>
          </p:nvSpPr>
          <p:spPr>
            <a:xfrm>
              <a:off x="1272619" y="1216058"/>
              <a:ext cx="3355942" cy="20079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1" dirty="0">
                <a:solidFill>
                  <a:schemeClr val="tx1"/>
                </a:solidFill>
              </a:endParaRPr>
            </a:p>
            <a:p>
              <a:r>
                <a:rPr lang="en-US" b="1" dirty="0">
                  <a:solidFill>
                    <a:schemeClr val="tx1"/>
                  </a:solidFill>
                </a:rPr>
                <a:t>Vacation_type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Vacation_name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Date_from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Date_to</a:t>
              </a:r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9506F67B-8F26-35E2-D697-308CFBC50414}"/>
                </a:ext>
              </a:extLst>
            </p:cNvPr>
            <p:cNvSpPr/>
            <p:nvPr/>
          </p:nvSpPr>
          <p:spPr>
            <a:xfrm>
              <a:off x="1272619" y="1216058"/>
              <a:ext cx="3355942" cy="40535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dic.vacation</a:t>
              </a:r>
              <a:endParaRPr lang="ru-RU" dirty="0"/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42840BA0-85D7-77AC-0869-B540D61DD24D}"/>
              </a:ext>
            </a:extLst>
          </p:cNvPr>
          <p:cNvGrpSpPr/>
          <p:nvPr/>
        </p:nvGrpSpPr>
        <p:grpSpPr>
          <a:xfrm>
            <a:off x="751773" y="1103031"/>
            <a:ext cx="1663086" cy="2007909"/>
            <a:chOff x="1272619" y="1216058"/>
            <a:chExt cx="3355942" cy="2007909"/>
          </a:xfrm>
        </p:grpSpPr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18ADF838-F967-3C56-7CF1-EB30582E02F7}"/>
                </a:ext>
              </a:extLst>
            </p:cNvPr>
            <p:cNvSpPr/>
            <p:nvPr/>
          </p:nvSpPr>
          <p:spPr>
            <a:xfrm>
              <a:off x="1272619" y="1216058"/>
              <a:ext cx="3355942" cy="20079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b="1" dirty="0">
                  <a:solidFill>
                    <a:schemeClr val="tx1"/>
                  </a:solidFill>
                </a:rPr>
                <a:t>Limit_type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Vacation_type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Date_from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Date_to</a:t>
              </a:r>
            </a:p>
          </p:txBody>
        </p:sp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711ADD5C-9A27-12F0-211C-941AEEBF09FE}"/>
                </a:ext>
              </a:extLst>
            </p:cNvPr>
            <p:cNvSpPr/>
            <p:nvPr/>
          </p:nvSpPr>
          <p:spPr>
            <a:xfrm>
              <a:off x="1272619" y="1216058"/>
              <a:ext cx="3355942" cy="40535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/>
                <a:t>dic.vac_lim</a:t>
              </a:r>
              <a:endParaRPr lang="ru-RU" dirty="0"/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35F8B5A7-8CDF-6968-BEAB-556B56760D44}"/>
              </a:ext>
            </a:extLst>
          </p:cNvPr>
          <p:cNvGrpSpPr/>
          <p:nvPr/>
        </p:nvGrpSpPr>
        <p:grpSpPr>
          <a:xfrm>
            <a:off x="6795016" y="1097879"/>
            <a:ext cx="1663086" cy="2007909"/>
            <a:chOff x="1272619" y="1216058"/>
            <a:chExt cx="3355942" cy="2007909"/>
          </a:xfrm>
        </p:grpSpPr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C1F9CB92-8C73-32B8-6A0B-4973940DB74B}"/>
                </a:ext>
              </a:extLst>
            </p:cNvPr>
            <p:cNvSpPr/>
            <p:nvPr/>
          </p:nvSpPr>
          <p:spPr>
            <a:xfrm>
              <a:off x="1272619" y="1216058"/>
              <a:ext cx="3355942" cy="20079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b="1" dirty="0">
                  <a:solidFill>
                    <a:schemeClr val="tx1"/>
                  </a:solidFill>
                </a:rPr>
                <a:t>TN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Vacation_type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Date_from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Date_to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Ndays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2DFF4965-720B-F3F9-88B2-FA9507EA1D62}"/>
                </a:ext>
              </a:extLst>
            </p:cNvPr>
            <p:cNvSpPr/>
            <p:nvPr/>
          </p:nvSpPr>
          <p:spPr>
            <a:xfrm>
              <a:off x="1272619" y="1216058"/>
              <a:ext cx="3355942" cy="4053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/>
                <a:t>dbo.vacation</a:t>
              </a:r>
              <a:endParaRPr lang="ru-RU" dirty="0"/>
            </a:p>
          </p:txBody>
        </p:sp>
      </p:grp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6F012000-31C7-E675-49B2-E1AC0CDFE3E8}"/>
              </a:ext>
            </a:extLst>
          </p:cNvPr>
          <p:cNvCxnSpPr>
            <a:cxnSpLocks/>
          </p:cNvCxnSpPr>
          <p:nvPr/>
        </p:nvCxnSpPr>
        <p:spPr>
          <a:xfrm>
            <a:off x="5160358" y="1833339"/>
            <a:ext cx="1634658" cy="1463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14BAF7E3-4E7E-7E9C-FE49-BA133B79649C}"/>
              </a:ext>
            </a:extLst>
          </p:cNvPr>
          <p:cNvCxnSpPr>
            <a:cxnSpLocks/>
          </p:cNvCxnSpPr>
          <p:nvPr/>
        </p:nvCxnSpPr>
        <p:spPr>
          <a:xfrm flipH="1">
            <a:off x="8458102" y="1615741"/>
            <a:ext cx="10824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82A257C4-1E87-7563-D237-D38AFD8B38E4}"/>
              </a:ext>
            </a:extLst>
          </p:cNvPr>
          <p:cNvCxnSpPr>
            <a:cxnSpLocks/>
          </p:cNvCxnSpPr>
          <p:nvPr/>
        </p:nvCxnSpPr>
        <p:spPr>
          <a:xfrm flipH="1">
            <a:off x="584153" y="1833339"/>
            <a:ext cx="20197" cy="2893152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Группа 50">
            <a:extLst>
              <a:ext uri="{FF2B5EF4-FFF2-40B4-BE49-F238E27FC236}">
                <a16:creationId xmlns:a16="http://schemas.microsoft.com/office/drawing/2014/main" id="{98A63730-A910-DF4A-38D1-4F9988956EAD}"/>
              </a:ext>
            </a:extLst>
          </p:cNvPr>
          <p:cNvGrpSpPr/>
          <p:nvPr/>
        </p:nvGrpSpPr>
        <p:grpSpPr>
          <a:xfrm>
            <a:off x="3497272" y="4094306"/>
            <a:ext cx="1798741" cy="2007909"/>
            <a:chOff x="1272619" y="1216058"/>
            <a:chExt cx="3355942" cy="2007909"/>
          </a:xfrm>
        </p:grpSpPr>
        <p:sp>
          <p:nvSpPr>
            <p:cNvPr id="52" name="Прямоугольник 51">
              <a:extLst>
                <a:ext uri="{FF2B5EF4-FFF2-40B4-BE49-F238E27FC236}">
                  <a16:creationId xmlns:a16="http://schemas.microsoft.com/office/drawing/2014/main" id="{4BBCB25B-BF9D-8A0C-C1D7-5629CEF6FABC}"/>
                </a:ext>
              </a:extLst>
            </p:cNvPr>
            <p:cNvSpPr/>
            <p:nvPr/>
          </p:nvSpPr>
          <p:spPr>
            <a:xfrm>
              <a:off x="1272619" y="1216058"/>
              <a:ext cx="3355942" cy="20079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b="1" dirty="0">
                  <a:solidFill>
                    <a:schemeClr val="tx1"/>
                  </a:solidFill>
                </a:rPr>
                <a:t>Condition_type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Condition_name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Main_limit_type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Add_limit_type</a:t>
              </a:r>
            </a:p>
          </p:txBody>
        </p:sp>
        <p:sp>
          <p:nvSpPr>
            <p:cNvPr id="53" name="Прямоугольник 52">
              <a:extLst>
                <a:ext uri="{FF2B5EF4-FFF2-40B4-BE49-F238E27FC236}">
                  <a16:creationId xmlns:a16="http://schemas.microsoft.com/office/drawing/2014/main" id="{53DF2A47-39B9-14D5-9564-F0C42200967B}"/>
                </a:ext>
              </a:extLst>
            </p:cNvPr>
            <p:cNvSpPr/>
            <p:nvPr/>
          </p:nvSpPr>
          <p:spPr>
            <a:xfrm>
              <a:off x="1272619" y="1216058"/>
              <a:ext cx="3355942" cy="40535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/>
                <a:t>dic.conditions</a:t>
              </a:r>
              <a:endParaRPr lang="ru-RU" dirty="0"/>
            </a:p>
          </p:txBody>
        </p:sp>
      </p:grpSp>
      <p:cxnSp>
        <p:nvCxnSpPr>
          <p:cNvPr id="74" name="Соединитель: уступ 73">
            <a:extLst>
              <a:ext uri="{FF2B5EF4-FFF2-40B4-BE49-F238E27FC236}">
                <a16:creationId xmlns:a16="http://schemas.microsoft.com/office/drawing/2014/main" id="{902F7770-7DD0-7916-A4CB-85CD6BC97107}"/>
              </a:ext>
            </a:extLst>
          </p:cNvPr>
          <p:cNvCxnSpPr>
            <a:cxnSpLocks/>
          </p:cNvCxnSpPr>
          <p:nvPr/>
        </p:nvCxnSpPr>
        <p:spPr>
          <a:xfrm>
            <a:off x="2423136" y="4660147"/>
            <a:ext cx="1090444" cy="74448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Соединитель: уступ 75">
            <a:extLst>
              <a:ext uri="{FF2B5EF4-FFF2-40B4-BE49-F238E27FC236}">
                <a16:creationId xmlns:a16="http://schemas.microsoft.com/office/drawing/2014/main" id="{11F1B1BD-5768-B430-2855-E205E9DCE0B2}"/>
              </a:ext>
            </a:extLst>
          </p:cNvPr>
          <p:cNvCxnSpPr>
            <a:cxnSpLocks/>
          </p:cNvCxnSpPr>
          <p:nvPr/>
        </p:nvCxnSpPr>
        <p:spPr>
          <a:xfrm>
            <a:off x="2423136" y="4726491"/>
            <a:ext cx="1090444" cy="927983"/>
          </a:xfrm>
          <a:prstGeom prst="bentConnector3">
            <a:avLst>
              <a:gd name="adj1" fmla="val 3789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Соединитель: уступ 104">
            <a:extLst>
              <a:ext uri="{FF2B5EF4-FFF2-40B4-BE49-F238E27FC236}">
                <a16:creationId xmlns:a16="http://schemas.microsoft.com/office/drawing/2014/main" id="{3AFD96DD-40DF-3786-B35E-BEA12048E313}"/>
              </a:ext>
            </a:extLst>
          </p:cNvPr>
          <p:cNvCxnSpPr>
            <a:cxnSpLocks/>
          </p:cNvCxnSpPr>
          <p:nvPr/>
        </p:nvCxnSpPr>
        <p:spPr>
          <a:xfrm>
            <a:off x="584153" y="1833339"/>
            <a:ext cx="178574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Соединитель: уступ 104">
            <a:extLst>
              <a:ext uri="{FF2B5EF4-FFF2-40B4-BE49-F238E27FC236}">
                <a16:creationId xmlns:a16="http://schemas.microsoft.com/office/drawing/2014/main" id="{CEA0A777-3057-741B-4EBF-C410DCFF6DBD}"/>
              </a:ext>
            </a:extLst>
          </p:cNvPr>
          <p:cNvCxnSpPr>
            <a:cxnSpLocks/>
          </p:cNvCxnSpPr>
          <p:nvPr/>
        </p:nvCxnSpPr>
        <p:spPr>
          <a:xfrm flipH="1">
            <a:off x="584153" y="4707050"/>
            <a:ext cx="181988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Прямая со стрелкой 160">
            <a:extLst>
              <a:ext uri="{FF2B5EF4-FFF2-40B4-BE49-F238E27FC236}">
                <a16:creationId xmlns:a16="http://schemas.microsoft.com/office/drawing/2014/main" id="{2321B785-274A-4DF1-7720-7358D603CD53}"/>
              </a:ext>
            </a:extLst>
          </p:cNvPr>
          <p:cNvCxnSpPr>
            <a:cxnSpLocks/>
          </p:cNvCxnSpPr>
          <p:nvPr/>
        </p:nvCxnSpPr>
        <p:spPr>
          <a:xfrm flipH="1">
            <a:off x="2414859" y="1824832"/>
            <a:ext cx="1088420" cy="3033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Прямая со стрелкой 179">
            <a:extLst>
              <a:ext uri="{FF2B5EF4-FFF2-40B4-BE49-F238E27FC236}">
                <a16:creationId xmlns:a16="http://schemas.microsoft.com/office/drawing/2014/main" id="{8CCEE533-CE95-3FAF-D90D-CE3726617D10}"/>
              </a:ext>
            </a:extLst>
          </p:cNvPr>
          <p:cNvCxnSpPr>
            <a:cxnSpLocks/>
          </p:cNvCxnSpPr>
          <p:nvPr/>
        </p:nvCxnSpPr>
        <p:spPr>
          <a:xfrm flipH="1">
            <a:off x="9099992" y="1668238"/>
            <a:ext cx="21785" cy="2991909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Соединитель: уступ 104">
            <a:extLst>
              <a:ext uri="{FF2B5EF4-FFF2-40B4-BE49-F238E27FC236}">
                <a16:creationId xmlns:a16="http://schemas.microsoft.com/office/drawing/2014/main" id="{350AB652-CAC7-C737-2BF9-F7B0E9FBBDDF}"/>
              </a:ext>
            </a:extLst>
          </p:cNvPr>
          <p:cNvCxnSpPr>
            <a:cxnSpLocks/>
          </p:cNvCxnSpPr>
          <p:nvPr/>
        </p:nvCxnSpPr>
        <p:spPr>
          <a:xfrm>
            <a:off x="9101580" y="1668238"/>
            <a:ext cx="438935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Прямая со стрелкой 184">
            <a:extLst>
              <a:ext uri="{FF2B5EF4-FFF2-40B4-BE49-F238E27FC236}">
                <a16:creationId xmlns:a16="http://schemas.microsoft.com/office/drawing/2014/main" id="{C20D5B06-029E-F251-27D3-58A30727803C}"/>
              </a:ext>
            </a:extLst>
          </p:cNvPr>
          <p:cNvCxnSpPr>
            <a:cxnSpLocks/>
          </p:cNvCxnSpPr>
          <p:nvPr/>
        </p:nvCxnSpPr>
        <p:spPr>
          <a:xfrm flipH="1">
            <a:off x="8458101" y="4643208"/>
            <a:ext cx="6527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Соединитель: уступ 104">
            <a:extLst>
              <a:ext uri="{FF2B5EF4-FFF2-40B4-BE49-F238E27FC236}">
                <a16:creationId xmlns:a16="http://schemas.microsoft.com/office/drawing/2014/main" id="{5126AC34-6901-E93B-33C2-63B24A121B13}"/>
              </a:ext>
            </a:extLst>
          </p:cNvPr>
          <p:cNvCxnSpPr>
            <a:cxnSpLocks/>
          </p:cNvCxnSpPr>
          <p:nvPr/>
        </p:nvCxnSpPr>
        <p:spPr>
          <a:xfrm>
            <a:off x="9158112" y="1719038"/>
            <a:ext cx="382403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Прямая со стрелкой 193">
            <a:extLst>
              <a:ext uri="{FF2B5EF4-FFF2-40B4-BE49-F238E27FC236}">
                <a16:creationId xmlns:a16="http://schemas.microsoft.com/office/drawing/2014/main" id="{4B262DBC-7DB7-02F6-4247-838D6409F14E}"/>
              </a:ext>
            </a:extLst>
          </p:cNvPr>
          <p:cNvCxnSpPr>
            <a:cxnSpLocks/>
          </p:cNvCxnSpPr>
          <p:nvPr/>
        </p:nvCxnSpPr>
        <p:spPr>
          <a:xfrm flipH="1">
            <a:off x="9158112" y="1703801"/>
            <a:ext cx="21785" cy="3539911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Прямая со стрелкой 196">
            <a:extLst>
              <a:ext uri="{FF2B5EF4-FFF2-40B4-BE49-F238E27FC236}">
                <a16:creationId xmlns:a16="http://schemas.microsoft.com/office/drawing/2014/main" id="{59AE008A-5C4E-2A22-E46C-219431870A25}"/>
              </a:ext>
            </a:extLst>
          </p:cNvPr>
          <p:cNvCxnSpPr>
            <a:cxnSpLocks/>
          </p:cNvCxnSpPr>
          <p:nvPr/>
        </p:nvCxnSpPr>
        <p:spPr>
          <a:xfrm>
            <a:off x="9139632" y="5224656"/>
            <a:ext cx="4024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Прямая со стрелкой 201">
            <a:extLst>
              <a:ext uri="{FF2B5EF4-FFF2-40B4-BE49-F238E27FC236}">
                <a16:creationId xmlns:a16="http://schemas.microsoft.com/office/drawing/2014/main" id="{4024B3FB-F42E-C27B-AF75-80DE70F198AE}"/>
              </a:ext>
            </a:extLst>
          </p:cNvPr>
          <p:cNvCxnSpPr>
            <a:cxnSpLocks/>
          </p:cNvCxnSpPr>
          <p:nvPr/>
        </p:nvCxnSpPr>
        <p:spPr>
          <a:xfrm>
            <a:off x="5296013" y="4852215"/>
            <a:ext cx="1499003" cy="9546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0427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130</Words>
  <Application>Microsoft Office PowerPoint</Application>
  <PresentationFormat>Широкоэкранный</PresentationFormat>
  <Paragraphs>57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Вячеслав Сорокин</dc:creator>
  <cp:lastModifiedBy>Вячеслав Сорокин</cp:lastModifiedBy>
  <cp:revision>2</cp:revision>
  <dcterms:created xsi:type="dcterms:W3CDTF">2023-10-02T16:46:41Z</dcterms:created>
  <dcterms:modified xsi:type="dcterms:W3CDTF">2023-10-04T18:56:15Z</dcterms:modified>
</cp:coreProperties>
</file>