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Пинг-понг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65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Цели проекта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sz="3200" dirty="0" smtClean="0"/>
              <a:t>Реализовать игру пинг-понг с помощью технологии </a:t>
            </a:r>
            <a:r>
              <a:rPr lang="en-US" sz="3200" dirty="0" err="1" smtClean="0"/>
              <a:t>Raylib</a:t>
            </a:r>
            <a:r>
              <a:rPr lang="en-US" sz="3200" dirty="0" smtClean="0"/>
              <a:t> </a:t>
            </a:r>
            <a:r>
              <a:rPr lang="ru-RU" sz="3200" dirty="0" smtClean="0"/>
              <a:t>и </a:t>
            </a:r>
            <a:r>
              <a:rPr lang="en-US" sz="3200" dirty="0" smtClean="0"/>
              <a:t>C++</a:t>
            </a:r>
            <a:endParaRPr lang="ru-RU" dirty="0"/>
          </a:p>
        </p:txBody>
      </p:sp>
      <p:pic>
        <p:nvPicPr>
          <p:cNvPr id="2050" name="Picture 2" descr="Picture background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469" y="2171700"/>
            <a:ext cx="6686006" cy="445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062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✅ </a:t>
            </a:r>
            <a:r>
              <a:rPr lang="ru-RU" b="1" dirty="0"/>
              <a:t>Создание интуитивно понятного и удобного интерфейса </a:t>
            </a:r>
            <a:r>
              <a:rPr lang="ru-RU" b="1" dirty="0" smtClean="0"/>
              <a:t>пользователя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✅ </a:t>
            </a:r>
            <a:r>
              <a:rPr lang="ru-RU" b="1" dirty="0"/>
              <a:t>Реализация игрового поля и базовых игровых механик с использованием </a:t>
            </a:r>
            <a:r>
              <a:rPr lang="ru-RU" b="1" dirty="0" err="1" smtClean="0"/>
              <a:t>Raylib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✅ </a:t>
            </a:r>
            <a:r>
              <a:rPr lang="ru-RU" b="1" dirty="0"/>
              <a:t>Реализация логики перемещения игроков и </a:t>
            </a:r>
            <a:r>
              <a:rPr lang="ru-RU" b="1" dirty="0" smtClean="0"/>
              <a:t>мяча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✅ </a:t>
            </a:r>
            <a:r>
              <a:rPr lang="ru-RU" b="1" dirty="0"/>
              <a:t>Создание системы подсчета очков и определения </a:t>
            </a:r>
            <a:r>
              <a:rPr lang="ru-RU" b="1" dirty="0" smtClean="0"/>
              <a:t>победителя</a:t>
            </a:r>
            <a:endParaRPr lang="en-US" b="1" dirty="0" smtClean="0"/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✅ </a:t>
            </a:r>
            <a:r>
              <a:rPr lang="ru-RU" b="1" dirty="0"/>
              <a:t>Добавление дополнительных улучшений и </a:t>
            </a:r>
            <a:r>
              <a:rPr lang="ru-RU" b="1" dirty="0" smtClean="0"/>
              <a:t>функций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9088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Используемые технологии</a:t>
            </a:r>
            <a:endParaRPr lang="ru-RU" dirty="0"/>
          </a:p>
        </p:txBody>
      </p:sp>
      <p:pic>
        <p:nvPicPr>
          <p:cNvPr id="1026" name="Picture 2" descr="https://lh7-rt.googleusercontent.com/slidesz/AGV_vUcbU0etT3uJYRduJT4TnQQ1VOf1pqcuoS4RXroWpIdTASdnIJIKZRccp-FTMeec957JhF9XyKgWYQD8bJko6Rl3B2Ken77plcYgcqO_ZYtSBv27fNkSsMmw801oyUwmHV6xO-GA9uTO9g9tHjw2EIc=s2048?key=dD523tAeqELM0xtktt5g8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857" y="2171700"/>
            <a:ext cx="1566383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lh7-rt.googleusercontent.com/slidesz/AGV_vUfLquWKnYDDJE0kTI9NN10gh9XDYipWTE6_MngG-1rCsSXh_y1BGALIyeyYeObxQS1YURJmgF-201aQt9sB9uWoYwfMXvYwCA_QQiDBWN7rSFjjB1VSPOiS87SBjJW0TUPoe5XMNOCsIZPi-ZYZoiI=s2048?key=dD523tAeqELM0xtktt5g8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741" y="2171700"/>
            <a:ext cx="1763486" cy="1763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lh7-rt.googleusercontent.com/slidesz/AGV_vUe7M2yabjggZ2YlAtq-xFNHBQWFxYOcd55eIRUR79WMZjSqMoX4IQV2uWenjdyN9hHZCMvXCI1ZUjBbc68IOc0u2iAmTLq7NJ-73awyADb6QEWNs__jrUKYS1iPmPVLdjvKHcL-OBUnYg_BQ9jVyJ0=s2048?key=dD523tAeqELM0xtktt5g8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468" y="2065338"/>
            <a:ext cx="1869847" cy="186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avatars.mds.yandex.net/i?id=fa18c7dfd5065065595f12e7a13cc5f1263079df-4820974-images-thumbs&amp;n=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765" y="4320155"/>
            <a:ext cx="2201861" cy="220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227" y="4248415"/>
            <a:ext cx="4041957" cy="2273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449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 игры — обыграть соперника, набрав </a:t>
            </a:r>
            <a:r>
              <a:rPr lang="ru-RU" b="1" dirty="0" smtClean="0"/>
              <a:t>21 очко</a:t>
            </a:r>
            <a:r>
              <a:rPr lang="ru-RU" dirty="0" smtClean="0"/>
              <a:t> </a:t>
            </a:r>
            <a:r>
              <a:rPr lang="ru-RU" dirty="0"/>
              <a:t>раньше другой команды.</a:t>
            </a:r>
            <a:br>
              <a:rPr lang="ru-RU" dirty="0"/>
            </a:br>
            <a:r>
              <a:rPr lang="ru-RU" dirty="0"/>
              <a:t>Очко засчитывается, когда мяч пересекает границу соперника и выходит за пределы их игровой зоны.</a:t>
            </a:r>
            <a:br>
              <a:rPr lang="ru-RU" dirty="0"/>
            </a:br>
            <a:r>
              <a:rPr lang="ru-RU" dirty="0"/>
              <a:t>Игра длится до тех пор, пока одна из команд не достигнет установленного лимита очков. После этого игра автоматически останавливается и отображается сообщение о победе команды</a:t>
            </a:r>
            <a:r>
              <a:rPr lang="ru-RU" dirty="0" smtClean="0"/>
              <a:t>.</a:t>
            </a:r>
          </a:p>
          <a:p>
            <a:r>
              <a:rPr lang="ru-RU" dirty="0"/>
              <a:t>В игре участвуют </a:t>
            </a:r>
            <a:r>
              <a:rPr lang="ru-RU" b="1" dirty="0"/>
              <a:t>две команды по два игрока</a:t>
            </a:r>
            <a:r>
              <a:rPr lang="ru-RU" dirty="0"/>
              <a:t>. Каждый игрок управляет своей ракеткой с определённым набором клавиш.</a:t>
            </a:r>
          </a:p>
        </p:txBody>
      </p:sp>
    </p:spTree>
    <p:extLst>
      <p:ext uri="{BB962C8B-B14F-4D97-AF65-F5344CB8AC3E}">
        <p14:creationId xmlns:p14="http://schemas.microsoft.com/office/powerpoint/2010/main" val="1127426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Результаты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Игровое поле:</a:t>
            </a:r>
            <a:endParaRPr lang="ru-RU" dirty="0"/>
          </a:p>
          <a:p>
            <a:r>
              <a:rPr lang="ru-RU" dirty="0"/>
              <a:t>Режим: 2 на 2 игрока.</a:t>
            </a:r>
          </a:p>
          <a:p>
            <a:r>
              <a:rPr lang="ru-RU" dirty="0"/>
              <a:t>Каждый игрок управляет своей ракеткой:</a:t>
            </a:r>
          </a:p>
          <a:p>
            <a:pPr lvl="1"/>
            <a:r>
              <a:rPr lang="ru-RU" dirty="0" err="1"/>
              <a:t>Team</a:t>
            </a:r>
            <a:r>
              <a:rPr lang="ru-RU" dirty="0"/>
              <a:t> 1: клавиши </a:t>
            </a:r>
            <a:r>
              <a:rPr lang="ru-RU" b="1" dirty="0"/>
              <a:t>↑↓</a:t>
            </a:r>
            <a:r>
              <a:rPr lang="ru-RU" dirty="0"/>
              <a:t> и </a:t>
            </a:r>
            <a:r>
              <a:rPr lang="ru-RU" b="1" dirty="0"/>
              <a:t>K/M</a:t>
            </a:r>
            <a:endParaRPr lang="ru-RU" dirty="0"/>
          </a:p>
          <a:p>
            <a:pPr lvl="1"/>
            <a:r>
              <a:rPr lang="ru-RU" dirty="0" err="1"/>
              <a:t>Team</a:t>
            </a:r>
            <a:r>
              <a:rPr lang="ru-RU" dirty="0"/>
              <a:t> 2: клавиши </a:t>
            </a:r>
            <a:r>
              <a:rPr lang="ru-RU" b="1" dirty="0"/>
              <a:t>A/Z</a:t>
            </a:r>
            <a:r>
              <a:rPr lang="ru-RU" dirty="0"/>
              <a:t> и </a:t>
            </a:r>
            <a:r>
              <a:rPr lang="ru-RU" b="1" dirty="0"/>
              <a:t>F/V</a:t>
            </a:r>
            <a:endParaRPr lang="ru-RU" dirty="0"/>
          </a:p>
          <a:p>
            <a:r>
              <a:rPr lang="ru-RU" dirty="0"/>
              <a:t>Первый, кто наберёт </a:t>
            </a:r>
            <a:r>
              <a:rPr lang="ru-RU" b="1" dirty="0"/>
              <a:t>21 очко</a:t>
            </a:r>
            <a:r>
              <a:rPr lang="ru-RU" dirty="0"/>
              <a:t>, побеждает.</a:t>
            </a:r>
          </a:p>
          <a:p>
            <a:r>
              <a:rPr lang="ru-RU" dirty="0"/>
              <a:t>⚙ Реализовано:</a:t>
            </a:r>
          </a:p>
          <a:p>
            <a:r>
              <a:rPr lang="ru-RU" dirty="0"/>
              <a:t>Управление</a:t>
            </a:r>
          </a:p>
          <a:p>
            <a:r>
              <a:rPr lang="ru-RU" dirty="0"/>
              <a:t>Столкновения</a:t>
            </a:r>
          </a:p>
          <a:p>
            <a:r>
              <a:rPr lang="ru-RU" dirty="0"/>
              <a:t>Подсчёт очков</a:t>
            </a:r>
          </a:p>
          <a:p>
            <a:r>
              <a:rPr lang="ru-RU" dirty="0"/>
              <a:t>Меню и экран окончания игры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5631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smtClean="0"/>
              <a:t>Спасибо за внимание!</a:t>
            </a:r>
            <a:endParaRPr lang="ru-RU" sz="54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443995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277</TotalTime>
  <Words>85</Words>
  <Application>Microsoft Office PowerPoint</Application>
  <PresentationFormat>Широкоэкранный</PresentationFormat>
  <Paragraphs>25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Franklin Gothic Book</vt:lpstr>
      <vt:lpstr>Crop</vt:lpstr>
      <vt:lpstr>Пинг-понг</vt:lpstr>
      <vt:lpstr>Цели проекта Реализовать игру пинг-понг с помощью технологии Raylib и C++</vt:lpstr>
      <vt:lpstr>Задачи </vt:lpstr>
      <vt:lpstr>Используемые технологии</vt:lpstr>
      <vt:lpstr>Правила</vt:lpstr>
      <vt:lpstr>Результаты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Пинг-понг</dc:title>
  <dc:creator>79176</dc:creator>
  <cp:lastModifiedBy>79176</cp:lastModifiedBy>
  <cp:revision>7</cp:revision>
  <dcterms:created xsi:type="dcterms:W3CDTF">2025-06-13T17:22:58Z</dcterms:created>
  <dcterms:modified xsi:type="dcterms:W3CDTF">2025-06-13T22:00:10Z</dcterms:modified>
</cp:coreProperties>
</file>