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3" r:id="rId13"/>
  </p:sldMasterIdLst>
  <p:sldIdLst>
    <p:sldId id="256" r:id="rId15"/>
    <p:sldId id="257" r:id="rId16"/>
    <p:sldId id="264" r:id="rId17"/>
    <p:sldId id="258" r:id="rId18"/>
    <p:sldId id="265" r:id="rId19"/>
    <p:sldId id="260" r:id="rId20"/>
    <p:sldId id="262" r:id="rId21"/>
    <p:sldId id="267" r:id="rId22"/>
    <p:sldId id="268" r:id="rId23"/>
    <p:sldId id="269" r:id="rId24"/>
    <p:sldId id="271" r:id="rId25"/>
    <p:sldId id="272" r:id="rId26"/>
    <p:sldId id="274" r:id="rId27"/>
    <p:sldId id="275" r:id="rId28"/>
    <p:sldId id="276" r:id="rId29"/>
    <p:sldId id="282" r:id="rId30"/>
    <p:sldId id="284" r:id="rId31"/>
    <p:sldId id="285" r:id="rId32"/>
    <p:sldId id="287" r:id="rId33"/>
    <p:sldId id="288" r:id="rId34"/>
    <p:sldId id="277" r:id="rId35"/>
    <p:sldId id="279" r:id="rId36"/>
    <p:sldId id="281" r:id="rId37"/>
    <p:sldId id="280" r:id="rId38"/>
    <p:sldId id="289" r:id="rId39"/>
    <p:sldId id="290" r:id="rId40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3952035841.png"></Relationship><Relationship Id="rId2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hyperlink" Target="https://github.com/soronto3603/multiple-object-tracker" TargetMode="External"></Relationship><Relationship Id="rId2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37983648467.jpeg"></Relationship><Relationship Id="rId3" Type="http://schemas.openxmlformats.org/officeDocument/2006/relationships/image" Target="../media/fImage1600063656334.jpe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49503676500.jpeg"></Relationship><Relationship Id="rId3" Type="http://schemas.openxmlformats.org/officeDocument/2006/relationships/image" Target="../media/fImage1501353709169.jpe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49503735724.jpeg"></Relationship><Relationship Id="rId3" Type="http://schemas.openxmlformats.org/officeDocument/2006/relationships/image" Target="../media/fImage131011375147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574910941.png"></Relationship><Relationship Id="rId3" Type="http://schemas.openxmlformats.org/officeDocument/2006/relationships/image" Target="../media/fImage214651108467.png"></Relationship><Relationship Id="rId4" Type="http://schemas.openxmlformats.org/officeDocument/2006/relationships/image" Target="../media/fImage335691136334.png"></Relationship><Relationship Id="rId5" Type="http://schemas.openxmlformats.org/officeDocument/2006/relationships/image" Target="../media/fImage175801156500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57491199169.png"></Relationship><Relationship Id="rId3" Type="http://schemas.openxmlformats.org/officeDocument/2006/relationships/image" Target="../media/fImage214651205724.png"></Relationship><Relationship Id="rId4" Type="http://schemas.openxmlformats.org/officeDocument/2006/relationships/image" Target="../media/fImage335691231478.png"></Relationship><Relationship Id="rId5" Type="http://schemas.openxmlformats.org/officeDocument/2006/relationships/image" Target="../media/fImage175801259358.png"></Relationship><Relationship Id="rId6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9738886962.png"></Relationship><Relationship Id="rId3" Type="http://schemas.openxmlformats.org/officeDocument/2006/relationships/hyperlink" Target="https://github.com/soronto3603/multiple-object-tracker/projects/2" TargetMode="External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36391468145.gif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4월 1주 하고있는 것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현운용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TDD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테스트 주도 개발은 매우 짧은 개발 사이클을 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반복하는 소프트웨어 개발 프로세스 중 하나이다.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구현된 것이 아님.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TDD를 위한 모듈이 있긴함. (없어도됨)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절대적인것은 아님.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아직도 좋다, 안좋다가 대립하고 있음.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MCA/AppData/Roaming/PolarisOffice/ETemp/14004_16550896/fImage39520358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1950" y="3018790"/>
            <a:ext cx="3724910" cy="2858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9845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TDD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941955" y="1485900"/>
            <a:ext cx="5678170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구구단 프로그램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숫자를 입력받아 해당 구구단을 출력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구구단 프로그램 테스트 ( O 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안내 문구가 출력 되었는가 ? ( O 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입력이 올바른가 ?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[ 4 ] ( O 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[ ‘a’ ] ( X 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	[ -34 ] ( X 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Multiple( int a, int b ) -&gt; int c 테스트 ( X 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입력 ....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출력 ....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9845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느낀점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제일 처음 의도한 것을 유지할 수 있음.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중간의 코드를 수정해도 테스트 실패부분만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수정한다면 정상 동작함. ( 테스트 내에서 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코드에 자신감이 생김.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027035" y="2642870"/>
            <a:ext cx="517842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latin typeface="맑은 고딕" charset="0"/>
                <a:ea typeface="맑은 고딕" charset="0"/>
              </a:rPr>
              <a:t>좋음</a:t>
            </a:r>
            <a:endParaRPr lang="ko-KR" altLang="en-US" sz="9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9845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느낀점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2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테스트 코드가 실제 프로그램 코드 보다 같거나 큼.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회의감....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궂이 이걸 테스트 해야하나...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정말 단순한 로직의 함수들...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테스트하기 애매한 부분도....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PIL module, OpenCV module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이미지를 저장하였는지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027035" y="2642870"/>
            <a:ext cx="517842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latin typeface="맑은 고딕" charset="0"/>
                <a:ea typeface="맑은 고딕" charset="0"/>
              </a:rPr>
              <a:t>별로</a:t>
            </a:r>
            <a:endParaRPr lang="ko-KR" altLang="en-US" sz="9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설계를 잘해보자..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076450" y="4369435"/>
            <a:ext cx="80518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https://github.com/soronto3603/simple-object-tracker/tree/master/result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582545" y="2703195"/>
            <a:ext cx="702627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만들어 본적 있음. 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( 더 잘 만들고 싶었음 .. )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409190" y="5039995"/>
            <a:ext cx="63322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  <a:hlinkClick r:id="rId1"/>
              </a:rPr>
              <a:t>https://github.com/soronto3603/multiple-object-tracker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원리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657850" y="2360295"/>
            <a:ext cx="1433195" cy="143065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112895" y="1746885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253480" y="3651885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584065" y="3208020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956425" y="1090930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원리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657850" y="2360295"/>
            <a:ext cx="1433195" cy="143065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112895" y="1746885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253480" y="3651885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584065" y="3208020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956425" y="1090930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624195" y="2289810"/>
            <a:ext cx="1503680" cy="158051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원리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409690" y="2360295"/>
            <a:ext cx="1433195" cy="143065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95900" y="1279525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891145" y="3578860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214620" y="2904490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157210" y="1066800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624195" y="2289810"/>
            <a:ext cx="1503680" cy="158051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형 16"/>
          <p:cNvSpPr>
            <a:spLocks/>
          </p:cNvSpPr>
          <p:nvPr/>
        </p:nvSpPr>
        <p:spPr>
          <a:xfrm rot="0">
            <a:off x="3244850" y="321310"/>
            <a:ext cx="5629910" cy="5629910"/>
          </a:xfrm>
          <a:prstGeom prst="ellipse"/>
          <a:noFill/>
          <a:ln w="12700" cap="flat" cmpd="sng">
            <a:solidFill>
              <a:srgbClr val="00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원리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409690" y="2360295"/>
            <a:ext cx="1433195" cy="143065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95900" y="1279525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891145" y="3578860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214620" y="2904490"/>
            <a:ext cx="1510665" cy="1510665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157210" y="1066800"/>
            <a:ext cx="1346835" cy="1225550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217795" y="1143635"/>
            <a:ext cx="1503680" cy="158051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186045" y="776605"/>
            <a:ext cx="874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후보1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221605" y="4475480"/>
            <a:ext cx="874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후보2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5216525" y="2889885"/>
            <a:ext cx="1503680" cy="158051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375400" y="2289175"/>
            <a:ext cx="1503680" cy="1580515"/>
          </a:xfrm>
          <a:prstGeom prst="rect"/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7890510" y="2807335"/>
            <a:ext cx="874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후보3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>
            <a:stCxn id="17" idx="2"/>
          </p:cNvCxnSpPr>
          <p:nvPr/>
        </p:nvCxnSpPr>
        <p:spPr>
          <a:xfrm rot="0">
            <a:off x="3244850" y="3136265"/>
            <a:ext cx="2930525" cy="635"/>
          </a:xfrm>
          <a:prstGeom prst="line"/>
          <a:ln w="31750" cap="flat" cmpd="sng">
            <a:solidFill>
              <a:srgbClr val="7DCD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 rot="0">
            <a:off x="4106545" y="2705100"/>
            <a:ext cx="3829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Multiple object tracker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원리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4가지 기준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크기 ( Mask R-CNN 에서는 마스크 면적 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유사도 ( color histogram 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거리 ( 지금은 이미지 내에서의 거리 ) =&gt; ( 실제 거리 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라벨 ( 그 이미지의 라벨이 무엇인가 ) only maskR-CNN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기존의 문제점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내용 개체 틀 1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객체 인식 부분과 트래커가 결합되어 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객체 인식기 교체 힘듬..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905760" y="3754755"/>
            <a:ext cx="1868805" cy="178371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Tracker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000760" y="4148455"/>
            <a:ext cx="1250315" cy="9836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Mov,mp4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stCxn id="5" idx="3"/>
            <a:endCxn id="4" idx="1"/>
          </p:cNvCxnSpPr>
          <p:nvPr/>
        </p:nvCxnSpPr>
        <p:spPr>
          <a:xfrm rot="0">
            <a:off x="2250440" y="4639945"/>
            <a:ext cx="655955" cy="6985"/>
          </a:xfrm>
          <a:prstGeom prst="straightConnector1"/>
          <a:ln w="22225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 rot="0">
            <a:off x="5785485" y="4153535"/>
            <a:ext cx="1250315" cy="9836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jpg들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4" idx="3"/>
            <a:endCxn id="7" idx="1"/>
          </p:cNvCxnSpPr>
          <p:nvPr/>
        </p:nvCxnSpPr>
        <p:spPr>
          <a:xfrm rot="0" flipV="1">
            <a:off x="4773930" y="4645025"/>
            <a:ext cx="1012190" cy="1905"/>
          </a:xfrm>
          <a:prstGeom prst="straightConnector1"/>
          <a:ln w="2222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4176395" y="4921885"/>
            <a:ext cx="527685" cy="497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910330" y="4915535"/>
            <a:ext cx="527685" cy="497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614420" y="4921885"/>
            <a:ext cx="527685" cy="497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277235" y="4909820"/>
            <a:ext cx="527685" cy="497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2975610" y="4915535"/>
            <a:ext cx="527685" cy="497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3071495" y="3901440"/>
            <a:ext cx="883920" cy="497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객체인식기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645285" y="53022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148205" y="106045"/>
            <a:ext cx="1906270" cy="1565275"/>
          </a:xfrm>
          <a:prstGeom prst="round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Cut-Video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99720" y="268605"/>
            <a:ext cx="1215390" cy="1080770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.mp4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Video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773930" y="267970"/>
            <a:ext cx="1157605" cy="1116965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.jpg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Images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157980" y="589280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621145" y="165735"/>
            <a:ext cx="911860" cy="3436620"/>
          </a:xfrm>
          <a:prstGeom prst="round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RCNN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056630" y="56070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21600000">
            <a:off x="7729855" y="2494280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21600000">
            <a:off x="7724775" y="95186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451850" y="523240"/>
            <a:ext cx="1157605" cy="1116965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.jpg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Masked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Images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8307070" y="165735"/>
            <a:ext cx="1407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트래커 기준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454390" y="2063750"/>
            <a:ext cx="1153795" cy="1207135"/>
          </a:xfrm>
          <a:prstGeom prst="rect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.json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Info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5400000">
            <a:off x="8794750" y="352361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727315" y="4191635"/>
            <a:ext cx="2584450" cy="14077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Tracker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5400000">
            <a:off x="5116830" y="164782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5400000">
            <a:off x="5117465" y="2269490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5400000">
            <a:off x="5117465" y="294322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2280000">
            <a:off x="5330190" y="3605530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2280000">
            <a:off x="6010910" y="400875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2280000">
            <a:off x="6784975" y="4369435"/>
            <a:ext cx="473710" cy="427990"/>
          </a:xfrm>
          <a:prstGeom prst="rightArrow"/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21600000">
            <a:off x="10450195" y="432244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10994390" y="3975735"/>
            <a:ext cx="1156970" cy="11163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트래킹된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이미지들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9453880" y="505523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9187815" y="504888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8891905" y="505523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8554720" y="5043170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8253095" y="505523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MCA/AppData/Roaming/PolarisOffice/ETemp/14004_16550896/fImage153798364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6315" y="171450"/>
            <a:ext cx="3554095" cy="6318250"/>
          </a:xfrm>
          <a:prstGeom prst="rect"/>
          <a:noFill/>
        </p:spPr>
      </p:pic>
      <p:pic>
        <p:nvPicPr>
          <p:cNvPr id="6" name="그림 5" descr="C:/Users/MCA/AppData/Roaming/PolarisOffice/ETemp/14004_16550896/fImage160006365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02500" y="182245"/>
            <a:ext cx="3521075" cy="6261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도형 35"/>
          <p:cNvSpPr>
            <a:spLocks/>
          </p:cNvSpPr>
          <p:nvPr/>
        </p:nvSpPr>
        <p:spPr>
          <a:xfrm rot="0">
            <a:off x="9608185" y="2058670"/>
            <a:ext cx="1153160" cy="120650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각 프레임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위치정보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645285" y="53022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148205" y="106045"/>
            <a:ext cx="1905635" cy="156464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Cut-Video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99720" y="268605"/>
            <a:ext cx="1214755" cy="1080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.mp4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Video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773930" y="267970"/>
            <a:ext cx="1156970" cy="11163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.jpg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Images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157980" y="589280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621145" y="165735"/>
            <a:ext cx="911225" cy="343598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RCNN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056630" y="56070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21600000">
            <a:off x="7729855" y="2494280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21600000">
            <a:off x="7724775" y="95186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451850" y="523240"/>
            <a:ext cx="1156970" cy="11163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.jpg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Masked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Images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8307070" y="165735"/>
            <a:ext cx="1407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트래커 기준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454390" y="2063750"/>
            <a:ext cx="1153160" cy="12065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.json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Info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5400000">
            <a:off x="8794750" y="352361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727315" y="4191635"/>
            <a:ext cx="2584450" cy="140779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Tracker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5400000">
            <a:off x="5116830" y="164782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5400000">
            <a:off x="5117465" y="2269490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5400000">
            <a:off x="5117465" y="294322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2280000">
            <a:off x="5330190" y="3605530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2280000">
            <a:off x="6010910" y="400875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2280000">
            <a:off x="6784975" y="436943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21600000">
            <a:off x="10450195" y="4322445"/>
            <a:ext cx="473075" cy="4273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10994390" y="3975735"/>
            <a:ext cx="1156970" cy="11163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트래킹된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이미지들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9453880" y="505523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9187815" y="504888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8891905" y="505523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8554720" y="5043170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8253095" y="5055235"/>
            <a:ext cx="527050" cy="4972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Mask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496570" y="1986915"/>
            <a:ext cx="1147445" cy="1183005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.json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Video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Info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2018665" y="2280920"/>
            <a:ext cx="473075" cy="4273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2865120" y="2263775"/>
            <a:ext cx="473075" cy="4273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3923030" y="2281555"/>
            <a:ext cx="473075" cy="4273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4833620" y="2281555"/>
            <a:ext cx="473075" cy="4273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5626100" y="2281555"/>
            <a:ext cx="473075" cy="4273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21600000">
            <a:off x="10445115" y="5357495"/>
            <a:ext cx="473075" cy="4273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10993755" y="5194300"/>
            <a:ext cx="1156970" cy="111633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.jpg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트래킹된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이미지들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MCA/AppData/Roaming/PolarisOffice/ETemp/14004_16550896/fImage1449503676500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7114540" y="217805"/>
            <a:ext cx="3531235" cy="6273165"/>
          </a:xfrm>
          <a:prstGeom prst="rect"/>
          <a:noFill/>
        </p:spPr>
      </p:pic>
      <p:pic>
        <p:nvPicPr>
          <p:cNvPr id="4" name="그림 3" descr="C:/Users/MCA/AppData/Roaming/PolarisOffice/ETemp/14004_16550896/fImage150135370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85875" y="217805"/>
            <a:ext cx="3546475" cy="63055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MCA/AppData/Roaming/PolarisOffice/ETemp/14004_16550896/fImage1449503735724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2419350" y="539115"/>
            <a:ext cx="3531235" cy="6273165"/>
          </a:xfrm>
          <a:prstGeom prst="rect"/>
          <a:noFill/>
        </p:spPr>
      </p:pic>
      <p:pic>
        <p:nvPicPr>
          <p:cNvPr id="4" name="그림 3" descr="C:/Users/MCA/AppData/Roaming/PolarisOffice/ETemp/14004_16550896/fImage131011375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50000" y="2363470"/>
            <a:ext cx="3956685" cy="2780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어떻게 했는지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2540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Todolist 방식의 애자일 방법론 적용 해서 개발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TDD(Test Driven Development) 적용 개발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잘 설계 해보자...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8470" y="410210"/>
            <a:ext cx="6953885" cy="3020060"/>
          </a:xfrm>
          <a:prstGeom prst="rect"/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13650" y="538480"/>
            <a:ext cx="4039235" cy="19437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581150" y="410210"/>
            <a:ext cx="1509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Op.gg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581390" y="542290"/>
            <a:ext cx="1509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배달의 민족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52795" y="2808605"/>
            <a:ext cx="6087110" cy="63347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7544435" y="3427730"/>
            <a:ext cx="13766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Toss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" y="3959225"/>
            <a:ext cx="5076825" cy="211455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1074420" y="3801745"/>
            <a:ext cx="15938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클래스 101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8470" y="410210"/>
            <a:ext cx="6953885" cy="3020060"/>
          </a:xfrm>
          <a:prstGeom prst="rect"/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13650" y="538480"/>
            <a:ext cx="4039235" cy="19437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581150" y="410210"/>
            <a:ext cx="1509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Op.gg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581390" y="542290"/>
            <a:ext cx="1509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배달의 민족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52795" y="2808605"/>
            <a:ext cx="6087110" cy="63347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7544435" y="3427730"/>
            <a:ext cx="13766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Toss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" y="3959225"/>
            <a:ext cx="5076825" cy="211455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1074420" y="3801745"/>
            <a:ext cx="15938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클래스 101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667635" y="1737995"/>
            <a:ext cx="6518910" cy="31026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스타트업들에서 TDD, 애자일 개발 방식으로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개발을 하고있나 보다?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780" y="1180465"/>
            <a:ext cx="11654790" cy="449326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098550" y="5895340"/>
            <a:ext cx="4572635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  <a:hlinkClick r:id="rId3"/>
              </a:rPr>
              <a:t>https://github.com/soronto3603/multiple-object-tracker/projects/2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느낀점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508000" indent="2540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장기간 개발할 때,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코드가 기억이 안나는 경우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진행 순서가 기억이 안나는 경우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이슈가 있었는데 기억이 안나는 경우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027035" y="2642870"/>
            <a:ext cx="517842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latin typeface="맑은 고딕" charset="0"/>
                <a:ea typeface="맑은 고딕" charset="0"/>
              </a:rPr>
              <a:t>좋음</a:t>
            </a:r>
            <a:endParaRPr lang="ko-KR" altLang="en-US" sz="9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TDD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테스트 주도 개발은 매우 짧은 개발 사이클을 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반복하는 소프트웨어 개발 프로세스 중 하나이다.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TDD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2950" y="495300"/>
            <a:ext cx="5626100" cy="5878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0</Paragraphs>
  <Words>84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MCA</dc:creator>
  <cp:lastModifiedBy>MCA</cp:lastModifiedBy>
</cp:coreProperties>
</file>