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6EE-E9FC-4C1D-AC7E-9459C57E2F6F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00A1-CAF0-4648-8AB8-20C651F2C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6EE-E9FC-4C1D-AC7E-9459C57E2F6F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00A1-CAF0-4648-8AB8-20C651F2C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1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6EE-E9FC-4C1D-AC7E-9459C57E2F6F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00A1-CAF0-4648-8AB8-20C651F2C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0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6EE-E9FC-4C1D-AC7E-9459C57E2F6F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00A1-CAF0-4648-8AB8-20C651F2C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2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6EE-E9FC-4C1D-AC7E-9459C57E2F6F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00A1-CAF0-4648-8AB8-20C651F2C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4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6EE-E9FC-4C1D-AC7E-9459C57E2F6F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00A1-CAF0-4648-8AB8-20C651F2C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6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6EE-E9FC-4C1D-AC7E-9459C57E2F6F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00A1-CAF0-4648-8AB8-20C651F2C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4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6EE-E9FC-4C1D-AC7E-9459C57E2F6F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00A1-CAF0-4648-8AB8-20C651F2C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7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6EE-E9FC-4C1D-AC7E-9459C57E2F6F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00A1-CAF0-4648-8AB8-20C651F2C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6EE-E9FC-4C1D-AC7E-9459C57E2F6F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00A1-CAF0-4648-8AB8-20C651F2C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0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6EE-E9FC-4C1D-AC7E-9459C57E2F6F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00A1-CAF0-4648-8AB8-20C651F2C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3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76EE-E9FC-4C1D-AC7E-9459C57E2F6F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00A1-CAF0-4648-8AB8-20C651F2C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urabo.co.jp/el/world/en/knowledge/3d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609" y="2139567"/>
            <a:ext cx="553594" cy="5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3608831" y="1204722"/>
            <a:ext cx="18288" cy="35387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/>
          <p:cNvSpPr/>
          <p:nvPr/>
        </p:nvSpPr>
        <p:spPr>
          <a:xfrm rot="10800000">
            <a:off x="2545715" y="3534410"/>
            <a:ext cx="2126234" cy="1209040"/>
          </a:xfrm>
          <a:prstGeom prst="triangle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age result for c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55" y="4743450"/>
            <a:ext cx="162752" cy="3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Image result for pers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>
            <a:stCxn id="6" idx="0"/>
            <a:endCxn id="1030" idx="2"/>
          </p:cNvCxnSpPr>
          <p:nvPr/>
        </p:nvCxnSpPr>
        <p:spPr>
          <a:xfrm flipV="1">
            <a:off x="3608832" y="2693161"/>
            <a:ext cx="715574" cy="205028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20368" y="5026977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</a:t>
            </a:r>
            <a:r>
              <a:rPr lang="en-US" altLang="ko-KR" sz="1400" baseline="-25000" dirty="0" smtClean="0"/>
              <a:t>1 </a:t>
            </a:r>
            <a:r>
              <a:rPr lang="en-US" altLang="ko-KR" sz="1400" dirty="0" smtClean="0"/>
              <a:t>(x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, y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, t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3530366" y="4306034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000" b="1" dirty="0" smtClean="0"/>
              <a:t>θ</a:t>
            </a:r>
            <a:r>
              <a:rPr lang="en-US" altLang="ko-KR" sz="1000" b="1" baseline="-25000" dirty="0" smtClean="0"/>
              <a:t>1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43349" y="1901918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( x?, y?) </a:t>
            </a:r>
            <a:endParaRPr lang="ko-KR" altLang="en-US" sz="1400" dirty="0"/>
          </a:p>
        </p:txBody>
      </p:sp>
      <p:cxnSp>
        <p:nvCxnSpPr>
          <p:cNvPr id="14" name="직선 연결선 13"/>
          <p:cNvCxnSpPr>
            <a:stCxn id="12" idx="2"/>
            <a:endCxn id="12" idx="2"/>
          </p:cNvCxnSpPr>
          <p:nvPr/>
        </p:nvCxnSpPr>
        <p:spPr>
          <a:xfrm>
            <a:off x="3687621" y="45522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Image result for c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82" y="3332385"/>
            <a:ext cx="162752" cy="3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089721" y="361851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</a:t>
            </a:r>
            <a:r>
              <a:rPr lang="en-US" altLang="ko-KR" sz="1400" baseline="-25000" dirty="0" smtClean="0"/>
              <a:t>2 </a:t>
            </a:r>
            <a:r>
              <a:rPr lang="en-US" altLang="ko-KR" sz="1400" dirty="0" smtClean="0"/>
              <a:t>(x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, y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, t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>
            <a:stCxn id="26" idx="0"/>
          </p:cNvCxnSpPr>
          <p:nvPr/>
        </p:nvCxnSpPr>
        <p:spPr>
          <a:xfrm flipV="1">
            <a:off x="3646623" y="2717251"/>
            <a:ext cx="568727" cy="67320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이등변 삼각형 25"/>
          <p:cNvSpPr/>
          <p:nvPr/>
        </p:nvSpPr>
        <p:spPr>
          <a:xfrm rot="10800000">
            <a:off x="2621298" y="2607559"/>
            <a:ext cx="2050651" cy="782900"/>
          </a:xfrm>
          <a:prstGeom prst="triangle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54482" y="3058701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000" b="1" dirty="0" smtClean="0"/>
              <a:t>θ</a:t>
            </a:r>
            <a:r>
              <a:rPr lang="en-US" altLang="ko-KR" sz="1000" b="1" baseline="-25000" dirty="0" smtClean="0"/>
              <a:t>2</a:t>
            </a:r>
            <a:endParaRPr lang="ko-KR" alt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773316" y="9487643"/>
            <a:ext cx="18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01033" y="304067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(x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, y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901033" y="401883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(x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, y</a:t>
            </a:r>
            <a:r>
              <a:rPr lang="en-US" altLang="ko-KR" sz="1400" baseline="-25000" dirty="0"/>
              <a:t>1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32" name="직선 연결선 31"/>
          <p:cNvCxnSpPr>
            <a:stCxn id="29" idx="3"/>
            <a:endCxn id="31" idx="3"/>
          </p:cNvCxnSpPr>
          <p:nvPr/>
        </p:nvCxnSpPr>
        <p:spPr>
          <a:xfrm>
            <a:off x="7600263" y="3194568"/>
            <a:ext cx="0" cy="978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9" idx="3"/>
          </p:cNvCxnSpPr>
          <p:nvPr/>
        </p:nvCxnSpPr>
        <p:spPr>
          <a:xfrm flipV="1">
            <a:off x="7600263" y="2712589"/>
            <a:ext cx="1360856" cy="48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6" descr="Image result for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024" y="2163657"/>
            <a:ext cx="553594" cy="5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/>
          <p:cNvCxnSpPr>
            <a:stCxn id="31" idx="3"/>
          </p:cNvCxnSpPr>
          <p:nvPr/>
        </p:nvCxnSpPr>
        <p:spPr>
          <a:xfrm flipV="1">
            <a:off x="7600263" y="2717251"/>
            <a:ext cx="1360856" cy="145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501201" y="3150759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180-</a:t>
            </a:r>
            <a:r>
              <a:rPr lang="el-GR" altLang="ko-KR" sz="1000" b="1" dirty="0" smtClean="0"/>
              <a:t>θ</a:t>
            </a:r>
            <a:r>
              <a:rPr lang="en-US" altLang="ko-KR" sz="1000" b="1" baseline="-25000" dirty="0" smtClean="0"/>
              <a:t>2</a:t>
            </a:r>
            <a:endParaRPr lang="ko-KR" altLang="en-US" sz="1000" b="1" dirty="0"/>
          </a:p>
        </p:txBody>
      </p:sp>
      <p:sp>
        <p:nvSpPr>
          <p:cNvPr id="38" name="직사각형 37"/>
          <p:cNvSpPr/>
          <p:nvPr/>
        </p:nvSpPr>
        <p:spPr>
          <a:xfrm>
            <a:off x="7588108" y="3774750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000" b="1" dirty="0" smtClean="0"/>
              <a:t>θ</a:t>
            </a:r>
            <a:r>
              <a:rPr lang="en-US" altLang="ko-KR" sz="1000" b="1" baseline="-25000" dirty="0" smtClean="0"/>
              <a:t>1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5093" y="146711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차의 블랙박스 카메라에 찍힌 사람의 위치 계산하기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사람이 움직이지 않는다 가정할 때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0003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0102" y="854248"/>
            <a:ext cx="6396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</a:t>
            </a:r>
            <a:r>
              <a:rPr lang="ko-KR" altLang="en-US" dirty="0" smtClean="0">
                <a:hlinkClick r:id="rId2"/>
              </a:rPr>
              <a:t>www.kurabo.co.jp/el/world/en/knowledge/3d.html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 descr="https://www.kurabo.co.jp/el/world/en/knowledge/img/fig_3d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5" y="1704104"/>
            <a:ext cx="669607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kurabo.co.jp/el/world/en/knowledge/img/txt_3d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20" y="675403"/>
            <a:ext cx="402907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5093" y="146711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두 장의 사진으로 사물의 위치 파악하기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2350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646925" y="1287714"/>
            <a:ext cx="581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https://en.wikipedia.org/wiki/Triangulation_(surveying)</a:t>
            </a:r>
          </a:p>
        </p:txBody>
      </p:sp>
      <p:pic>
        <p:nvPicPr>
          <p:cNvPr id="1041" name="Picture 17" descr="Triangulation-bo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3" y="2741202"/>
            <a:ext cx="29527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38" y="2613383"/>
            <a:ext cx="7755561" cy="26539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5093" y="146711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삼각 측량 공식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기본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9892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098" y="589644"/>
            <a:ext cx="354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여기서 </a:t>
            </a:r>
            <a:r>
              <a:rPr lang="en-US" altLang="ko-KR" dirty="0" smtClean="0"/>
              <a:t>RC(</a:t>
            </a:r>
            <a:r>
              <a:rPr lang="ko-KR" altLang="en-US" dirty="0" smtClean="0"/>
              <a:t>앞 페이지 </a:t>
            </a:r>
            <a:r>
              <a:rPr lang="en-US" altLang="ko-KR" dirty="0" smtClean="0"/>
              <a:t>d)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알 때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35" y="1434274"/>
            <a:ext cx="7962900" cy="2781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61" y="2031504"/>
            <a:ext cx="2685386" cy="2446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3128" y="4690872"/>
            <a:ext cx="325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 y = r*sin</a:t>
            </a:r>
            <a:r>
              <a:rPr lang="el-GR" altLang="ko-KR" dirty="0" smtClean="0"/>
              <a:t>θ</a:t>
            </a:r>
            <a:r>
              <a:rPr lang="en-US" altLang="ko-KR" dirty="0" smtClean="0"/>
              <a:t>      x = r*cos</a:t>
            </a:r>
            <a:r>
              <a:rPr lang="el-GR" altLang="ko-KR" dirty="0" smtClean="0"/>
              <a:t>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1168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삼각 측량 공식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실제 위치 계산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717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103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kwnam</dc:creator>
  <cp:lastModifiedBy>kwnam</cp:lastModifiedBy>
  <cp:revision>9</cp:revision>
  <dcterms:created xsi:type="dcterms:W3CDTF">2019-03-01T12:43:18Z</dcterms:created>
  <dcterms:modified xsi:type="dcterms:W3CDTF">2019-03-02T02:37:53Z</dcterms:modified>
</cp:coreProperties>
</file>