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9724-7ED1-04C1-C18D-F5332AEC2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432A2-EE47-BD4C-0830-88359BF31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8863-026A-996A-2031-224F13D9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37E6-9E52-AD64-1F0B-58514CAC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D750-3DFE-7496-46FA-3D745567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1A69-F839-4EDB-296F-77DE3C11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04C11-D693-6050-4CC4-958E208CB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E0F3-B36F-0DAB-8E74-F4111725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F8A3-40EB-1BD6-F6D9-3B1B039A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AD8F-CA21-99DD-A899-6326C28F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C5A72-7BBD-475B-4214-2C42ED794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7C855-6072-E919-A2A3-9D16566D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B3C2-307C-3A60-3C06-BEDE68F2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23ED-A513-D6EE-2AC6-A82E9A5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D3F4-8AD6-AF04-58A2-EB940866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B983-8D77-CCBD-EF0C-FA9DCE2B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A37C-6E87-FA8E-2E2C-562D3A85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974F-C692-F42E-7169-506228DB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DDCC-FC7F-2CC3-AB8A-63F2F98B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F717-2D31-AB45-A1DA-A282E5CB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2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9FBA-4D05-84C2-26C3-66F7A074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4DFB7-07F3-8D9E-0C3D-A1EBCA0B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3F49-0A06-4EEB-64B1-752E6A1E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CBE1-AD71-8285-B7BA-36936703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4B8E-4535-9F4A-24BB-437F07D6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D785-B36A-607C-1AFD-8858A9F1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FCDF-B759-FB11-208A-12B9F4436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A2695-DF3B-707F-69FC-49B763050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40C5-C018-05AC-B530-7450A2F1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DA729-7555-95DF-DC6B-E9DA8DEF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D7BA9-AC58-A92B-A144-C547149F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352F-DB78-4F12-C14C-21F979F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CA51-53D8-B4F0-95DD-4A5A4A29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4B2FC-22DA-EFF0-631F-1B9F29BB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408C1-43EA-82B9-0BD5-FD5DBB062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960F1-61B3-4DEC-4D0E-BBC22D1D5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E819A-107B-A2AE-5232-C2C56BC0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C269B-2AC6-04E6-B8E7-E1F79FFC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CF4EB-0F03-73F6-9342-CE84D6F5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22B0-4BCC-834D-648A-055C254E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51EC8-74F7-CAF3-E1FC-261A156B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36BA7-B876-8B9C-D7D5-39719513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6F3C9-B63A-3683-4906-83DA8A3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89EC9-F67E-60F8-AADB-B948499B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77C19-0315-C5AA-66F4-B9353622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56F2F-A233-A857-A6C4-6F71738F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9CF6-9094-8D51-455D-6453AEC1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68B2-6F98-7347-B825-EA59362B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31A64-B4A0-2EA2-F557-431D4A3AF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FE745-697A-79C7-0218-D6B7B26E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0268-62D7-64BF-5FA1-C92FA13C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91A15-197A-6F69-DC7E-E0B665BD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4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2A7D-C185-F232-23BF-77D114A2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57E4-3194-BFDC-21FD-5DD3E273E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E3E3-89F7-BDA9-9C35-CF75BEA1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1DBA8-C97B-1622-0D1D-BA3109FD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F9648-DFC0-8492-3FB4-C963FAC4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4E1E-B3C8-EFCE-AF6A-0421BBA1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9F061-EB6C-B79F-1B2B-AC1FBB38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12B3-F54D-E504-FFD2-FA9A6E75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E548-372C-9FBE-7819-C5BEF55BB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6466B-AD7D-47D1-ADE4-9DEEE036526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BD12-F0E0-07F6-E34F-FBA9C8CAD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AAD1-A83B-1952-1A38-035E4E028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823E6-191E-477A-B239-5033F3F3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Up 4">
            <a:extLst>
              <a:ext uri="{FF2B5EF4-FFF2-40B4-BE49-F238E27FC236}">
                <a16:creationId xmlns:a16="http://schemas.microsoft.com/office/drawing/2014/main" id="{FDDA8380-2D52-BD4F-F44F-D0F7D4792B2D}"/>
              </a:ext>
            </a:extLst>
          </p:cNvPr>
          <p:cNvSpPr/>
          <p:nvPr/>
        </p:nvSpPr>
        <p:spPr>
          <a:xfrm>
            <a:off x="3553968" y="1045028"/>
            <a:ext cx="365760" cy="7315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Relaxed">
              <a:rot lat="17099993" lon="0" rev="0"/>
            </a:camera>
            <a:lightRig rig="chilly" dir="t">
              <a:rot lat="0" lon="0" rev="4800000"/>
            </a:lightRig>
          </a:scene3d>
          <a:sp3d extrusionH="76200">
            <a:extrusionClr>
              <a:schemeClr val="tx1">
                <a:lumMod val="75000"/>
                <a:lumOff val="2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F9EDDBD-8FE0-82F4-7BE5-6AF6497CBC09}"/>
              </a:ext>
            </a:extLst>
          </p:cNvPr>
          <p:cNvSpPr/>
          <p:nvPr/>
        </p:nvSpPr>
        <p:spPr>
          <a:xfrm rot="10800000">
            <a:off x="3553968" y="1530600"/>
            <a:ext cx="365760" cy="7315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Relaxed">
              <a:rot lat="4500000" lon="0" rev="0"/>
            </a:camera>
            <a:lightRig rig="chilly" dir="t">
              <a:rot lat="0" lon="0" rev="4800000"/>
            </a:lightRig>
          </a:scene3d>
          <a:sp3d extrusionH="76200">
            <a:extrusionClr>
              <a:schemeClr val="tx1">
                <a:lumMod val="75000"/>
                <a:lumOff val="2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E19E75-0485-C6F0-1BBE-953066276D99}"/>
              </a:ext>
            </a:extLst>
          </p:cNvPr>
          <p:cNvSpPr/>
          <p:nvPr/>
        </p:nvSpPr>
        <p:spPr>
          <a:xfrm rot="16200000">
            <a:off x="5737986" y="1164840"/>
            <a:ext cx="365760" cy="7315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Relaxed" fov="0">
              <a:rot lat="0" lon="0" rev="0"/>
            </a:camera>
            <a:lightRig rig="chilly" dir="t">
              <a:rot lat="0" lon="0" rev="4800000"/>
            </a:lightRig>
          </a:scene3d>
          <a:sp3d extrusionH="76200">
            <a:extrusionClr>
              <a:schemeClr val="tx1">
                <a:lumMod val="75000"/>
                <a:lumOff val="2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17915E2-55F0-D639-6DAD-37EB3B2E40D2}"/>
              </a:ext>
            </a:extLst>
          </p:cNvPr>
          <p:cNvSpPr/>
          <p:nvPr/>
        </p:nvSpPr>
        <p:spPr>
          <a:xfrm rot="5400000">
            <a:off x="7373364" y="1164840"/>
            <a:ext cx="365760" cy="7315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Relaxed" fov="0">
              <a:rot lat="0" lon="0" rev="0"/>
            </a:camera>
            <a:lightRig rig="chilly" dir="t">
              <a:rot lat="0" lon="0" rev="4800000"/>
            </a:lightRig>
          </a:scene3d>
          <a:sp3d extrusionH="76200">
            <a:extrusionClr>
              <a:schemeClr val="tx1">
                <a:lumMod val="75000"/>
                <a:lumOff val="2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9B6CA497-FA2C-AAB8-D582-A4B91AB99AC8}"/>
              </a:ext>
            </a:extLst>
          </p:cNvPr>
          <p:cNvSpPr/>
          <p:nvPr/>
        </p:nvSpPr>
        <p:spPr>
          <a:xfrm>
            <a:off x="6386775" y="505968"/>
            <a:ext cx="365760" cy="7315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Relaxed" fov="0">
              <a:rot lat="0" lon="0" rev="0"/>
            </a:camera>
            <a:lightRig rig="chilly" dir="t">
              <a:rot lat="0" lon="0" rev="4800000"/>
            </a:lightRig>
          </a:scene3d>
          <a:sp3d extrusionH="76200">
            <a:extrusionClr>
              <a:schemeClr val="tx1">
                <a:lumMod val="75000"/>
                <a:lumOff val="2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C44A384-809C-D3E3-AE11-81BE2255FA30}"/>
              </a:ext>
            </a:extLst>
          </p:cNvPr>
          <p:cNvSpPr/>
          <p:nvPr/>
        </p:nvSpPr>
        <p:spPr>
          <a:xfrm rot="10800000">
            <a:off x="6383750" y="1846630"/>
            <a:ext cx="365760" cy="73152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perspectiveRelaxed" fov="0">
              <a:rot lat="0" lon="0" rev="0"/>
            </a:camera>
            <a:lightRig rig="chilly" dir="t">
              <a:rot lat="0" lon="0" rev="4800000"/>
            </a:lightRig>
          </a:scene3d>
          <a:sp3d extrusionH="76200">
            <a:extrusionClr>
              <a:schemeClr val="tx1">
                <a:lumMod val="75000"/>
                <a:lumOff val="25000"/>
              </a:schemeClr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9E6082-C942-03C2-BBBC-946A1F800953}"/>
              </a:ext>
            </a:extLst>
          </p:cNvPr>
          <p:cNvCxnSpPr>
            <a:cxnSpLocks/>
          </p:cNvCxnSpPr>
          <p:nvPr/>
        </p:nvCxnSpPr>
        <p:spPr>
          <a:xfrm>
            <a:off x="1588168" y="3698851"/>
            <a:ext cx="65314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8E9147-960F-05B5-A506-95DF822CBA94}"/>
              </a:ext>
            </a:extLst>
          </p:cNvPr>
          <p:cNvCxnSpPr>
            <a:cxnSpLocks/>
          </p:cNvCxnSpPr>
          <p:nvPr/>
        </p:nvCxnSpPr>
        <p:spPr>
          <a:xfrm flipV="1">
            <a:off x="1588168" y="3296702"/>
            <a:ext cx="449135" cy="4021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ABAC0-F137-586A-E296-D5318D31739D}"/>
              </a:ext>
            </a:extLst>
          </p:cNvPr>
          <p:cNvCxnSpPr>
            <a:cxnSpLocks/>
          </p:cNvCxnSpPr>
          <p:nvPr/>
        </p:nvCxnSpPr>
        <p:spPr>
          <a:xfrm flipV="1">
            <a:off x="1588168" y="3107585"/>
            <a:ext cx="0" cy="591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D6DB8A-0BB9-D86D-98C2-600EF87D327C}"/>
              </a:ext>
            </a:extLst>
          </p:cNvPr>
          <p:cNvSpPr txBox="1"/>
          <p:nvPr/>
        </p:nvSpPr>
        <p:spPr>
          <a:xfrm>
            <a:off x="1760851" y="3560983"/>
            <a:ext cx="15388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A4501-1EC0-9726-032A-136A48130FA6}"/>
              </a:ext>
            </a:extLst>
          </p:cNvPr>
          <p:cNvSpPr txBox="1"/>
          <p:nvPr/>
        </p:nvSpPr>
        <p:spPr>
          <a:xfrm>
            <a:off x="1718099" y="2805911"/>
            <a:ext cx="15388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A5D6-4F62-9F6B-52BF-F2E38D28FA52}"/>
              </a:ext>
            </a:extLst>
          </p:cNvPr>
          <p:cNvSpPr txBox="1"/>
          <p:nvPr/>
        </p:nvSpPr>
        <p:spPr>
          <a:xfrm>
            <a:off x="1250468" y="2875002"/>
            <a:ext cx="13625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6626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Soroosh Sanatkhani</dc:creator>
  <cp:lastModifiedBy>Soroosh Sanatkhani</cp:lastModifiedBy>
  <cp:revision>2</cp:revision>
  <dcterms:created xsi:type="dcterms:W3CDTF">2024-06-21T15:58:36Z</dcterms:created>
  <dcterms:modified xsi:type="dcterms:W3CDTF">2024-06-24T02:57:08Z</dcterms:modified>
</cp:coreProperties>
</file>