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9"/>
  </p:notesMasterIdLst>
  <p:sldIdLst>
    <p:sldId id="256" r:id="rId2"/>
    <p:sldId id="261" r:id="rId3"/>
    <p:sldId id="258" r:id="rId4"/>
    <p:sldId id="262" r:id="rId5"/>
    <p:sldId id="260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井本靖也" initials="井本靖也" lastIdx="3" clrIdx="0">
    <p:extLst>
      <p:ext uri="{19B8F6BF-5375-455C-9EA6-DF929625EA0E}">
        <p15:presenceInfo xmlns:p15="http://schemas.microsoft.com/office/powerpoint/2012/main" userId="12b88ea892934c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5401" autoAdjust="0"/>
  </p:normalViewPr>
  <p:slideViewPr>
    <p:cSldViewPr snapToGrid="0">
      <p:cViewPr varScale="1">
        <p:scale>
          <a:sx n="86" d="100"/>
          <a:sy n="86" d="100"/>
        </p:scale>
        <p:origin x="24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3194F-742E-4C7A-9706-1E3CECA8A08C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74F6B-CB0A-4859-A6CE-1646392E94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208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74F6B-CB0A-4859-A6CE-1646392E940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32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高校生から大学生が主</a:t>
            </a:r>
            <a:endParaRPr kumimoji="1" lang="en-US" altLang="ja-JP" dirty="0"/>
          </a:p>
          <a:p>
            <a:r>
              <a:rPr kumimoji="1" lang="ja-JP" altLang="en-US" dirty="0"/>
              <a:t>社会人の副業として</a:t>
            </a:r>
            <a:endParaRPr kumimoji="1" lang="en-US" altLang="ja-JP" dirty="0"/>
          </a:p>
          <a:p>
            <a:r>
              <a:rPr kumimoji="1" lang="ja-JP" altLang="en-US" dirty="0"/>
              <a:t>起業家は優秀な人材のヘッドハンティング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74F6B-CB0A-4859-A6CE-1646392E940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646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74F6B-CB0A-4859-A6CE-1646392E940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87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74F6B-CB0A-4859-A6CE-1646392E940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707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74F6B-CB0A-4859-A6CE-1646392E940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344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5DBA83-E45B-4501-9620-4DF4EA7ED058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86032B4-D51C-4E23-B5BE-0A1B66E39C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95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BA83-E45B-4501-9620-4DF4EA7ED058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32B4-D51C-4E23-B5BE-0A1B66E39C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71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5DBA83-E45B-4501-9620-4DF4EA7ED058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86032B4-D51C-4E23-B5BE-0A1B66E39C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64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BA83-E45B-4501-9620-4DF4EA7ED058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86032B4-D51C-4E23-B5BE-0A1B66E39C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97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5DBA83-E45B-4501-9620-4DF4EA7ED058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86032B4-D51C-4E23-B5BE-0A1B66E39C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69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BA83-E45B-4501-9620-4DF4EA7ED058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32B4-D51C-4E23-B5BE-0A1B66E39C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53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BA83-E45B-4501-9620-4DF4EA7ED058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32B4-D51C-4E23-B5BE-0A1B66E39C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75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BA83-E45B-4501-9620-4DF4EA7ED058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32B4-D51C-4E23-B5BE-0A1B66E39C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2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BA83-E45B-4501-9620-4DF4EA7ED058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32B4-D51C-4E23-B5BE-0A1B66E39C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9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5DBA83-E45B-4501-9620-4DF4EA7ED058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86032B4-D51C-4E23-B5BE-0A1B66E39C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24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BA83-E45B-4501-9620-4DF4EA7ED058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32B4-D51C-4E23-B5BE-0A1B66E39C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41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25DBA83-E45B-4501-9620-4DF4EA7ED058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86032B4-D51C-4E23-B5BE-0A1B66E39C2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681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3D904F-5134-407D-9D78-D771BC599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EMAZEMI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3F0D2A2-88FD-4BBE-A6FC-217B73C24E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セミナーマッチングサイト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502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0"/>
    </mc:Choice>
    <mc:Fallback xmlns="">
      <p:transition spd="slow" advTm="207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EC452E-138A-4A58-9038-C49C588C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想定利用者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5E6154-15B5-4EA1-8389-4A2F48BCC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セミナー受講者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80BBE2-C871-4E4F-B55A-6B41E6FCCC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/>
              <a:t>高校生から大学生</a:t>
            </a:r>
            <a:endParaRPr lang="en-US" altLang="ja-JP" dirty="0"/>
          </a:p>
          <a:p>
            <a:r>
              <a:rPr lang="ja-JP" altLang="en-US" dirty="0"/>
              <a:t>社会人</a:t>
            </a:r>
            <a:endParaRPr lang="en-US" altLang="ja-JP" dirty="0"/>
          </a:p>
          <a:p>
            <a:r>
              <a:rPr lang="ja-JP" altLang="en-US" dirty="0"/>
              <a:t>地方居住者</a:t>
            </a:r>
            <a:endParaRPr lang="en-US" altLang="ja-JP" dirty="0"/>
          </a:p>
          <a:p>
            <a:r>
              <a:rPr lang="ja-JP" altLang="en-US" dirty="0"/>
              <a:t>人脈を繋げたい方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1138A5-80B5-4D0B-9E72-0B72634FB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ja-JP" altLang="en-US" dirty="0"/>
              <a:t>セミナー講師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561B8A-2CF6-4EB9-9A77-F84AB7E8120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ja-JP" altLang="en-US" dirty="0"/>
              <a:t>社会人</a:t>
            </a:r>
            <a:endParaRPr kumimoji="1" lang="en-US" altLang="ja-JP" dirty="0"/>
          </a:p>
          <a:p>
            <a:r>
              <a:rPr lang="ja-JP" altLang="en-US" dirty="0"/>
              <a:t>起業家</a:t>
            </a:r>
            <a:endParaRPr kumimoji="1" lang="en-US" altLang="ja-JP" dirty="0"/>
          </a:p>
          <a:p>
            <a:r>
              <a:rPr kumimoji="1" lang="ja-JP" altLang="en-US" dirty="0"/>
              <a:t>講師経験を積みたい方</a:t>
            </a:r>
            <a:endParaRPr kumimoji="1" lang="en-US" altLang="ja-JP" dirty="0"/>
          </a:p>
          <a:p>
            <a:r>
              <a:rPr lang="ja-JP" altLang="en-US" dirty="0"/>
              <a:t>人脈を繋げたい方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539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1"/>
    </mc:Choice>
    <mc:Fallback xmlns="">
      <p:transition spd="slow" advTm="55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94045A-F500-4FC6-B776-0519A522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FD3158-59C9-47AB-A197-BA18FF2E3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 dirty="0"/>
              <a:t>セミナーの参加費が高い。</a:t>
            </a:r>
            <a:endParaRPr kumimoji="1" lang="en-US" altLang="ja-JP" dirty="0"/>
          </a:p>
          <a:p>
            <a:r>
              <a:rPr lang="ja-JP" altLang="en-US" dirty="0"/>
              <a:t>目的のセミナーが見つからない。</a:t>
            </a:r>
            <a:endParaRPr lang="en-US" altLang="ja-JP" dirty="0"/>
          </a:p>
          <a:p>
            <a:r>
              <a:rPr kumimoji="1" lang="ja-JP" altLang="en-US" dirty="0"/>
              <a:t>会場が遠い。</a:t>
            </a:r>
            <a:endParaRPr kumimoji="1" lang="en-US" altLang="ja-JP" dirty="0"/>
          </a:p>
          <a:p>
            <a:r>
              <a:rPr lang="ja-JP" altLang="en-US" dirty="0"/>
              <a:t>日程が合わない。</a:t>
            </a:r>
            <a:endParaRPr lang="en-US" altLang="ja-JP" dirty="0"/>
          </a:p>
          <a:p>
            <a:r>
              <a:rPr lang="ja-JP" altLang="en-US" dirty="0"/>
              <a:t>講師によって差が激しい。</a:t>
            </a:r>
            <a:endParaRPr lang="en-US" altLang="ja-JP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A37CFE-0EF6-463F-AA28-AAC6CF1AD0F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799263" y="2925763"/>
            <a:ext cx="5392737" cy="2935287"/>
          </a:xfrm>
        </p:spPr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879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3"/>
    </mc:Choice>
    <mc:Fallback xmlns="">
      <p:transition spd="slow" advTm="46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BB07A-788A-48FA-A975-8D3C96CC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DF00EF-352E-40C3-81B0-F1AA0C5EA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受講者側がセミナーを発案できる。</a:t>
            </a:r>
            <a:endParaRPr lang="en-US" altLang="ja-JP" dirty="0"/>
          </a:p>
          <a:p>
            <a:r>
              <a:rPr lang="ja-JP" altLang="en-US" dirty="0"/>
              <a:t>講師を選べる。</a:t>
            </a:r>
            <a:endParaRPr lang="en-US" altLang="ja-JP" dirty="0"/>
          </a:p>
          <a:p>
            <a:r>
              <a:rPr lang="ja-JP" altLang="en-US" dirty="0"/>
              <a:t>共同出資方式を利用する。</a:t>
            </a:r>
            <a:endParaRPr lang="en-US" altLang="ja-JP" dirty="0"/>
          </a:p>
          <a:p>
            <a:r>
              <a:rPr lang="ja-JP" altLang="en-US" dirty="0"/>
              <a:t>受講者が日程を指定できる。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412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6E10F4-1B9C-4B79-BAC2-229C5B557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デモンストレーション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3E073A2C-CDB5-420E-A467-CE5948014C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1972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"/>
    </mc:Choice>
    <mc:Fallback xmlns="">
      <p:transition spd="slow" advTm="45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F9A77D-5865-4390-927D-E6FE19BA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こだわり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27C39B1-7F3C-4531-B659-10B01CE8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r>
              <a:rPr kumimoji="1" lang="en-US" altLang="ja-JP" dirty="0"/>
              <a:t>UI</a:t>
            </a:r>
            <a:r>
              <a:rPr kumimoji="1" lang="ja-JP" altLang="en-US" dirty="0"/>
              <a:t>デザイン</a:t>
            </a:r>
          </a:p>
          <a:p>
            <a:r>
              <a:rPr lang="ja-JP" altLang="en-US" dirty="0"/>
              <a:t>講師評価機能</a:t>
            </a:r>
          </a:p>
          <a:p>
            <a:r>
              <a:rPr kumimoji="1" lang="ja-JP" altLang="en-US" dirty="0"/>
              <a:t>講師選択</a:t>
            </a:r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B876449-4B71-41A8-BD9C-BADB1374C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623" y="2342354"/>
            <a:ext cx="6369576" cy="398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2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"/>
    </mc:Choice>
    <mc:Fallback xmlns="">
      <p:transition spd="slow" advTm="91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4665A7-BC2B-40E4-9999-2188B604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E0F148-718F-49FA-B3FA-FF6FF60EB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決済処理の追加</a:t>
            </a:r>
            <a:endParaRPr lang="en-US" altLang="ja-JP" dirty="0"/>
          </a:p>
          <a:p>
            <a:r>
              <a:rPr lang="en-US" altLang="ja-JP" dirty="0"/>
              <a:t>AI</a:t>
            </a:r>
            <a:r>
              <a:rPr lang="ja-JP" altLang="en-US" dirty="0"/>
              <a:t>を活用したセミナーマッチング</a:t>
            </a:r>
            <a:endParaRPr lang="en-US" altLang="ja-JP" dirty="0"/>
          </a:p>
          <a:p>
            <a:r>
              <a:rPr lang="ja-JP" altLang="en-US" dirty="0"/>
              <a:t>複数日程の指定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6209942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配当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TM03457464[[fn=配当]]</Template>
  <TotalTime>350</TotalTime>
  <Words>132</Words>
  <Application>Microsoft Office PowerPoint</Application>
  <PresentationFormat>ワイド画面</PresentationFormat>
  <Paragraphs>43</Paragraphs>
  <Slides>7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HGｺﾞｼｯｸE</vt:lpstr>
      <vt:lpstr>游ゴシック</vt:lpstr>
      <vt:lpstr>Gill Sans MT</vt:lpstr>
      <vt:lpstr>Wingdings 2</vt:lpstr>
      <vt:lpstr>配当</vt:lpstr>
      <vt:lpstr>EMAZEMI</vt:lpstr>
      <vt:lpstr>想定利用者</vt:lpstr>
      <vt:lpstr>開発背景</vt:lpstr>
      <vt:lpstr>概要</vt:lpstr>
      <vt:lpstr>デモンストレーション</vt:lpstr>
      <vt:lpstr>こだわり</vt:lpstr>
      <vt:lpstr>今後の展望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セミナーゼミ</dc:title>
  <dc:creator>井本靖也</dc:creator>
  <cp:lastModifiedBy>井本靖也</cp:lastModifiedBy>
  <cp:revision>26</cp:revision>
  <dcterms:created xsi:type="dcterms:W3CDTF">2018-06-14T03:33:42Z</dcterms:created>
  <dcterms:modified xsi:type="dcterms:W3CDTF">2018-06-18T01:23:29Z</dcterms:modified>
</cp:coreProperties>
</file>