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井本靖也" initials="井本靖也" lastIdx="3" clrIdx="0">
    <p:extLst>
      <p:ext uri="{19B8F6BF-5375-455C-9EA6-DF929625EA0E}">
        <p15:presenceInfo xmlns:p15="http://schemas.microsoft.com/office/powerpoint/2012/main" userId="12b88ea892934c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01" autoAdjust="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5T10:57:42.851" idx="3">
    <p:pos x="10" y="10"/>
    <p:text>高校生から大学生が主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3194F-742E-4C7A-9706-1E3CECA8A08C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4F6B-CB0A-4859-A6CE-1646392E9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0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高校生から大学生が主</a:t>
            </a:r>
            <a:endParaRPr kumimoji="1" lang="en-US" altLang="ja-JP" dirty="0"/>
          </a:p>
          <a:p>
            <a:r>
              <a:rPr kumimoji="1" lang="ja-JP" altLang="en-US" dirty="0"/>
              <a:t>社会人の副業として</a:t>
            </a:r>
            <a:endParaRPr kumimoji="1" lang="en-US" altLang="ja-JP" dirty="0"/>
          </a:p>
          <a:p>
            <a:r>
              <a:rPr kumimoji="1" lang="ja-JP" altLang="en-US" dirty="0"/>
              <a:t>起業家は優秀な人材のヘッドハンティング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0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3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53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4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8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904F-5134-407D-9D78-D771BC599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EMAZEMI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F0D2A2-88FD-4BBE-A6FC-217B73C2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セミナーマッチングサイト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2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0"/>
    </mc:Choice>
    <mc:Fallback>
      <p:transition spd="slow" advTm="20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C452E-138A-4A58-9038-C49C588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想定利用者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E6154-15B5-4EA1-8389-4A2F48BC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セミナー受講者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0BBE2-C871-4E4F-B55A-6B41E6FCC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高校生から大学生</a:t>
            </a:r>
            <a:endParaRPr lang="en-US" altLang="ja-JP" dirty="0"/>
          </a:p>
          <a:p>
            <a:r>
              <a:rPr lang="ja-JP" altLang="en-US" dirty="0"/>
              <a:t>社会人</a:t>
            </a:r>
            <a:endParaRPr lang="en-US" altLang="ja-JP" dirty="0"/>
          </a:p>
          <a:p>
            <a:r>
              <a:rPr lang="ja-JP" altLang="en-US" dirty="0"/>
              <a:t>地方居住者</a:t>
            </a:r>
            <a:endParaRPr lang="en-US" altLang="ja-JP" dirty="0"/>
          </a:p>
          <a:p>
            <a:r>
              <a:rPr lang="ja-JP" altLang="en-US" dirty="0"/>
              <a:t>人脈を繋げたい方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138A5-80B5-4D0B-9E72-0B72634FB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セミナー講師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61B8A-2CF6-4EB9-9A77-F84AB7E812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社会人</a:t>
            </a:r>
            <a:endParaRPr kumimoji="1" lang="en-US" altLang="ja-JP" dirty="0"/>
          </a:p>
          <a:p>
            <a:r>
              <a:rPr lang="ja-JP" altLang="en-US" dirty="0"/>
              <a:t>起業家</a:t>
            </a:r>
            <a:endParaRPr kumimoji="1" lang="en-US" altLang="ja-JP" dirty="0"/>
          </a:p>
          <a:p>
            <a:r>
              <a:rPr kumimoji="1" lang="ja-JP" altLang="en-US" dirty="0"/>
              <a:t>講師経験を積みたい方</a:t>
            </a:r>
            <a:endParaRPr kumimoji="1" lang="en-US" altLang="ja-JP" dirty="0"/>
          </a:p>
          <a:p>
            <a:r>
              <a:rPr lang="ja-JP" altLang="en-US" dirty="0"/>
              <a:t>人脈を繋げたい方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39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"/>
    </mc:Choice>
    <mc:Fallback>
      <p:transition spd="slow" advTm="5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4045A-F500-4FC6-B776-0519A52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開発背景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D074CB-7968-4F65-B0CE-A37E84058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D3158-59C9-47AB-A197-BA18FF2E3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セミナーの参加費が高い。</a:t>
            </a:r>
            <a:endParaRPr kumimoji="1" lang="en-US" altLang="ja-JP" dirty="0"/>
          </a:p>
          <a:p>
            <a:r>
              <a:rPr lang="ja-JP" altLang="en-US" dirty="0"/>
              <a:t>目的のセミナーが見つからない。</a:t>
            </a:r>
            <a:endParaRPr lang="en-US" altLang="ja-JP" dirty="0"/>
          </a:p>
          <a:p>
            <a:r>
              <a:rPr kumimoji="1" lang="ja-JP" altLang="en-US" dirty="0"/>
              <a:t>会場が遠い。</a:t>
            </a:r>
            <a:endParaRPr kumimoji="1" lang="en-US" altLang="ja-JP" dirty="0"/>
          </a:p>
          <a:p>
            <a:r>
              <a:rPr lang="ja-JP" altLang="en-US" dirty="0"/>
              <a:t>日程が合わない。</a:t>
            </a:r>
            <a:endParaRPr lang="en-US" altLang="ja-JP" dirty="0"/>
          </a:p>
          <a:p>
            <a:r>
              <a:rPr lang="ja-JP" altLang="en-US" dirty="0"/>
              <a:t>講師によって差が激しい。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653BED4-69CB-425D-9156-A18E24763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解決案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37CFE-0EF6-463F-AA28-AAC6CF1AD0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セミナーを</a:t>
            </a:r>
            <a:r>
              <a:rPr kumimoji="1" lang="ja-JP" altLang="en-US" dirty="0"/>
              <a:t>発案できる。</a:t>
            </a:r>
            <a:endParaRPr kumimoji="1" lang="en-US" altLang="ja-JP" dirty="0"/>
          </a:p>
          <a:p>
            <a:r>
              <a:rPr kumimoji="1" lang="ja-JP" altLang="en-US" dirty="0"/>
              <a:t>講師を選べる。</a:t>
            </a:r>
            <a:endParaRPr kumimoji="1" lang="en-US" altLang="ja-JP" dirty="0"/>
          </a:p>
          <a:p>
            <a:r>
              <a:rPr lang="ja-JP" altLang="en-US" dirty="0"/>
              <a:t>共同出資方式を利用する。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79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"/>
    </mc:Choice>
    <mc:Fallback>
      <p:transition spd="slow" advTm="4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E10F4-1B9C-4B79-BAC2-229C5B557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3E073A2C-CDB5-420E-A467-CE5948014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972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"/>
    </mc:Choice>
    <mc:Fallback>
      <p:transition spd="slow" advTm="4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9A77D-5865-4390-927D-E6FE19B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27C39B1-7F3C-4531-B659-10B01CE8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UI</a:t>
            </a:r>
            <a:r>
              <a:rPr kumimoji="1" lang="ja-JP" altLang="en-US" dirty="0"/>
              <a:t>デザイン</a:t>
            </a:r>
            <a:endParaRPr kumimoji="1" lang="en-US" altLang="ja-JP" dirty="0"/>
          </a:p>
          <a:p>
            <a:pPr lvl="1"/>
            <a:r>
              <a:rPr lang="ja-JP" altLang="en-US" dirty="0"/>
              <a:t>講師評価機能</a:t>
            </a:r>
            <a:endParaRPr lang="en-US" altLang="ja-JP" dirty="0"/>
          </a:p>
          <a:p>
            <a:pPr lvl="1"/>
            <a:r>
              <a:rPr kumimoji="1" lang="ja-JP" altLang="en-US" dirty="0"/>
              <a:t>講師選択</a:t>
            </a:r>
            <a:endParaRPr kumimoji="1" lang="en-US" altLang="ja-JP" dirty="0"/>
          </a:p>
          <a:p>
            <a:r>
              <a:rPr kumimoji="1" lang="ja-JP" altLang="en-US" dirty="0"/>
              <a:t>今後の展望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決済処理の追加</a:t>
            </a:r>
            <a:endParaRPr kumimoji="1"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を活用したセミナーマッチング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876449-4B71-41A8-BD9C-BADB1374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23" y="2342354"/>
            <a:ext cx="6369576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"/>
    </mc:Choice>
    <mc:Fallback>
      <p:transition spd="slow" advTm="911"/>
    </mc:Fallback>
  </mc:AlternateContent>
</p:sld>
</file>

<file path=ppt/theme/theme1.xml><?xml version="1.0" encoding="utf-8"?>
<a:theme xmlns:a="http://schemas.openxmlformats.org/drawingml/2006/main" name="配当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241</TotalTime>
  <Words>123</Words>
  <Application>Microsoft Office PowerPoint</Application>
  <PresentationFormat>ワイド画面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HGｺﾞｼｯｸE</vt:lpstr>
      <vt:lpstr>游ゴシック</vt:lpstr>
      <vt:lpstr>Gill Sans MT</vt:lpstr>
      <vt:lpstr>Wingdings 2</vt:lpstr>
      <vt:lpstr>配当</vt:lpstr>
      <vt:lpstr>EMAZEMI</vt:lpstr>
      <vt:lpstr>想定利用者</vt:lpstr>
      <vt:lpstr>開発背景</vt:lpstr>
      <vt:lpstr>デモンストレーション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セミナーゼミ</dc:title>
  <dc:creator>井本靖也</dc:creator>
  <cp:lastModifiedBy>井本靖也</cp:lastModifiedBy>
  <cp:revision>19</cp:revision>
  <dcterms:created xsi:type="dcterms:W3CDTF">2018-06-14T03:33:42Z</dcterms:created>
  <dcterms:modified xsi:type="dcterms:W3CDTF">2018-06-15T02:11:29Z</dcterms:modified>
</cp:coreProperties>
</file>