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064"/>
    <a:srgbClr val="F2F2F2"/>
    <a:srgbClr val="FD7849"/>
    <a:srgbClr val="FF7647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6" autoAdjust="0"/>
    <p:restoredTop sz="94660"/>
  </p:normalViewPr>
  <p:slideViewPr>
    <p:cSldViewPr snapToGrid="0">
      <p:cViewPr>
        <p:scale>
          <a:sx n="33" d="100"/>
          <a:sy n="33" d="100"/>
        </p:scale>
        <p:origin x="2136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7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69A3FA-57A3-4A3F-ADCF-6CBFF594531C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489857" y="2925021"/>
            <a:ext cx="907868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489857" y="4244370"/>
            <a:ext cx="907868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8" y="231427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7" y="-3308003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 dirty="0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CBE55-823F-4629-ACA7-3EED546B8CE6}"/>
              </a:ext>
            </a:extLst>
          </p:cNvPr>
          <p:cNvSpPr txBox="1"/>
          <p:nvPr/>
        </p:nvSpPr>
        <p:spPr>
          <a:xfrm>
            <a:off x="5029200" y="8916186"/>
            <a:ext cx="3677195" cy="707886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fa-IR" sz="4000" b="1" i="1" dirty="0">
                <a:solidFill>
                  <a:srgbClr val="F2F2F2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به چپ بکشید</a:t>
            </a:r>
            <a:endParaRPr lang="en-US" sz="4000" b="1" i="1" dirty="0">
              <a:solidFill>
                <a:srgbClr val="F2F2F2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7BE9D-82B4-4CD1-B665-C4EB6AED6D81}"/>
              </a:ext>
            </a:extLst>
          </p:cNvPr>
          <p:cNvGrpSpPr/>
          <p:nvPr/>
        </p:nvGrpSpPr>
        <p:grpSpPr>
          <a:xfrm>
            <a:off x="-2034" y="9018210"/>
            <a:ext cx="2690949" cy="1009710"/>
            <a:chOff x="-2034" y="9018210"/>
            <a:chExt cx="2690949" cy="1009710"/>
          </a:xfrm>
          <a:solidFill>
            <a:srgbClr val="273064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5B9A06-7BAE-4943-A585-C0CF75567FFF}"/>
                </a:ext>
              </a:extLst>
            </p:cNvPr>
            <p:cNvSpPr txBox="1"/>
            <p:nvPr/>
          </p:nvSpPr>
          <p:spPr>
            <a:xfrm>
              <a:off x="-2034" y="9018210"/>
              <a:ext cx="2690949" cy="400110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Poppins Black" panose="00000A00000000000000" pitchFamily="2" charset="0"/>
                  <a:cs typeface="Poppins Black" panose="00000A00000000000000" pitchFamily="2" charset="0"/>
                </a:rPr>
                <a:t>@iranpythoneers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9A7F7-2B13-4E0D-998C-2DF9CBF20FD2}"/>
                </a:ext>
              </a:extLst>
            </p:cNvPr>
            <p:cNvGrpSpPr/>
            <p:nvPr/>
          </p:nvGrpSpPr>
          <p:grpSpPr>
            <a:xfrm>
              <a:off x="22353" y="9418320"/>
              <a:ext cx="2666562" cy="609600"/>
              <a:chOff x="11436" y="9405433"/>
              <a:chExt cx="2666562" cy="609600"/>
            </a:xfrm>
            <a:grpFill/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7E588E4-6649-4A54-BF6D-DCCC74336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6" y="9405433"/>
                <a:ext cx="609600" cy="609600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C5A3C82-4FF5-473F-909B-E2262D859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162" y="9405433"/>
                <a:ext cx="609600" cy="609600"/>
              </a:xfrm>
              <a:prstGeom prst="rect">
                <a:avLst/>
              </a:prstGeom>
              <a:grpFill/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BDC727F-87F4-4A6E-97C3-5FA0F53E3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4888" y="9405433"/>
                <a:ext cx="609600" cy="609600"/>
              </a:xfrm>
              <a:prstGeom prst="rect">
                <a:avLst/>
              </a:prstGeom>
              <a:grpFill/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6E45C0C-AB06-445C-A48B-67D98312D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1615" y="9452042"/>
                <a:ext cx="516383" cy="516383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378828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F6ACD6-7B81-4D2B-917A-C709FBB1F896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5519057" y="1386845"/>
            <a:ext cx="453934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2534194" y="186516"/>
            <a:ext cx="752420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9" y="8196352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8" y="4656922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 dirty="0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FCDAA-DAFA-4201-B9D1-2B955FD9511D}"/>
              </a:ext>
            </a:extLst>
          </p:cNvPr>
          <p:cNvSpPr txBox="1"/>
          <p:nvPr/>
        </p:nvSpPr>
        <p:spPr>
          <a:xfrm>
            <a:off x="1555024" y="2890560"/>
            <a:ext cx="6948352" cy="5107577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rmAutofit/>
          </a:bodyPr>
          <a:lstStyle/>
          <a:p>
            <a:pPr algn="ctr" rtl="1"/>
            <a:r>
              <a:rPr lang="en-US" sz="48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{description}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BFF56B-063D-4F67-8E1D-8B9067FBEAAE}"/>
              </a:ext>
            </a:extLst>
          </p:cNvPr>
          <p:cNvGrpSpPr/>
          <p:nvPr/>
        </p:nvGrpSpPr>
        <p:grpSpPr>
          <a:xfrm>
            <a:off x="-2034" y="9018210"/>
            <a:ext cx="2690949" cy="1009710"/>
            <a:chOff x="-2034" y="9018210"/>
            <a:chExt cx="2690949" cy="1009710"/>
          </a:xfrm>
          <a:solidFill>
            <a:srgbClr val="273064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3FD062-46C1-42EA-B7EB-D2BCFFF993BB}"/>
                </a:ext>
              </a:extLst>
            </p:cNvPr>
            <p:cNvSpPr txBox="1"/>
            <p:nvPr/>
          </p:nvSpPr>
          <p:spPr>
            <a:xfrm>
              <a:off x="-2034" y="9018210"/>
              <a:ext cx="2690949" cy="400110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Poppins Black" panose="00000A00000000000000" pitchFamily="2" charset="0"/>
                  <a:cs typeface="Poppins Black" panose="00000A00000000000000" pitchFamily="2" charset="0"/>
                </a:rPr>
                <a:t>@iranpythoneers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68105F-EE3F-4DFF-911B-706DEBBABDB3}"/>
                </a:ext>
              </a:extLst>
            </p:cNvPr>
            <p:cNvGrpSpPr/>
            <p:nvPr/>
          </p:nvGrpSpPr>
          <p:grpSpPr>
            <a:xfrm>
              <a:off x="22353" y="9418320"/>
              <a:ext cx="2666562" cy="609600"/>
              <a:chOff x="11436" y="9405433"/>
              <a:chExt cx="2666562" cy="609600"/>
            </a:xfrm>
            <a:grpFill/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7784A65-6F48-4179-9089-2C9F0165B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6" y="9405433"/>
                <a:ext cx="609600" cy="609600"/>
              </a:xfrm>
              <a:prstGeom prst="rect">
                <a:avLst/>
              </a:prstGeom>
              <a:grpFill/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D6749F9-D6E4-44EB-A6F2-E35C637C1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162" y="9405433"/>
                <a:ext cx="609600" cy="609600"/>
              </a:xfrm>
              <a:prstGeom prst="rect">
                <a:avLst/>
              </a:prstGeom>
              <a:grpFill/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E799BE-33C3-4E1C-A2C2-6BE458D82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4888" y="9405433"/>
                <a:ext cx="609600" cy="609600"/>
              </a:xfrm>
              <a:prstGeom prst="rect">
                <a:avLst/>
              </a:prstGeom>
              <a:grpFill/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8A6B4CA-F6C1-4C22-A932-F310449E1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1615" y="9452042"/>
                <a:ext cx="516383" cy="516383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109627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5FCDAA-DAFA-4201-B9D1-2B955FD9511D}"/>
              </a:ext>
            </a:extLst>
          </p:cNvPr>
          <p:cNvSpPr txBox="1"/>
          <p:nvPr/>
        </p:nvSpPr>
        <p:spPr>
          <a:xfrm>
            <a:off x="1032237" y="2587174"/>
            <a:ext cx="7993925" cy="5107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cap="rnd">
            <a:solidFill>
              <a:schemeClr val="bg2">
                <a:lumMod val="90000"/>
              </a:schemeClr>
            </a:solidFill>
          </a:ln>
          <a:effectLst/>
        </p:spPr>
        <p:txBody>
          <a:bodyPr wrap="square" rtlCol="0" anchor="t" anchorCtr="0">
            <a:normAutofit/>
          </a:bodyPr>
          <a:lstStyle/>
          <a:p>
            <a:pPr marL="685800" indent="-685800">
              <a:buFont typeface="IRANSans Medium" panose="02040503050201020203" pitchFamily="18" charset="-78"/>
              <a:buChar char="&gt;"/>
            </a:pPr>
            <a:r>
              <a:rPr lang="en-US" sz="3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{example}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5E9AD-075D-47B8-B788-2156198329A2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5519057" y="1386845"/>
            <a:ext cx="453934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2534194" y="186516"/>
            <a:ext cx="752420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9" y="8196352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8" y="4656922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  <a:endParaRPr lang="en-US" sz="11500" i="1" dirty="0">
              <a:solidFill>
                <a:srgbClr val="F2F2F2">
                  <a:alpha val="88000"/>
                </a:srgbClr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E35F88-8820-4ED2-99D3-DDAED2AC2347}"/>
              </a:ext>
            </a:extLst>
          </p:cNvPr>
          <p:cNvGrpSpPr/>
          <p:nvPr/>
        </p:nvGrpSpPr>
        <p:grpSpPr>
          <a:xfrm>
            <a:off x="-2034" y="9018210"/>
            <a:ext cx="2690949" cy="1009710"/>
            <a:chOff x="-2034" y="9018210"/>
            <a:chExt cx="2690949" cy="1009710"/>
          </a:xfrm>
          <a:solidFill>
            <a:srgbClr val="273064"/>
          </a:solidFill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6EB32-D97D-4AAC-A20A-9D3DC001837B}"/>
                </a:ext>
              </a:extLst>
            </p:cNvPr>
            <p:cNvSpPr txBox="1"/>
            <p:nvPr/>
          </p:nvSpPr>
          <p:spPr>
            <a:xfrm>
              <a:off x="-2034" y="9018210"/>
              <a:ext cx="2690949" cy="400110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Poppins Black" panose="00000A00000000000000" pitchFamily="2" charset="0"/>
                  <a:cs typeface="Poppins Black" panose="00000A00000000000000" pitchFamily="2" charset="0"/>
                </a:rPr>
                <a:t>@iranpythoneers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79AA9E-7511-4F54-B458-6AB3DEF70F9B}"/>
                </a:ext>
              </a:extLst>
            </p:cNvPr>
            <p:cNvGrpSpPr/>
            <p:nvPr/>
          </p:nvGrpSpPr>
          <p:grpSpPr>
            <a:xfrm>
              <a:off x="22353" y="9418320"/>
              <a:ext cx="2666562" cy="609600"/>
              <a:chOff x="11436" y="9405433"/>
              <a:chExt cx="2666562" cy="609600"/>
            </a:xfrm>
            <a:grpFill/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947B8CD-A3F9-4375-AF93-397A700CCD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6" y="9405433"/>
                <a:ext cx="609600" cy="609600"/>
              </a:xfrm>
              <a:prstGeom prst="rect">
                <a:avLst/>
              </a:prstGeom>
              <a:grpFill/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387338A-C25A-47C6-A9C2-CAB6DAC26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162" y="9405433"/>
                <a:ext cx="609600" cy="609600"/>
              </a:xfrm>
              <a:prstGeom prst="rect">
                <a:avLst/>
              </a:prstGeom>
              <a:grpFill/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3B0A1F7-4E92-41D3-9111-1E97AF204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4888" y="9405433"/>
                <a:ext cx="609600" cy="609600"/>
              </a:xfrm>
              <a:prstGeom prst="rect">
                <a:avLst/>
              </a:prstGeom>
              <a:grpFill/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DBA537F-9C1F-457A-8F89-DCF21ACC8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1615" y="9452042"/>
                <a:ext cx="516383" cy="516383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304147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51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IRANSans Medium</vt:lpstr>
      <vt:lpstr>Poppins Black</vt:lpstr>
      <vt:lpstr>Poppins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Sorousham Bonab</dc:creator>
  <cp:lastModifiedBy>Sorousham Bonab</cp:lastModifiedBy>
  <cp:revision>19</cp:revision>
  <dcterms:created xsi:type="dcterms:W3CDTF">2020-05-16T14:55:44Z</dcterms:created>
  <dcterms:modified xsi:type="dcterms:W3CDTF">2020-06-11T19:20:36Z</dcterms:modified>
</cp:coreProperties>
</file>