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849"/>
    <a:srgbClr val="F2F2F2"/>
    <a:srgbClr val="FF7647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7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3F4B-D54E-4220-97D2-7B7D1C097DE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65B5-5EC4-4DEC-8EDE-3DAC9A4D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69A3FA-57A3-4A3F-ADCF-6CBFF594531C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489857" y="2925021"/>
            <a:ext cx="907868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489857" y="4244370"/>
            <a:ext cx="907868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8" y="231427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7" y="-3308003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CBE55-823F-4629-ACA7-3EED546B8CE6}"/>
              </a:ext>
            </a:extLst>
          </p:cNvPr>
          <p:cNvSpPr txBox="1"/>
          <p:nvPr/>
        </p:nvSpPr>
        <p:spPr>
          <a:xfrm>
            <a:off x="5029200" y="8864322"/>
            <a:ext cx="3677195" cy="707886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fa-IR" sz="4000" b="1" i="1" dirty="0">
                <a:solidFill>
                  <a:srgbClr val="FD7849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چپ بکشید</a:t>
            </a:r>
            <a:endParaRPr lang="en-US" sz="4000" b="1" i="1" dirty="0">
              <a:solidFill>
                <a:srgbClr val="FD7849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B9A06-7BAE-4943-A585-C0CF75567FFF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9A7F7-2B13-4E0D-998C-2DF9CBF20FD2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E588E4-6649-4A54-BF6D-DCCC7433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5A3C82-4FF5-473F-909B-E2262D85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DC727F-87F4-4A6E-97C3-5FA0F53E3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E45C0C-AB06-445C-A48B-67D98312D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2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F6ACD6-7B81-4D2B-917A-C709FBB1F896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555024" y="2890560"/>
            <a:ext cx="6948352" cy="5107577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rmAutofit/>
          </a:bodyPr>
          <a:lstStyle/>
          <a:p>
            <a:pPr algn="ctr" rtl="1"/>
            <a:r>
              <a:rPr lang="en-US" sz="48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{description}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E57A9-49E8-4B45-96BD-2752EEC294BC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0B179E-D71E-4646-AFC6-57C5739AE9E1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6EDCBC-5AFF-4BAD-856E-0B1A2AE0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5FF8FD-54AD-4D36-A3E4-09402F099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4F445E-4560-4CB0-9CAD-1AC93675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868724-0CCF-414E-84BA-A4A28570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2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5FCDAA-DAFA-4201-B9D1-2B955FD9511D}"/>
              </a:ext>
            </a:extLst>
          </p:cNvPr>
          <p:cNvSpPr txBox="1"/>
          <p:nvPr/>
        </p:nvSpPr>
        <p:spPr>
          <a:xfrm>
            <a:off x="1032237" y="2587174"/>
            <a:ext cx="7993925" cy="5107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cap="rnd">
            <a:solidFill>
              <a:schemeClr val="bg2">
                <a:lumMod val="90000"/>
              </a:schemeClr>
            </a:solidFill>
          </a:ln>
          <a:effectLst/>
        </p:spPr>
        <p:txBody>
          <a:bodyPr wrap="square" rtlCol="0" anchor="t" anchorCtr="0">
            <a:normAutofit/>
          </a:bodyPr>
          <a:lstStyle/>
          <a:p>
            <a:pPr marL="685800" indent="-685800">
              <a:buFont typeface="IRANSans Medium" panose="02040503050201020203" pitchFamily="18" charset="-78"/>
              <a:buChar char="&gt;"/>
            </a:pPr>
            <a:r>
              <a:rPr lang="en-US" sz="3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{example}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5E9AD-075D-47B8-B788-2156198329A2}"/>
              </a:ext>
            </a:extLst>
          </p:cNvPr>
          <p:cNvSpPr txBox="1"/>
          <p:nvPr/>
        </p:nvSpPr>
        <p:spPr>
          <a:xfrm rot="18517555">
            <a:off x="-659539" y="4305924"/>
            <a:ext cx="11377478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75000"/>
                    <a:alpha val="2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D117-5E90-4D98-91A8-4191329D0C14}"/>
              </a:ext>
            </a:extLst>
          </p:cNvPr>
          <p:cNvSpPr txBox="1"/>
          <p:nvPr/>
        </p:nvSpPr>
        <p:spPr>
          <a:xfrm>
            <a:off x="5519057" y="1386845"/>
            <a:ext cx="453934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{category}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546C-ADD2-489D-8826-5C111F9A84C1}"/>
              </a:ext>
            </a:extLst>
          </p:cNvPr>
          <p:cNvSpPr txBox="1"/>
          <p:nvPr/>
        </p:nvSpPr>
        <p:spPr>
          <a:xfrm>
            <a:off x="2534194" y="186516"/>
            <a:ext cx="752420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{title}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10E06-0F10-428C-B9E5-023747B45553}"/>
              </a:ext>
            </a:extLst>
          </p:cNvPr>
          <p:cNvSpPr txBox="1"/>
          <p:nvPr/>
        </p:nvSpPr>
        <p:spPr>
          <a:xfrm>
            <a:off x="7171509" y="8196352"/>
            <a:ext cx="953589" cy="1862048"/>
          </a:xfrm>
          <a:prstGeom prst="rect">
            <a:avLst/>
          </a:prstGeom>
          <a:noFill/>
          <a:effectLst/>
        </p:spPr>
        <p:txBody>
          <a:bodyPr wrap="square" rtlCol="0" anchor="ctr" anchorCtr="1">
            <a:noAutofit/>
          </a:bodyPr>
          <a:lstStyle/>
          <a:p>
            <a:r>
              <a:rPr lang="en-US" sz="11500" i="1" dirty="0">
                <a:solidFill>
                  <a:srgbClr val="F2F2F2">
                    <a:alpha val="40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9FA4-C0BF-47AC-8832-A11918F364FD}"/>
              </a:ext>
            </a:extLst>
          </p:cNvPr>
          <p:cNvSpPr txBox="1"/>
          <p:nvPr/>
        </p:nvSpPr>
        <p:spPr>
          <a:xfrm>
            <a:off x="8125098" y="4656922"/>
            <a:ext cx="1933302" cy="8940909"/>
          </a:xfrm>
          <a:prstGeom prst="rect">
            <a:avLst/>
          </a:prstGeom>
          <a:noFill/>
          <a:effectLst/>
        </p:spPr>
        <p:txBody>
          <a:bodyPr wrap="square" rtlCol="0" anchor="ctr" anchorCtr="1">
            <a:spAutoFit/>
          </a:bodyPr>
          <a:lstStyle/>
          <a:p>
            <a:r>
              <a:rPr lang="en-US" sz="11500" i="1" dirty="0">
                <a:solidFill>
                  <a:srgbClr val="F2F2F2">
                    <a:alpha val="88000"/>
                  </a:srgb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{index}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B90-3C1E-4930-9B83-E48311763DD5}"/>
              </a:ext>
            </a:extLst>
          </p:cNvPr>
          <p:cNvSpPr txBox="1"/>
          <p:nvPr/>
        </p:nvSpPr>
        <p:spPr>
          <a:xfrm>
            <a:off x="-2034" y="9018210"/>
            <a:ext cx="26909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@iranpythoneers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3A29A3-407B-443C-AB8D-32ED8786C00A}"/>
              </a:ext>
            </a:extLst>
          </p:cNvPr>
          <p:cNvGrpSpPr/>
          <p:nvPr/>
        </p:nvGrpSpPr>
        <p:grpSpPr>
          <a:xfrm>
            <a:off x="22353" y="9418320"/>
            <a:ext cx="2666562" cy="609600"/>
            <a:chOff x="11436" y="9405433"/>
            <a:chExt cx="2666562" cy="609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A360EE-2824-4E7C-B517-B36F23E7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" y="9405433"/>
              <a:ext cx="609600" cy="609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78F198-3911-4B96-9C46-91730488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2" y="9405433"/>
              <a:ext cx="609600" cy="609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D4784C-4073-4A69-9A2D-AA750235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888" y="9405433"/>
              <a:ext cx="609600" cy="609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D8556-11BD-4A49-8579-D15E7097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15" y="9452042"/>
              <a:ext cx="516383" cy="51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4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IRANSans Medium</vt:lpstr>
      <vt:lpstr>Poppins Black</vt:lpstr>
      <vt:lpstr>Poppins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Sorousham Bonab</dc:creator>
  <cp:lastModifiedBy>Sorousham Bonab</cp:lastModifiedBy>
  <cp:revision>20</cp:revision>
  <dcterms:created xsi:type="dcterms:W3CDTF">2020-05-16T14:55:44Z</dcterms:created>
  <dcterms:modified xsi:type="dcterms:W3CDTF">2020-06-11T19:09:20Z</dcterms:modified>
</cp:coreProperties>
</file>