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0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7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0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3F4B-D54E-4220-97D2-7B7D1C097DE0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F507B6-0841-4C0C-A1D7-303CAEE1E9BB}"/>
              </a:ext>
            </a:extLst>
          </p:cNvPr>
          <p:cNvSpPr txBox="1"/>
          <p:nvPr/>
        </p:nvSpPr>
        <p:spPr>
          <a:xfrm>
            <a:off x="2547257" y="470263"/>
            <a:ext cx="509451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1C269-A539-4798-91F2-FB2F4883B511}"/>
              </a:ext>
            </a:extLst>
          </p:cNvPr>
          <p:cNvSpPr txBox="1"/>
          <p:nvPr/>
        </p:nvSpPr>
        <p:spPr>
          <a:xfrm>
            <a:off x="2481943" y="3026229"/>
            <a:ext cx="509451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8828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Sorousham Bonab</dc:creator>
  <cp:lastModifiedBy>Sorousham Bonab</cp:lastModifiedBy>
  <cp:revision>5</cp:revision>
  <dcterms:created xsi:type="dcterms:W3CDTF">2020-05-16T14:55:44Z</dcterms:created>
  <dcterms:modified xsi:type="dcterms:W3CDTF">2020-05-27T20:00:02Z</dcterms:modified>
</cp:coreProperties>
</file>