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7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F4B-D54E-4220-97D2-7B7D1C097DE0}" type="datetimeFigureOut">
              <a:rPr lang="en-US" smtClean="0"/>
              <a:t>2020-05-18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994410" y="3951671"/>
            <a:ext cx="8069580" cy="2155058"/>
          </a:xfrm>
          <a:prstGeom prst="rect">
            <a:avLst/>
          </a:prstGeom>
          <a:solidFill>
            <a:srgbClr val="FAFAF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457200" tIns="457200" rIns="457200" bIns="457200" rtlCol="0" anchor="ctr" anchorCtr="1">
            <a:normAutofit fontScale="92500" lnSpcReduction="20000"/>
          </a:bodyPr>
          <a:lstStyle/>
          <a:p>
            <a:pPr algn="ctr"/>
            <a:r>
              <a:rPr lang="en-US" sz="9600" dirty="0">
                <a:latin typeface="IRANSans" panose="02040503050201020203" pitchFamily="18" charset="-78"/>
                <a:cs typeface="IRANSans" panose="02040503050201020203" pitchFamily="18" charset="-78"/>
              </a:rPr>
              <a:t>{FUNCTION}</a:t>
            </a:r>
          </a:p>
        </p:txBody>
      </p:sp>
    </p:spTree>
    <p:extLst>
      <p:ext uri="{BB962C8B-B14F-4D97-AF65-F5344CB8AC3E}">
        <p14:creationId xmlns:p14="http://schemas.microsoft.com/office/powerpoint/2010/main" val="378828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IRANSans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Sorousham Bonab</dc:creator>
  <cp:lastModifiedBy>Sorousham Bonab</cp:lastModifiedBy>
  <cp:revision>4</cp:revision>
  <dcterms:created xsi:type="dcterms:W3CDTF">2020-05-16T14:55:44Z</dcterms:created>
  <dcterms:modified xsi:type="dcterms:W3CDTF">2020-05-18T14:29:18Z</dcterms:modified>
</cp:coreProperties>
</file>