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4" r:id="rId7"/>
    <p:sldId id="260" r:id="rId8"/>
    <p:sldId id="265" r:id="rId9"/>
    <p:sldId id="262"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24" y="5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8BF7A24-6C24-49FB-BC12-49E11B341028}" type="datetimeFigureOut">
              <a:rPr lang="en-US" smtClean="0"/>
              <a:t>4/30/2020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48C73FD-B502-46A5-9BE2-B4BF9B0D21DE}"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F7A24-6C24-49FB-BC12-49E11B341028}"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3FD-B502-46A5-9BE2-B4BF9B0D21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F7A24-6C24-49FB-BC12-49E11B341028}"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3FD-B502-46A5-9BE2-B4BF9B0D21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F7A24-6C24-49FB-BC12-49E11B341028}"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3FD-B502-46A5-9BE2-B4BF9B0D21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BF7A24-6C24-49FB-BC12-49E11B341028}"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48C73FD-B502-46A5-9BE2-B4BF9B0D21D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BF7A24-6C24-49FB-BC12-49E11B341028}"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73FD-B502-46A5-9BE2-B4BF9B0D21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BF7A24-6C24-49FB-BC12-49E11B341028}"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C73FD-B502-46A5-9BE2-B4BF9B0D21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BF7A24-6C24-49FB-BC12-49E11B341028}"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C73FD-B502-46A5-9BE2-B4BF9B0D21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F7A24-6C24-49FB-BC12-49E11B341028}"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C73FD-B502-46A5-9BE2-B4BF9B0D21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BF7A24-6C24-49FB-BC12-49E11B341028}"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73FD-B502-46A5-9BE2-B4BF9B0D21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BF7A24-6C24-49FB-BC12-49E11B341028}"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73FD-B502-46A5-9BE2-B4BF9B0D21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BF7A24-6C24-49FB-BC12-49E11B341028}" type="datetimeFigureOut">
              <a:rPr lang="en-US" smtClean="0"/>
              <a:t>4/30/2020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48C73FD-B502-46A5-9BE2-B4BF9B0D21D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2777480"/>
          </a:xfrm>
        </p:spPr>
        <p:txBody>
          <a:bodyPr>
            <a:normAutofit fontScale="90000"/>
          </a:bodyPr>
          <a:lstStyle/>
          <a:p>
            <a:r>
              <a:rPr lang="en-US" dirty="0" smtClean="0"/>
              <a:t>Finding place in Stuttgart, Germany to establish a  new restaurant</a:t>
            </a:r>
            <a:endParaRPr lang="en-US" dirty="0"/>
          </a:p>
        </p:txBody>
      </p:sp>
      <p:sp>
        <p:nvSpPr>
          <p:cNvPr id="3" name="Subtitle 2"/>
          <p:cNvSpPr>
            <a:spLocks noGrp="1"/>
          </p:cNvSpPr>
          <p:nvPr>
            <p:ph type="subTitle" idx="1"/>
          </p:nvPr>
        </p:nvSpPr>
        <p:spPr>
          <a:xfrm>
            <a:off x="1331640" y="4941168"/>
            <a:ext cx="6400800" cy="1752600"/>
          </a:xfrm>
        </p:spPr>
        <p:txBody>
          <a:bodyPr/>
          <a:lstStyle/>
          <a:p>
            <a:r>
              <a:rPr lang="en-US" dirty="0" smtClean="0"/>
              <a:t>S. </a:t>
            </a:r>
            <a:r>
              <a:rPr lang="en-US" dirty="0" err="1" smtClean="0"/>
              <a:t>Khandouzi</a:t>
            </a:r>
            <a:endParaRPr lang="en-US" dirty="0"/>
          </a:p>
        </p:txBody>
      </p:sp>
    </p:spTree>
    <p:extLst>
      <p:ext uri="{BB962C8B-B14F-4D97-AF65-F5344CB8AC3E}">
        <p14:creationId xmlns:p14="http://schemas.microsoft.com/office/powerpoint/2010/main" val="2191530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pPr marL="137160" indent="0">
              <a:buNone/>
            </a:pPr>
            <a:r>
              <a:rPr lang="en-US" dirty="0" smtClean="0"/>
              <a:t>This is the first kind of analysis to establishing restaurants. But with this analyze, person who wants to establish a restaurant could find out which locations is less crowded by the restaurants and which tourists areas do not have good amount of restaurants.</a:t>
            </a:r>
          </a:p>
          <a:p>
            <a:pPr marL="137160" indent="0">
              <a:buNone/>
            </a:pPr>
            <a:r>
              <a:rPr lang="en-US" dirty="0" smtClean="0"/>
              <a:t>Then for selected location run further analysis.</a:t>
            </a:r>
          </a:p>
          <a:p>
            <a:pPr marL="137160" indent="0">
              <a:buNone/>
            </a:pPr>
            <a:endParaRPr lang="en-US" dirty="0"/>
          </a:p>
        </p:txBody>
      </p:sp>
    </p:spTree>
    <p:extLst>
      <p:ext uri="{BB962C8B-B14F-4D97-AF65-F5344CB8AC3E}">
        <p14:creationId xmlns:p14="http://schemas.microsoft.com/office/powerpoint/2010/main" val="529624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endParaRPr lang="en-US" dirty="0" smtClean="0"/>
          </a:p>
          <a:p>
            <a:pPr>
              <a:buFont typeface="Wingdings" pitchFamily="2" charset="2"/>
              <a:buChar char="§"/>
            </a:pPr>
            <a:r>
              <a:rPr lang="en-US" dirty="0" smtClean="0"/>
              <a:t>In Stuttgart, if you are looking for establishing a restaurant, the good idea is finding places that attractive and less crowded by other restaurant. It help costumer to satisfy with your location and enjoy amazing areas after their lunch or before their dinner time around your location.</a:t>
            </a:r>
            <a:endParaRPr lang="en-US" dirty="0"/>
          </a:p>
        </p:txBody>
      </p:sp>
    </p:spTree>
    <p:extLst>
      <p:ext uri="{BB962C8B-B14F-4D97-AF65-F5344CB8AC3E}">
        <p14:creationId xmlns:p14="http://schemas.microsoft.com/office/powerpoint/2010/main" val="2350942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323528" y="1340768"/>
            <a:ext cx="8363272" cy="5517232"/>
          </a:xfrm>
        </p:spPr>
        <p:txBody>
          <a:bodyPr>
            <a:normAutofit fontScale="92500" lnSpcReduction="20000"/>
          </a:bodyPr>
          <a:lstStyle/>
          <a:p>
            <a:pPr>
              <a:buFont typeface="Wingdings" pitchFamily="2" charset="2"/>
              <a:buChar char="Ø"/>
            </a:pPr>
            <a:endParaRPr lang="en-US" dirty="0"/>
          </a:p>
          <a:p>
            <a:pPr>
              <a:buFont typeface="Wingdings" pitchFamily="2" charset="2"/>
              <a:buChar char="Ø"/>
            </a:pPr>
            <a:r>
              <a:rPr lang="en-US" dirty="0" smtClean="0"/>
              <a:t>A </a:t>
            </a:r>
            <a:r>
              <a:rPr lang="en-US" dirty="0"/>
              <a:t>description of the data: the data used to solve this problem is geolocation data </a:t>
            </a:r>
            <a:r>
              <a:rPr lang="en-US" dirty="0" smtClean="0"/>
              <a:t>collected from </a:t>
            </a:r>
            <a:r>
              <a:rPr lang="en-US" dirty="0" err="1" smtClean="0"/>
              <a:t>FourSquare</a:t>
            </a:r>
            <a:r>
              <a:rPr lang="en-US" dirty="0"/>
              <a:t>. </a:t>
            </a:r>
            <a:r>
              <a:rPr lang="en-US" dirty="0" smtClean="0"/>
              <a:t>Data </a:t>
            </a:r>
            <a:r>
              <a:rPr lang="en-US" dirty="0"/>
              <a:t>is a single </a:t>
            </a:r>
            <a:r>
              <a:rPr lang="en-US" dirty="0" err="1"/>
              <a:t>dataframe</a:t>
            </a:r>
            <a:r>
              <a:rPr lang="en-US" dirty="0"/>
              <a:t>, containing at least a location of the </a:t>
            </a:r>
            <a:r>
              <a:rPr lang="en-US" dirty="0" smtClean="0"/>
              <a:t>restaurants. Explanation </a:t>
            </a:r>
            <a:r>
              <a:rPr lang="en-US" dirty="0"/>
              <a:t>of the location data is a standard tuple (</a:t>
            </a:r>
            <a:r>
              <a:rPr lang="en-US" dirty="0" err="1"/>
              <a:t>lat</a:t>
            </a:r>
            <a:r>
              <a:rPr lang="en-US" dirty="0"/>
              <a:t>, </a:t>
            </a:r>
            <a:r>
              <a:rPr lang="en-US" dirty="0" err="1"/>
              <a:t>lng</a:t>
            </a:r>
            <a:r>
              <a:rPr lang="en-US" dirty="0"/>
              <a:t>), where </a:t>
            </a:r>
            <a:r>
              <a:rPr lang="en-US" dirty="0" err="1"/>
              <a:t>lat</a:t>
            </a:r>
            <a:r>
              <a:rPr lang="en-US" dirty="0"/>
              <a:t> stands for latitude </a:t>
            </a:r>
            <a:r>
              <a:rPr lang="en-US" dirty="0" smtClean="0"/>
              <a:t>and </a:t>
            </a:r>
            <a:r>
              <a:rPr lang="en-US" dirty="0" err="1" smtClean="0"/>
              <a:t>lng</a:t>
            </a:r>
            <a:r>
              <a:rPr lang="en-US" dirty="0" smtClean="0"/>
              <a:t> </a:t>
            </a:r>
            <a:r>
              <a:rPr lang="en-US" dirty="0"/>
              <a:t>for longitude. Example of the data used in analysis is shown in table 1.</a:t>
            </a:r>
          </a:p>
          <a:p>
            <a:pPr>
              <a:buFont typeface="Wingdings" pitchFamily="2" charset="2"/>
              <a:buChar char="Ø"/>
            </a:pPr>
            <a:r>
              <a:rPr lang="en-US" dirty="0" smtClean="0"/>
              <a:t>Data </a:t>
            </a:r>
            <a:r>
              <a:rPr lang="en-US" dirty="0"/>
              <a:t>will be used in the following way: by knowing </a:t>
            </a:r>
            <a:r>
              <a:rPr lang="en-US" dirty="0" smtClean="0"/>
              <a:t>the </a:t>
            </a:r>
            <a:r>
              <a:rPr lang="en-US" dirty="0"/>
              <a:t>locations of already </a:t>
            </a:r>
            <a:r>
              <a:rPr lang="en-US" dirty="0" err="1" smtClean="0"/>
              <a:t>existings</a:t>
            </a:r>
            <a:r>
              <a:rPr lang="en-US" dirty="0" smtClean="0"/>
              <a:t> restaurants. </a:t>
            </a:r>
            <a:r>
              <a:rPr lang="en-US" dirty="0"/>
              <a:t>It is possible to apply many techniques of unsupervised learning technique, but </a:t>
            </a:r>
            <a:r>
              <a:rPr lang="en-US" dirty="0" smtClean="0"/>
              <a:t>the kernel </a:t>
            </a:r>
            <a:r>
              <a:rPr lang="en-US" dirty="0"/>
              <a:t>density estimation (KDE) will be used to looking for the </a:t>
            </a:r>
            <a:r>
              <a:rPr lang="en-US" dirty="0" smtClean="0"/>
              <a:t>area </a:t>
            </a:r>
            <a:r>
              <a:rPr lang="en-US" dirty="0"/>
              <a:t>of influence of </a:t>
            </a:r>
            <a:r>
              <a:rPr lang="en-US" dirty="0" smtClean="0"/>
              <a:t>the current restaurants.</a:t>
            </a:r>
            <a:endParaRPr lang="en-US" dirty="0"/>
          </a:p>
        </p:txBody>
      </p:sp>
    </p:spTree>
    <p:extLst>
      <p:ext uri="{BB962C8B-B14F-4D97-AF65-F5344CB8AC3E}">
        <p14:creationId xmlns:p14="http://schemas.microsoft.com/office/powerpoint/2010/main" val="3848354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2164397"/>
            <a:ext cx="8670437" cy="3329892"/>
          </a:xfrm>
        </p:spPr>
      </p:pic>
      <p:sp>
        <p:nvSpPr>
          <p:cNvPr id="5" name="TextBox 4"/>
          <p:cNvSpPr txBox="1"/>
          <p:nvPr/>
        </p:nvSpPr>
        <p:spPr>
          <a:xfrm>
            <a:off x="1259632" y="5494289"/>
            <a:ext cx="6498895" cy="369332"/>
          </a:xfrm>
          <a:prstGeom prst="rect">
            <a:avLst/>
          </a:prstGeom>
          <a:noFill/>
        </p:spPr>
        <p:txBody>
          <a:bodyPr wrap="none" rtlCol="0">
            <a:spAutoFit/>
          </a:bodyPr>
          <a:lstStyle/>
          <a:p>
            <a:r>
              <a:rPr lang="en-US" dirty="0" smtClean="0"/>
              <a:t>Figure 1 – example of the table extracted from the </a:t>
            </a:r>
            <a:r>
              <a:rPr lang="en-US" dirty="0" err="1" smtClean="0"/>
              <a:t>FourSquare</a:t>
            </a:r>
            <a:endParaRPr lang="en-US" dirty="0"/>
          </a:p>
        </p:txBody>
      </p:sp>
    </p:spTree>
    <p:extLst>
      <p:ext uri="{BB962C8B-B14F-4D97-AF65-F5344CB8AC3E}">
        <p14:creationId xmlns:p14="http://schemas.microsoft.com/office/powerpoint/2010/main" val="3612703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A </a:t>
            </a:r>
            <a:r>
              <a:rPr lang="en-US" dirty="0"/>
              <a:t>density estimation was used to measure the proximity of the </a:t>
            </a:r>
            <a:r>
              <a:rPr lang="en-US" dirty="0" smtClean="0"/>
              <a:t>restaurants, Folium was </a:t>
            </a:r>
            <a:r>
              <a:rPr lang="en-US" dirty="0"/>
              <a:t>used to print and visualize the map. Most data were picked using Foursquare API, </a:t>
            </a:r>
            <a:r>
              <a:rPr lang="en-US" dirty="0" smtClean="0"/>
              <a:t>the positions </a:t>
            </a:r>
            <a:r>
              <a:rPr lang="en-US" dirty="0"/>
              <a:t>of bares and cafeterias are in Figure </a:t>
            </a:r>
            <a:r>
              <a:rPr lang="en-US" dirty="0" smtClean="0"/>
              <a:t>1, </a:t>
            </a:r>
            <a:r>
              <a:rPr lang="en-US" dirty="0"/>
              <a:t>the blue circles are the cafeterias and </a:t>
            </a:r>
            <a:r>
              <a:rPr lang="en-US" dirty="0" smtClean="0"/>
              <a:t>the green </a:t>
            </a:r>
            <a:r>
              <a:rPr lang="en-US" dirty="0"/>
              <a:t>one are the bares. Data used to test the kernel was generated manually using </a:t>
            </a:r>
            <a:r>
              <a:rPr lang="en-US" dirty="0" smtClean="0"/>
              <a:t>some coordinates </a:t>
            </a:r>
            <a:r>
              <a:rPr lang="en-US" dirty="0"/>
              <a:t>from Porto Alegre. It is possible to see the generated test data in Figure </a:t>
            </a:r>
            <a:r>
              <a:rPr lang="en-US" dirty="0" smtClean="0"/>
              <a:t>2.</a:t>
            </a:r>
            <a:endParaRPr lang="en-US" dirty="0"/>
          </a:p>
        </p:txBody>
      </p:sp>
    </p:spTree>
    <p:extLst>
      <p:ext uri="{BB962C8B-B14F-4D97-AF65-F5344CB8AC3E}">
        <p14:creationId xmlns:p14="http://schemas.microsoft.com/office/powerpoint/2010/main" val="2413750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6330"/>
            <a:ext cx="8229600" cy="4416264"/>
          </a:xfrm>
        </p:spPr>
      </p:pic>
      <p:sp>
        <p:nvSpPr>
          <p:cNvPr id="5" name="TextBox 4"/>
          <p:cNvSpPr txBox="1"/>
          <p:nvPr/>
        </p:nvSpPr>
        <p:spPr>
          <a:xfrm>
            <a:off x="1335256" y="6309320"/>
            <a:ext cx="5330305" cy="369332"/>
          </a:xfrm>
          <a:prstGeom prst="rect">
            <a:avLst/>
          </a:prstGeom>
          <a:noFill/>
        </p:spPr>
        <p:txBody>
          <a:bodyPr wrap="none" rtlCol="0">
            <a:spAutoFit/>
          </a:bodyPr>
          <a:lstStyle/>
          <a:p>
            <a:r>
              <a:rPr lang="en-US" dirty="0" smtClean="0"/>
              <a:t>Figure </a:t>
            </a:r>
            <a:r>
              <a:rPr lang="en-US" dirty="0" smtClean="0"/>
              <a:t>2 </a:t>
            </a:r>
            <a:r>
              <a:rPr lang="en-US" dirty="0" smtClean="0"/>
              <a:t>– </a:t>
            </a:r>
            <a:r>
              <a:rPr lang="en-US" dirty="0" smtClean="0"/>
              <a:t>areas which is attractive for the tourists</a:t>
            </a:r>
            <a:endParaRPr lang="en-US" dirty="0"/>
          </a:p>
        </p:txBody>
      </p:sp>
    </p:spTree>
    <p:extLst>
      <p:ext uri="{BB962C8B-B14F-4D97-AF65-F5344CB8AC3E}">
        <p14:creationId xmlns:p14="http://schemas.microsoft.com/office/powerpoint/2010/main" val="2263309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pPr>
              <a:buFont typeface="Wingdings" pitchFamily="2" charset="2"/>
              <a:buChar char="q"/>
            </a:pPr>
            <a:r>
              <a:rPr lang="en-US" dirty="0" smtClean="0"/>
              <a:t>Looking </a:t>
            </a:r>
            <a:r>
              <a:rPr lang="en-US" dirty="0"/>
              <a:t>the Figure </a:t>
            </a:r>
            <a:r>
              <a:rPr lang="en-US" dirty="0" smtClean="0"/>
              <a:t>3, </a:t>
            </a:r>
            <a:r>
              <a:rPr lang="en-US" dirty="0"/>
              <a:t>you can take some assumption. If you want to go </a:t>
            </a:r>
            <a:r>
              <a:rPr lang="en-US" dirty="0" smtClean="0"/>
              <a:t>near the castle you will not find many options but if you want to go near “</a:t>
            </a:r>
            <a:r>
              <a:rPr lang="en-US" dirty="0" err="1" smtClean="0"/>
              <a:t>scharlottenplatz</a:t>
            </a:r>
            <a:r>
              <a:rPr lang="en-US" dirty="0" smtClean="0"/>
              <a:t>”</a:t>
            </a:r>
            <a:r>
              <a:rPr lang="en-US" dirty="0" smtClean="0"/>
              <a:t> you will find a lot of restaurant near around.</a:t>
            </a:r>
            <a:endParaRPr lang="en-US" dirty="0"/>
          </a:p>
        </p:txBody>
      </p:sp>
    </p:spTree>
    <p:extLst>
      <p:ext uri="{BB962C8B-B14F-4D97-AF65-F5344CB8AC3E}">
        <p14:creationId xmlns:p14="http://schemas.microsoft.com/office/powerpoint/2010/main" val="649037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1335256" y="6309320"/>
            <a:ext cx="6264857" cy="369332"/>
          </a:xfrm>
          <a:prstGeom prst="rect">
            <a:avLst/>
          </a:prstGeom>
          <a:noFill/>
        </p:spPr>
        <p:txBody>
          <a:bodyPr wrap="none" rtlCol="0">
            <a:spAutoFit/>
          </a:bodyPr>
          <a:lstStyle/>
          <a:p>
            <a:r>
              <a:rPr lang="en-US" dirty="0" smtClean="0"/>
              <a:t>Figure </a:t>
            </a:r>
            <a:r>
              <a:rPr lang="en-US" dirty="0"/>
              <a:t>3</a:t>
            </a:r>
            <a:r>
              <a:rPr lang="en-US" dirty="0" smtClean="0"/>
              <a:t> </a:t>
            </a:r>
            <a:r>
              <a:rPr lang="en-US" dirty="0" smtClean="0"/>
              <a:t>– </a:t>
            </a:r>
            <a:r>
              <a:rPr lang="en-US" dirty="0" smtClean="0"/>
              <a:t>areas with blue circle is the restaurant locations</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46330"/>
            <a:ext cx="8229600" cy="4416264"/>
          </a:xfrm>
          <a:prstGeom prst="rect">
            <a:avLst/>
          </a:prstGeom>
        </p:spPr>
      </p:pic>
    </p:spTree>
    <p:extLst>
      <p:ext uri="{BB962C8B-B14F-4D97-AF65-F5344CB8AC3E}">
        <p14:creationId xmlns:p14="http://schemas.microsoft.com/office/powerpoint/2010/main" val="334342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137160" indent="0">
              <a:buNone/>
            </a:pPr>
            <a:r>
              <a:rPr lang="en-US" dirty="0" smtClean="0"/>
              <a:t>To select a location for the restaurant you can </a:t>
            </a:r>
            <a:r>
              <a:rPr lang="en-US" smtClean="0"/>
              <a:t>run further </a:t>
            </a:r>
            <a:r>
              <a:rPr lang="en-US" dirty="0" smtClean="0"/>
              <a:t>analysis about the kind of the restaurant or the correlation between your restaurant inner core with the around area.</a:t>
            </a:r>
          </a:p>
          <a:p>
            <a:pPr marL="137160" indent="0">
              <a:buNone/>
            </a:pPr>
            <a:r>
              <a:rPr lang="en-US" dirty="0" smtClean="0"/>
              <a:t>Ex. If you want to establish modern restaurant it is not good option to establish it near around the old city. Because it is not good looking for tourist who searching for old manner around there.</a:t>
            </a:r>
            <a:endParaRPr lang="en-US" dirty="0"/>
          </a:p>
        </p:txBody>
      </p:sp>
    </p:spTree>
    <p:extLst>
      <p:ext uri="{BB962C8B-B14F-4D97-AF65-F5344CB8AC3E}">
        <p14:creationId xmlns:p14="http://schemas.microsoft.com/office/powerpoint/2010/main" val="2474801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66</TotalTime>
  <Words>485</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Finding place in Stuttgart, Germany to establish a  new restaurant</vt:lpstr>
      <vt:lpstr>INTRODUCTION</vt:lpstr>
      <vt:lpstr>DATA</vt:lpstr>
      <vt:lpstr>Data</vt:lpstr>
      <vt:lpstr>METHODOLOGY</vt:lpstr>
      <vt:lpstr>METHODOLOGY</vt:lpstr>
      <vt:lpstr>RESULTS</vt:lpstr>
      <vt:lpstr>RESULTS</vt:lpstr>
      <vt:lpstr>DISCUSSION</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places in Stuttgart, Germany to establish a restaurant</dc:title>
  <dc:creator>soroushkh</dc:creator>
  <cp:lastModifiedBy>soroushkh</cp:lastModifiedBy>
  <cp:revision>7</cp:revision>
  <dcterms:created xsi:type="dcterms:W3CDTF">2020-04-29T14:24:36Z</dcterms:created>
  <dcterms:modified xsi:type="dcterms:W3CDTF">2020-04-30T11:00:25Z</dcterms:modified>
</cp:coreProperties>
</file>