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8D14-F225-4E95-AEA0-A5267EB0F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Presentation</a:t>
            </a:r>
            <a:br>
              <a:rPr lang="en-US" dirty="0"/>
            </a:b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83C1E-FB9C-441B-BE67-3874DEA65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957848"/>
            <a:ext cx="6815669" cy="873460"/>
          </a:xfr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Functionalities of a Computer</a:t>
            </a:r>
          </a:p>
        </p:txBody>
      </p:sp>
    </p:spTree>
    <p:extLst>
      <p:ext uri="{BB962C8B-B14F-4D97-AF65-F5344CB8AC3E}">
        <p14:creationId xmlns:p14="http://schemas.microsoft.com/office/powerpoint/2010/main" val="811281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7116-D604-49BC-82C8-5294FEC61DF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B12C03-24D3-4875-A9FF-E2F8804264ED}"/>
              </a:ext>
            </a:extLst>
          </p:cNvPr>
          <p:cNvSpPr txBox="1"/>
          <p:nvPr/>
        </p:nvSpPr>
        <p:spPr>
          <a:xfrm>
            <a:off x="1451212" y="2828880"/>
            <a:ext cx="9445386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b="1" dirty="0">
                <a:latin typeface="Comic Sans MS" panose="030F0702030302020204" pitchFamily="66" charset="0"/>
              </a:rPr>
              <a:t>Any digital computer carries out 5 function-</a:t>
            </a:r>
          </a:p>
          <a:p>
            <a:endParaRPr lang="en-US" sz="2400" dirty="0">
              <a:latin typeface="Comic Sans MS" panose="030F0702030302020204" pitchFamily="66" charset="0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Comic Sans MS" panose="030F0702030302020204" pitchFamily="66" charset="0"/>
              </a:rPr>
              <a:t>Takes data as input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Comic Sans MS" panose="030F0702030302020204" pitchFamily="66" charset="0"/>
              </a:rPr>
              <a:t>Stories the data instruction in its memory &amp; use them when required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Comic Sans MS" panose="030F0702030302020204" pitchFamily="66" charset="0"/>
              </a:rPr>
              <a:t>Process data &amp; converts it into useful information 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Comic Sans MS" panose="030F0702030302020204" pitchFamily="66" charset="0"/>
              </a:rPr>
              <a:t>Generates the output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Comic Sans MS" panose="030F0702030302020204" pitchFamily="66" charset="0"/>
              </a:rPr>
              <a:t>Controls all the above 4 steps</a:t>
            </a:r>
          </a:p>
        </p:txBody>
      </p:sp>
    </p:spTree>
    <p:extLst>
      <p:ext uri="{BB962C8B-B14F-4D97-AF65-F5344CB8AC3E}">
        <p14:creationId xmlns:p14="http://schemas.microsoft.com/office/powerpoint/2010/main" val="319617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7116-D604-49BC-82C8-5294FEC61DF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B12C03-24D3-4875-A9FF-E2F8804264ED}"/>
              </a:ext>
            </a:extLst>
          </p:cNvPr>
          <p:cNvSpPr txBox="1"/>
          <p:nvPr/>
        </p:nvSpPr>
        <p:spPr>
          <a:xfrm>
            <a:off x="1451212" y="2828880"/>
            <a:ext cx="9445386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400" b="1" dirty="0">
              <a:latin typeface="Comic Sans MS" panose="030F0702030302020204" pitchFamily="66" charset="0"/>
            </a:endParaRPr>
          </a:p>
          <a:p>
            <a:pPr algn="ctr"/>
            <a:r>
              <a:rPr lang="en-US" sz="4400" b="1" dirty="0">
                <a:latin typeface="Comic Sans MS" panose="030F0702030302020204" pitchFamily="66" charset="0"/>
              </a:rPr>
              <a:t>Computer</a:t>
            </a:r>
          </a:p>
          <a:p>
            <a:pPr algn="ctr"/>
            <a:endParaRPr lang="en-US" sz="2400" dirty="0">
              <a:latin typeface="Comic Sans MS" panose="030F0702030302020204" pitchFamily="66" charset="0"/>
            </a:endParaRPr>
          </a:p>
          <a:p>
            <a:pPr algn="ctr"/>
            <a:endParaRPr lang="en-US" sz="2400" dirty="0">
              <a:latin typeface="Comic Sans MS" panose="030F0702030302020204" pitchFamily="66" charset="0"/>
            </a:endParaRPr>
          </a:p>
          <a:p>
            <a:pPr algn="ctr"/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A29FFF4-686D-435A-98DE-43158F3E2769}"/>
              </a:ext>
            </a:extLst>
          </p:cNvPr>
          <p:cNvSpPr/>
          <p:nvPr/>
        </p:nvSpPr>
        <p:spPr>
          <a:xfrm>
            <a:off x="1883391" y="4380931"/>
            <a:ext cx="1746914" cy="395785"/>
          </a:xfrm>
          <a:prstGeom prst="round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Input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628E82-68EA-455D-B8A9-4DA69E4DC9AC}"/>
              </a:ext>
            </a:extLst>
          </p:cNvPr>
          <p:cNvSpPr/>
          <p:nvPr/>
        </p:nvSpPr>
        <p:spPr>
          <a:xfrm>
            <a:off x="4981433" y="4380931"/>
            <a:ext cx="2224585" cy="395785"/>
          </a:xfrm>
          <a:prstGeom prst="round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Process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308F34-4013-41F6-A6CD-22E9F38FC19B}"/>
              </a:ext>
            </a:extLst>
          </p:cNvPr>
          <p:cNvSpPr/>
          <p:nvPr/>
        </p:nvSpPr>
        <p:spPr>
          <a:xfrm>
            <a:off x="8557146" y="4380931"/>
            <a:ext cx="1897039" cy="395785"/>
          </a:xfrm>
          <a:prstGeom prst="round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Output</a:t>
            </a:r>
            <a:endParaRPr lang="en-US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453A91-6293-4FDD-8E5B-4F562FF6C7D1}"/>
              </a:ext>
            </a:extLst>
          </p:cNvPr>
          <p:cNvCxnSpPr/>
          <p:nvPr/>
        </p:nvCxnSpPr>
        <p:spPr>
          <a:xfrm>
            <a:off x="3848669" y="4599295"/>
            <a:ext cx="955343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02D385-9189-472B-A812-8158AF875D5C}"/>
              </a:ext>
            </a:extLst>
          </p:cNvPr>
          <p:cNvCxnSpPr/>
          <p:nvPr/>
        </p:nvCxnSpPr>
        <p:spPr>
          <a:xfrm>
            <a:off x="7424382" y="4612943"/>
            <a:ext cx="941696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11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7116-D604-49BC-82C8-5294FEC61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307" y="886598"/>
            <a:ext cx="9601196" cy="1303867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Defination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tellar" panose="020A0402060406010301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B12C03-24D3-4875-A9FF-E2F8804264ED}"/>
              </a:ext>
            </a:extLst>
          </p:cNvPr>
          <p:cNvSpPr txBox="1"/>
          <p:nvPr/>
        </p:nvSpPr>
        <p:spPr>
          <a:xfrm>
            <a:off x="1451212" y="2828880"/>
            <a:ext cx="9445386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b="1" dirty="0">
                <a:latin typeface="Comic Sans MS" panose="030F0702030302020204" pitchFamily="66" charset="0"/>
              </a:rPr>
              <a:t>Computer is an electronic data processing device which</a:t>
            </a:r>
          </a:p>
          <a:p>
            <a:endParaRPr lang="en-US" sz="2400" b="1" dirty="0">
              <a:latin typeface="Comic Sans MS" panose="030F0702030302020204" pitchFamily="66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omic Sans MS" panose="030F0702030302020204" pitchFamily="66" charset="0"/>
              </a:rPr>
              <a:t>Accepts and stores data input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400" dirty="0">
              <a:latin typeface="Comic Sans MS" panose="030F0702030302020204" pitchFamily="66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omic Sans MS" panose="030F0702030302020204" pitchFamily="66" charset="0"/>
              </a:rPr>
              <a:t>Process the data input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400" dirty="0">
              <a:latin typeface="Comic Sans MS" panose="030F0702030302020204" pitchFamily="66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omic Sans MS" panose="030F0702030302020204" pitchFamily="66" charset="0"/>
              </a:rPr>
              <a:t>Generates the output in required format</a:t>
            </a:r>
          </a:p>
        </p:txBody>
      </p:sp>
    </p:spTree>
    <p:extLst>
      <p:ext uri="{BB962C8B-B14F-4D97-AF65-F5344CB8AC3E}">
        <p14:creationId xmlns:p14="http://schemas.microsoft.com/office/powerpoint/2010/main" val="217531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7116-D604-49BC-82C8-5294FEC61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307" y="886598"/>
            <a:ext cx="9601196" cy="1303867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Advantages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B12C03-24D3-4875-A9FF-E2F8804264ED}"/>
              </a:ext>
            </a:extLst>
          </p:cNvPr>
          <p:cNvSpPr txBox="1"/>
          <p:nvPr/>
        </p:nvSpPr>
        <p:spPr>
          <a:xfrm>
            <a:off x="1451212" y="2828880"/>
            <a:ext cx="9445386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b="1" dirty="0">
                <a:latin typeface="Comic Sans MS" panose="030F0702030302020204" pitchFamily="66" charset="0"/>
              </a:rPr>
              <a:t>Following are the advantages of a computer-</a:t>
            </a:r>
          </a:p>
          <a:p>
            <a:endParaRPr lang="en-US" sz="2400" b="1" dirty="0">
              <a:latin typeface="Comic Sans MS" panose="030F0702030302020204" pitchFamily="66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omic Sans MS" panose="030F0702030302020204" pitchFamily="66" charset="0"/>
              </a:rPr>
              <a:t>High Speed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400" dirty="0">
              <a:latin typeface="Comic Sans MS" panose="030F0702030302020204" pitchFamily="66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omic Sans MS" panose="030F0702030302020204" pitchFamily="66" charset="0"/>
              </a:rPr>
              <a:t>Store data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400" dirty="0">
              <a:latin typeface="Comic Sans MS" panose="030F0702030302020204" pitchFamily="66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omic Sans MS" panose="030F0702030302020204" pitchFamily="66" charset="0"/>
              </a:rPr>
              <a:t>Calculation of a large amount of data, etc.</a:t>
            </a:r>
          </a:p>
        </p:txBody>
      </p:sp>
    </p:spTree>
    <p:extLst>
      <p:ext uri="{BB962C8B-B14F-4D97-AF65-F5344CB8AC3E}">
        <p14:creationId xmlns:p14="http://schemas.microsoft.com/office/powerpoint/2010/main" val="3042283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67BF4C-84F2-413B-B04F-C3F1643E9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166" y="2794378"/>
            <a:ext cx="9609668" cy="1269243"/>
          </a:xfrm>
          <a:solidFill>
            <a:schemeClr val="accent6">
              <a:lumMod val="40000"/>
              <a:lumOff val="60000"/>
            </a:schemeClr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8000" b="1" dirty="0"/>
              <a:t>Thank You all!</a:t>
            </a:r>
          </a:p>
        </p:txBody>
      </p:sp>
    </p:spTree>
    <p:extLst>
      <p:ext uri="{BB962C8B-B14F-4D97-AF65-F5344CB8AC3E}">
        <p14:creationId xmlns:p14="http://schemas.microsoft.com/office/powerpoint/2010/main" val="4220843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</TotalTime>
  <Words>106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Castellar</vt:lpstr>
      <vt:lpstr>Comic Sans MS</vt:lpstr>
      <vt:lpstr>Garamond</vt:lpstr>
      <vt:lpstr>Wingdings</vt:lpstr>
      <vt:lpstr>Organic</vt:lpstr>
      <vt:lpstr>Presentation on</vt:lpstr>
      <vt:lpstr>Introduction</vt:lpstr>
      <vt:lpstr>Diagram</vt:lpstr>
      <vt:lpstr>Defination</vt:lpstr>
      <vt:lpstr>Advantages</vt:lpstr>
      <vt:lpstr>Thank You all!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</dc:title>
  <dc:creator>Sorowar Mahabub</dc:creator>
  <cp:lastModifiedBy>Sorowar Mahabub</cp:lastModifiedBy>
  <cp:revision>1</cp:revision>
  <dcterms:created xsi:type="dcterms:W3CDTF">2021-10-22T15:58:27Z</dcterms:created>
  <dcterms:modified xsi:type="dcterms:W3CDTF">2021-10-22T16:24:49Z</dcterms:modified>
</cp:coreProperties>
</file>