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71" r:id="rId6"/>
    <p:sldId id="264" r:id="rId7"/>
    <p:sldId id="272" r:id="rId8"/>
    <p:sldId id="273" r:id="rId9"/>
    <p:sldId id="276" r:id="rId10"/>
    <p:sldId id="275" r:id="rId11"/>
    <p:sldId id="277" r:id="rId12"/>
    <p:sldId id="278" r:id="rId13"/>
    <p:sldId id="265" r:id="rId14"/>
    <p:sldId id="267" r:id="rId15"/>
    <p:sldId id="266" r:id="rId16"/>
    <p:sldId id="268" r:id="rId17"/>
    <p:sldId id="269" r:id="rId18"/>
    <p:sldId id="279" r:id="rId19"/>
    <p:sldId id="261" r:id="rId20"/>
    <p:sldId id="270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01T15:16:58.51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9922 1786 0,'-25'0'16,"-25"74"-1,26-74-15,-1 50 16,25-25-16,0 24 16,-50 26-16,25-50 15,25 49-15,-24-24 16,-26 24-16,50 0 15,-25-49-15,25 50 16,-25-1-16,25-49 16,0 24-16,-24 1 15,24 0-15,0-25 16,0 24 0,0-24-1,0 25-15,0-26 31,0 26-15,0-25-16,0 0 16,24 24-16,1 1 15,0-50-15,-25 49 16,74 1-16,-74-25 16,50 49-16,-25-49 15,24 25-15,-24-1 16,25-49-16,-25 50 15,-1-25-15,51 24 16,-25-24-16,-26 25 16,76-1-16,-51 1 15,26 24-15,-1-24 16,0-25-16,26 24 16,24 26-16,-25-50 15,25 24-15,-25 26 16,25-51-16,25 51 15,25-26-15,-50 1 16,49 0-16,1-26 16,-1 51-16,-24-50 15,50-1 1,-50-24-16,74 50 0,-50-50 16,1 0-1,-25 0-15,0 0 16,0 0-16,-1 0 15,-24 0-15,25 0 16,50 0-16,-100 0 16,75 0-16,24 0 15,-74 0-15,-25 0 16,0 0-16,50 0 16,25 25-16,-50-25 15,0 0-15,25 0 16,-50 0-16,0 0 15,0 0-15,1 0 16,24 0-16,-25 0 16,-25 0-16,1 0 15,-1 0-15,-24 0 16,24 0-16,25 0 16,1 0-16,-51 0 15,100 0-15,74 0 16,50 0-16,0 0 15,-25 25-15,50-1 16,-1-24 0,299 0-1,-323 0-15,-50 50 16,25-50-16,-25 0 16,-49 0-16,-1 0 15,-49 0-15,-24 0 16,-1 0-16,-25 0 15,-49 0-15,49 0 16,-49 0-16,25 0 16,-25 0-16,24 0 15,1 0-15,24 0 16,100-25 0,-100-24-16,75-1 15,-74 25-15,24 0 16,-25 1-16,25-26 15,-24 25-15,24-24 16,-25 24-16,1-25 16,-26 1-16,75-1 15,-74 25-15,25-24 16,24-1-16,-25-24 16,1 49-1,-1-74-15,0 49 0,1 0 16,24 1-1,-49-1-15,74-74 16,-50 99-16,0-74 16,-49 74-16,50-24 15,-51 24-15,51-50 16,-50 51-16,49-26 16,-74 25-16,25-24 15,0 24-15,0 0 16,-1 0-16,26 0 15,-50-24-15,50-1 16,-26 1-16,1-1 16,0 0-16,0-24 15,-25 49-15,25-25 16,-25 26-16,0-26 16,0 25-1,0 0-15,0 1 16,0-1-1,0 0 1,0 0 0,-25 0-16,-25 1 15,-24-1 1,24-25-16,-24 25 16,-25 1-16,-1-51 15,-24 26-15,0-1 16,-49 25-16,-1-24 15,25-1-15,-49 25 16,49 25-16,25 0 16,-99-49-16,99 49 15,-25-25-15,-25 0 16,50 0-16,-25 25 16,50 0-16,-25-25 15,-74 25-15,49 0 16,-50 0-16,26 0 15,-51 0-15,51 0 16,-26 0-16,-24 0 16,50 0-16,-26 0 15,50 0-15,-99 0 16,99 0-16,-24 0 16,-1 0-16,-24 0 15,24 0-15,-49 0 16,49 0-1,25 0-15,-49 0 0,-50 0 16,49 0-16,26 0 16,-26 0-1,75 0-15,-49 0 16,73 0-16,1 0 16,-25 0-16,-25 0 15,50 0-15,-25 0 16,-25 0-16,25 0 15,-74 0-15,24 0 16,1 0-16,24 0 16,-99 0-16,124 0 15,-75 0-15,50 0 16,25 0-16,0 0 16,-49 0-16,24 0 15,25 0-15,0 0 16,0 0-16,-75 0 15,100 0-15,-25 0 16,25 0-16,-50 0 16,50 0-16,25 0 15,-26 0-15,-24 25 16,75-25-16,-1 0 16,0 25-1,26-25-15,-26 0 16,25 25-16,-24-25 15,24 0 1,-74 49 0,24-49-1,50 0 1,-24 0-16,-26 25 16,26 0-16,-1-25 15,-24 0-15,24 25 16,-24 0-16,-1-1 15,-49-24-15,50 25 16,24-25-16,-74 25 16,99-25-16,-49 0 15,24 0-15,1 25 16,-1-25 0,1 25-16,24-25 15,0 0 1,0 0-16,0 0 31,1 0-31,-1 24 16,0-24 62,0 0-31,0 0-32,1 25-15,-1-25 16,-25 0 0,-24 25-16,24-25 15,25 25 1,-24 0-1,24-25-15,0 24 16,0-24-16,0 0 16,1 0-16,-1 0 47</inkml:trace>
  <inkml:trace contextRef="#ctx0" brushRef="#br0" timeOffset="8135.49">13543 5928 0,'50'0'109,"0"0"-109,24 0 0,25 0 31,-24 0-31,-1 0 16,-49 0-16,74 0 16,-49 0-16,-26 0 15,51 0-15,-50 0 16,-1 0-16,1 0 16,25 0-16,0 0 15,-26 0 1,1 0-16,0 0 15,-124 0 142,-25 0-157,-75 25 15,26 0 1,-100 0-16,50-25 16,-224 25-1,422-25 1,-24 0-1,98 0 48,-24 0-47,49 0-16,26 0 15,-26 0-15,50-50 16,25 25-16,-25 25 15,-50-25-15,26 25 16,-51 0-16,-98 0 125,24 0-125,0 25 16,50-25 93,0 0-93,-1-25-1</inkml:trace>
  <inkml:trace contextRef="#ctx0" brushRef="#br0" timeOffset="15829.99">868 10071 0,'50'0'78,"-1"74"-63,-49-49 1,75 49-16,-50-49 0,74 74 16,-99-49-16,49 0 15,1-1 1,-25 1-16,24-25 15,-24 24-15,50 1 16,-51-1 0,-24-24-16,25 0 15,0 0 1,0-25 0,-25 25-16,0-1 15,25-24 16,-25 25-31,24-25 94,26 0-78,0-25-16,-1 1 15,75-76-15,25 1 16,50 0-16,49-99 16,25 24-1,99 0-15,-75-49 16,199-50-16,50-24 16,-50 48-16,75 26 15,-1 0-15,-49 74 16,-273 50-16,-25 0 15,-49 74-15,-124 25 16,-26-50-16</inkml:trace>
  <inkml:trace contextRef="#ctx0" brushRef="#br0" timeOffset="28902.6">2356 12278 0,'25'0'0,"0"0"15,0 0-15,24 0 16,-24 0-16,25 0 16,-1 0-16,26 0 15,-1 0-15,26 0 16,24 0-16,24 0 16,51 0-16,-50 0 15,49 0-15,-24 0 16,24 0-16,-49 0 15,0 0-15,0 0 16,-25 0-16,24 0 16,-48 0-16,24 0 15,-25 0-15,0 0 16,25 0-16,-25 0 16,1 0-16,-26 0 15,25 0-15,25 0 16,-24 0-16,73 0 15,-74 0-15,75 0 16,-50 0-16,50 0 16,-26 0-16,-23 0 15,-1 0 1,-25 0-16,74 0 16,-73 0-16,48 0 15,-48 0-15,24 0 16,24 0-16,-23 0 15,48 0-15,-49 0 16,25 0-16,0 0 16,24 0-16,-73 0 15,49 0-15,-1 0 16,-24 0-16,-24 0 16,-1 0-16,-50 0 15,1 0-15,0 0 16,-1 0-16,-24 0 15,25 0-15,-26 0 16,26 0-16,-25 0 16,24 0-16,1 0 15,-25 0 1,0 0-16,0 0 16,49 0-16,-24 0 15,-26 0-15,26 0 16,0 0-16,24 0 15,0 0 1,1 0-16,24 0 16,-25 0-16,1 0 15,24 0-15,0 0 16,0 0-16,-24 0 16,198 0 15,-199 0-31,25 0 0,-24 0 15,49 0-15,-50 0 16,75 0-16,-50 0 16,1 0-16,24 0 15,0 0-15,-25 0 16,0 0-16,-25 0 16,1 0-16,-1 0 15,1 0-15,-1 0 16,0 0-16,-24 0 15,49 0-15,-24 0 16,-1 0-16,1 0 16,-1-24-16,0 24 15,26 0-15,73 0 16,-74 0-16,75 0 16,-75 0-16,100-25 15,-100 25 1,50-25-16,-50 0 15,0 0-15,50 25 16,-50-25-16,0 25 16,50 0-16,-49 0 15,-1 0-15,74 0 16,-73 0-16,24 0 16,-25 0-16,25 0 15,-75 0-15,51 0 16,24 0-16,-25 0 15,25 0-15,-25 0 16,50 0-16,-25 0 16,25 0-16,-25 0 15,-25 0-15,-49 0 16,24 0-16,-24 0 16,24-24-16,-49 24 15,0 0 16,0 0 1,-1 0 46</inkml:trace>
  <inkml:trace contextRef="#ctx0" brushRef="#br0" timeOffset="36182.44">11385 9575 0,'-24'0'15,"-26"0"17,-24 0-17,49 0 1,0 0-16,-25 0 15,25 24-15,1-24 16,24 25-16,-25 0 16,0 0-16,0-25 15,25 25-15,-25-1 16,1 1-16,-1 0 16,-74 0-1,49 24-15,25 1 16,-49 0-16,49-1 15,-25-24-15,50 0 16,-49 25-16,49-26 16,-25 1-16,25 0 15,-50 0-15,26 0 16,24-1 0,0 1-1,0 0 16,0 0-31,0 0 16,0 24 0,0-24-16,0 49 15,0-24-15,0 24 16,74 50-16,-24-24 16,24-1-16,-49-50 15,49 26-15,-24-26 16,-25 1-16,24-25 15,-49 25-15,25-50 16,0 0-16,0 24 16,-1-24-16,26 0 15,-25 0-15,24 0 16,1 0-16,0 0 16,24 0-1,-24 0-15,24 0 16,-49 0-16,25 0 15,24 0-15,-49 0 16,24 0-16,1 0 16,49 0-16,-24 0 15,-1 0-15,25 0 16,25 0-16,-24 0 16,-26 0-16,25 0 15,0 0-15,-24 0 16,-26 0-16,26 0 15,-1 0-15,1 0 16,-26 0-16,26 0 16,-1 0-16,50 0 15,-49-24 1,-26-1 0,1 25-16,24-25 15,-24 0-15,-1 25 16,-24-25-16,25 0 15,-25 1 17,24-1-1,-49 0-15,0 0-16,0 0 15,0 1-15,0-26 16,0-24-16,0 24 15,0 0-15,0 1 16,0-1-16,0 25 16,0-74-16,0 50 15,-25-51 1,25 76-16,-24-26 16,24 25-16,-25 0 15,0-24-15,25 24 16,0 0-1,0 0 1,-25 25-16,0-49 16,1-1-1,-1 25 17,0-24-32,0 49 15,0-25 1,25 0-16,-49-25 15,24 50-15,-25-24 16,26-26-16,-26 25 16,-49-24-16,49 24 15,0 0-15,1 0 16,-1 0-16,25 25 16,1 0-16,-26-24 15,-49-26 1,74 50-1,-49 0 1,49 0 15,0-25-31,0 25 16,0 0-16,-24-25 16,-1 25-1,1 0-15,24 0 16,0 0-16,-25 0 15,1 0-15,24 0 16,0 0-16,-49 0 16,49 0-1,0 0-15,0 0 16,0 0-16,1 0 16,-26 0-16,25 0 15,-24 0-15,-1 0 16,25 0-16,0 0 15,1 0-15,-1 0 16,0 0-16,0 0 16,0 0-1,1 0-15,-1 0 16,-25 0 0,25 0-1,1 0-15,-1 0 16,0 0-16,0 0 15,0 0 1,1 0 31,-1 0-16,0 0 16,0 0-47,0 0 16,1 0 15,-1 0 0,0 0-31,0 0 94,0 25 156,25 0-234,0 0 15,0 0-16,0-1 48,0 1-16</inkml:trace>
  <inkml:trace contextRef="#ctx0" brushRef="#br0" timeOffset="49893.71">20365 10964 0,'24'0'172,"76"0"-156,-51 0-16,50 0 15,-24 0-15,49 0 16,25 24-16,0 1 16,49 0-16,-24-25 15,24 0-15,-24 50 16,-25-50-16,-50 0 16,-25 0-16,1 0 15,-26 0-15,-24 0 16,49 0-1,-49 0-15,25 0 16,-25 0-16,24 0 16,26 0-16,-1 0 15,-24 0-15,-25 0 16,49 0-16,-24 0 16,-26 0-16,51 0 15,-50 0 16,-1 0 79,1 0-48,-99 0 79,-1 0-141,1 0 0,-25 0 16,49-25-16,-74-25 15,74 50-15,-49 0 16,0 0-1,0 0-15,-50 0 16,50 0-16,-25 0 16,-75 0-16,50 0 15,25 0-15,0 0 16,50 0-16,-25 0 16,24 0-16,1 0 15,49 0-15,0 0 16,1 0 15,-1 0 0,0 0-15,0 0 0,0 0-1,1 0 1,-26 0-1,25 0 1,-25 0 0,26 0-16,-26 0 15,-24 0 1,49 0-16,-50 0 16,26 0-1,24 0 1</inkml:trace>
  <inkml:trace contextRef="#ctx0" brushRef="#br0" timeOffset="52078.36">25226 10765 0,'75'0'94,"396"0"-79,-297 0 1,24 0-16,25 0 15,-24 50-15,49-50 16,0 0-16,0 0 16,-25 0-16,-24 0 15,24 0-15,25 0 16,-124 0-16,-25 0 16,-24 0-16,-51 0 15,26 0 204,-25 0-203,24 0-16,1 0 15,0 0-15,24 0 16,25 0-16,0 0 15,1 0-15,49 0 16,-1 0-16,26 0 16,-25 0-16,-50 0 15,25 0-15,-25 0 16,0 0-16,-24 0 16,-25 0-16,-26 0 15,1 0 63</inkml:trace>
  <inkml:trace contextRef="#ctx0" brushRef="#br0" timeOffset="54630.71">3349 11857 0,'74'0'94,"-49"24"-79,0 26-15,49 0 16,-49 24-16,0-74 15,-1 50-15,26-26 16,-50 1-16,25-25 16,0 25-16,0-25 93,-1 0-77,51 0 0,-26-25-16,26-49 15,24-25-15,0 24 16,0-49-16,50-74 16,0 49-16,99-49 15,-25 24-15,100-49 16,24-25-16,124-75 15,199-49-15,-25 50 16,74-50-16,-247 74 16,-26 50-16,-123 74 15,-75 50-15,-100 25 16,-73 74-16,-50-24 16,-1 49-16</inkml:trace>
  <inkml:trace contextRef="#ctx0" brushRef="#br0" timeOffset="55758.18">9054 11832 0,'49'0'62,"-24"0"-46,50 0-16,-1 0 15,25 0-15,0 0 16,100 0-16,-1 0 16,75-50-16,50-99 15,-26 25-15,100 25 16,99-124-16,-49-25 16,98-99-16,26 49 15,-25-25-15,-199 75 16,-74 50-16,49-25 15,-173 124-15,49-50 16,-123 99-16,24-24 16,-74 74-16,0-25 15</inkml:trace>
  <inkml:trace contextRef="#ctx0" brushRef="#br0" timeOffset="104726.7">23465 8235 0,'0'-25'78,"25"1"-78,99-1 16,50-50-16,-25 1 15,24-1-15,-74 26 16,50-26-16,0 51 16,-99-1-16,24 0 15,-24 0-15,-1 0 16,-24 25 0,0 0-1,0-24 1,-1-1-1,1 25 1,0 0-16,0 0 31,0 0-31,-25-25 0,0 50 94</inkml:trace>
  <inkml:trace contextRef="#ctx0" brushRef="#br0" timeOffset="105718.57">23912 8458 0,'-25'0'31,"-25"0"-31,25 0 31,75 0 47,99 0-62,-25-49-16,50-1 16,-1-24-16,-24 24 15,-25 1 1,0-1-16,-25 50 15,25-74-15,-74 74 16,-25-25-16,0 25 16,24 0-16,-24 0 125,0 0-110,0-25-15,-1 25 32,-24-25 14</inkml:trace>
  <inkml:trace contextRef="#ctx0" brushRef="#br0" timeOffset="107143.02">27558 7069 0,'25'75'78,"0"-75"-78,-1 124 15,26 0-15,0 0 16,24 25-16,-24-1 16,49 1-16,-74-49 15,24 24-15,-24-50 16,25 0-16,-50 1 15,49-26 1,-24-24-16,-25 25 16,25-25 15,0-1 16,-50-24 31</inkml:trace>
  <inkml:trace contextRef="#ctx0" brushRef="#br0" timeOffset="107727.4">27583 8235 0,'-25'-25'47,"25"-24"-47,25-1 16,74-24-16,0 24 15,0 0-15,1-24 16,24 24-16,-75 1 16,1-1-16,24 50 15,-24-49-15,0 24 16,-1 0-1,1 0 1,-25 0 15,-1 25-15,1 0 0,25-49-1,-25 49 1,-1 0-16,1-25 15,25 25-15,24 0 16,25 0-16</inkml:trace>
  <inkml:trace contextRef="#ctx0" brushRef="#br0" timeOffset="108469.53">29840 8880 0,'99'0'63,"174"-124"-48,-99 50-15,74-26 16,25-48-16,-1 48 16,-23 26-16,-51-50 15,-24 50-15,-50 49 16,-50 0-16,-49 0 16,24 0-16,-98 25 187</inkml:trace>
  <inkml:trace contextRef="#ctx0" brushRef="#br0" timeOffset="109814.93">19174 7565 0,'0'25'78,"-50"74"-62,26 50-16,-76 25 15,26 49 1,24-49-16,-49 24 16,25 1-16,24 24 15,1-124-15,49 0 16,-50-24-16,50-50 15,0-100 79,0 50-78,25-24-16</inkml:trace>
  <inkml:trace contextRef="#ctx0" brushRef="#br0" timeOffset="110382.7">18331 8359 0,'24'0'32,"51"0"-17,-1 0-15,1 25 16,-1 0-16,50 24 16,-49 1-16,49 0 15,-50 24-15,0-49 16,1 24-16,-26 1 15,26-25-15,-26 0 16,1-1 0,0 1-16,-26 0 15</inkml:trace>
  <inkml:trace contextRef="#ctx0" brushRef="#br0" timeOffset="111446.36">18281 8855 0,'-25'-25'47,"25"1"-16,50-1-15,-1 25-16,51-50 16,-76 50-16,26-25 15,74-49-15,-74 74 16,-25-25-16,49 0 15,-24 1-15,-26 24 16,1-25-16,25 25 16,-25 0-1,24-25-15,-24-25 16,0 50 0,24-24 15,-24 24-31,0 0 15,0 0-15,24-50 16,-24 50-16,25-25 16,-25 25-16,-1 0 15,1 0 1,-25-25-16,25 25 16,0 0 30,0-24-30</inkml:trace>
  <inkml:trace contextRef="#ctx0" brushRef="#br0" timeOffset="112566.59">18703 7937 0,'0'100'125,"0"-26"-125,0 1 15,0 24-15,25-25 16,-1-24-16,1 74 16,-25-99-16,25-25 15,-25 49-15,25-49 16,-25 25-16,0 0 62,25 0-46,-25-1 0,24 1-1,1 0 1,-25 0-16,0 0 15,25-1 1,-25 1 0,25 0-1,0-25-15,-25 25 16,0 0 0,0-1-1,24 1-15,1 0 16,-25 0-1,25 25 17,25-26-1,-26 26 0,-24-25-15,0 24 15,25-24 0</inkml:trace>
  <inkml:trace contextRef="#ctx0" brushRef="#br0" timeOffset="119854.47">28253 6648 0,'-25'0'0,"-25"-25"16,1 0-1,24 25-15,0 0 16,-25 0 0,25 0-1,-24 0 1,24 0-16,-25 0 15,26 0-15,-1 0 16,0 0-16,0 0 16,-24 0-16,24 0 15,-25 0-15,25 0 16,1 0-16,-26 0 16,25 0-16,-24 25 15,24-25 1,-25 0-1,1 25 1,-1-1 0,-24 26-1,49-50 1,0 50 0,-25-26-16,26 1 15,-1-25-15,25 50 16,-25-50-16,0 50 15,0-50-15,25 24 16,-49 76 0,49-51-1,0-24-15,0 25 16,0-26-16,0 1 16,0 25-16,0-25 15,0 24-15,0 26 16,0-26-16,0-24 15,0 0-15,0 24 16,0 1-16,0 0 16,0-1-1,0 1-15,0-1 16,0 26-16,0-26 16,24 1-16,1 0 15,-25-1 1,0 1-16,50 0 15,-50-26 1,25 1-16,0 50 16,-1-75-1,-24 24 1,50-24 0,0 0-16,-1 0 15,-24 50-15,25-50 16,24 25-16,-24-25 15,24 25-15,-24 24 16,-1-49-16,1 25 16,24 0-16,-49-25 15,25 49-15,-26-49 16,26 25-16,-25-25 16,0 0-16,49 50 15,-24-50 1,-25 0-1,-1 0-15,26 0 16,0 0-16,-1 0 16,1 0-16,-25 0 15,24-25 1,1 25-16,-1-50 16,-24 50-16,0-24 15,0-1-15,0 25 16,-25-25-16,24 25 15,1-50-15,0 50 16,-25-24-16,50-51 16,-26 50-16,1-24 15,0-1-15,0 1 16,0-1-16,-1 0 16,-24 1-16,25-26 15,0 75-15,-25-74 16,0 24-1,0 1-15,0 24 16,0 0-16,0 0 16,0 0-16,0 1 15,0-26-15,0 25 16,0-24-16,-25-26 16,0 26-16,25-26 15,-24 26-15,-1-51 16,0 26-16,25 0 15,0 49 1,0-50-16,0 51 0,-50-51 16,50 50-1,0 0 1,0 1-16,-24-1 47,-1 25-16,0-25-15,0 0-1,0 0 1,-49 1 0,74-1-1,-25 25-15,0 0 31,1 0-31,-1-25 16,0 0-16,0 25 16,-24 0-16,24-25 15,-25 25-15,25-24 16,-49 24-16,49 0 16,-49-25-1,24 25 1,0 0-16,1 0 15,24 0-15,-25 0 16,1 0-16,-1 0 16,25-50-16,-24 50 15,-1 0-15,1 0 16,24 0-16,-25 0 16,25 0-16,-24 0 15,24 0-15,0 0 16,0 0-16,1 0 15,-26 0 1,25 0 15,-24 0 1,24 0 77,-25 0-15,25 0-79,25 50 32,-24-50-31,24 25-16,0 24 15,-25-24 1,25 0-16,-25-25 16,25 25-16,0-1 15,0 51 1,-25-75-16,25 25 16,-25 24-16,0 1 31,25-25-16,0 0 1,0-1-16,0 1 16,-24 0-1,24 0 1,0 0-16,-25-1 16,25 1-1,0 0-15,-25 0 16,25 0 15,0 24-15,0 26-16,-25-26 15,25-24-15,0 0 16,0 49-16,0-24 16,0-1-16,-49 1 15,49-25-15,0 24 16,0 1-16,0 0 15,0-26 1,0 1 0,0 0-1,24 0 17,26 24 14,-50-24-30,0 25-16,0-25 16,25 0-1,-25-1-15,25 1 16,-1 0 0,-24 0-1,25 0 1,0-1 15,0-24-15,-25 25-16,25 0 15,24 25 1,-49-26-16,25-24 16,0 25-16,0 0 15,0 0-15,-1-25 16,1 25-16,-25-1 15,50 1-15,-25 0 16,-25 0 0,24-25-16,1 25 15,0-1 17,0 1-17,0-25 1,-1 25-16,1-25 15,25 25 1,-25 0 0,24-1-16,-24-24 15,0 0 1,24 25 0,1 0-1,-25-25-15,0 25 16,-1-25-1,1 0-15,0 0 16,25 0-16,-1 0 16,1 0-16,0 0 15,-26 0-15,26 0 16,-25 0-16,49 0 47,-49 0-32,0 0-15,0-25 32,-1 25-32,-24-25 15,25 0 1,25 1 0,-25 24-1,-1-50-15,1 50 16,0-25-16,0 0 15,0 1 1,-1-1 0,26 0-1,-50 0 1,25 0 31,-25 1-47,49-1 15,-49 0-15,25 0 16,0-24-16,0 24 16,0 0-16,-25 0 15,24 0-15,-24 1 16,25 24-16,0-25 16,-25 0-16,0 0 15,50-24 1,-50 24-1,24-25 1,-24 0 0,0 26-16,50-1 15,-50 0 1,0 0-16,0 0 16,0 1-16,0-1 15,0 0-15,0-25 16,0 26-16,0-26 15,0 0-15,-25 1 16,25-1 0,0 1-16,-25 24 15,1-25-15,24 25 16,-25 1-16,0-1 16,25 0-16,0 0 15,-50-49-15,50 49 16,-24 0-16,24 0 15,-25 1-15,0-1 16,0 0 0,25 0-16,0 0 31,-49 1-31,49-1 16,0-25-1,-25 50-15,25-25 16,-50-49-1,25 74-15,25-25 16,0 0-16,-24 0 16,24-24-1,-25 49-15,25-25 16,-25-25 15,0 50-31,25-24 16,-25 24-1,25-25 1,-24 0 0,-1 0-16,0-24 47,0 49-16,0-25-31,1 25 15,-1-50 17,-25 25-17,25 25 48,-24 0-32,24 0 32,0 0-48,0 0 16,1 0-31,-1 0 16,-25 0 0,0 25-1,26 0-15,-1-25 16,0 0 0,0 25-1,0-25-15,25 25 16,-24-25-16,-1 24 15,0-24-15,-25 0 16,26 0-16,-26 0 16,0 50-16,-24-50 15,24 25-15,-24 0 16,49-25-16,-24 24 16,-26-24-16,26 25 15,24 0-15,-25 0 16,25-25-1,1 25 1,-1-25 15,0 24-15,0-24 15,0 0-15,0 25-1,1-25 1,24 25 0,-25-25-1,0 25 48,25 0-48,-25-1 32</inkml:trace>
  <inkml:trace contextRef="#ctx0" brushRef="#br0" timeOffset="127110.48">26219 6325 0,'24'0'31,"1"0"-15,50 0-16,-26 0 15,1 0-15,24 0 16,-24 0-16,24 0 16,1 50-16,49-1 15,-50 26-15,50-26 16,-25 1 0,-24 0-16,24 24 15,-25-49-15,1 0 16,-1-1-16,-49 1 15,0-25-15,0 0 16,24 0 0,1 0-1,-1-25 1,26-24-16,-26-75 16,51 25-16,-26-1 15,25-24-15,-24 0 16,24 0-16,50-24 15,0-26-15,-1 0 16,-24 50-16,75-25 16,-1-49-16,-49 99 15,50-25-15,-26 0 16,-49 49-16,-49 1 16,24-1-16,-74 26 15,24 49-15,-24-50 16</inkml:trace>
  <inkml:trace contextRef="#ctx0" brushRef="#br0" timeOffset="130734.8">26293 6251 0,'25'0'141,"24"0"-125,1 25-16,0-1 15,-26-24 1,-24 25-16,75 0 15,-1 49 1,-24-49 0,-25-25-16,-1 0 15,1 50-15,0-50 16,0 25 0,0-1 15,-1-24-16,26 25 1,0-25 0,-50 25-1,24-25-15,-24 25 16,50-25-16,-25 25 16,0-25-1,-25 24-15,25-24 16,-1 0-1,1 0 1,0 0-16,0 0 16,24 0-16,-24 0 15,25 0-15,-1 0 16,-24 0-16,25-24 16,24 24-16,-24-25 15,49-25-15,-74 25 16,49 1-16,-24 24 15,-1-50-15,1 50 16,0-25 0,-26 25-16,1-25 15,25 25 1,0-49-16,-1 24 16,-24 25-16,25-50 15,-26 26-15,51-26 16,-26 25-16,-49 0 15,25 25-15,25-24 16,-25-1-16,24 0 16,-24-25-16,0 26 15,24-1-15,-24 25 16,25-75 0,49 51-16,-49-51 0,74 50 15,-50-74 1,25 25-16,-24 24 15,49-49-15,0 24 16,-50 26-16,-24-1 16,24 1-16,-24-1 15,-25 0-15,24 26 16,-24-1-16,0 0 16,0 0-1,-1 0-15,1 1 16,0-1-1,0-25 1,0 50 0,-25-25-16,24 1 15,-24-1 1,25 25-16,-25-25 16,25 0-16,0 25 15,0-50 1,-1 26-16,-24-1 15,25-25 1,0 25 0,0 1 31,-25-1-32,0 0 48</inkml:trace>
  <inkml:trace contextRef="#ctx0" brushRef="#br0" timeOffset="140534.96">18231 11137 0,'0'25'125,"0"25"-109,0-1-16,-49 1 15,49-25-15,0 49 16,0-24-16,0-1 16,0-24-16,0 25 15,0-25-15,0 24 16,0 1-1,0-25 1,0-1-16,0 1 16,0 0-1,0 25-15,0-1 16,0-24 0,0 0-16,0 24 15,0 1 1,-25-50-16,25 25 15,0 24-15,0-24 16,-25 25 0,25-25-1,0 0 1,0-1 0,0 26 15,-25-50-16,25 25 1,0 0 31,0 24-16,-24-24-15,24 0-1,0 0-15,-25-25 16,25 24 31,0 1 47,-25 0-16,25 0-16,0 24-30,0-24-17,0 25 1,0-25-1,0 24 48,0-24 203,50-25-266,-26 0 15,26-25 1,0 25-16,-1 0 15,-24 0-15,49 0 0,-24-25 16,-25 25-16,24 0 16,1 0-1,25-49-15,-26 49 0,26 0 16,24-25 0,25 25-16,0 0 15,49 0-15,-49 0 16,125 0-16,-101 0 15,26 0-15,0 0 16,-26 0-16,26 0 16,-25 0-16,-25 0 15,-25 0-15,50 0 16,0 0-16,-25 0 16,0 0-16,-25 0 15,0 0-15,0 0 16,26-25-16,-26 25 15,-25 0-15,50 0 16,-49 0-16,24-49 16,-50 49-16,51-25 15,-26 25-15,-24 0 16,-26 0-16,1 0 16,25 0-16,-25 0 15,-1 0 32,1 0-16,0 0-15,0 0 0,0 0-16,0 0 15,49 0-15,0-50 16,-24 25-16,-25 25 15,24-24-15,1 24 16,24 0-16,-24 0 16,49 0-16,-74 49 15,74 50-15,-49 1 16,-1-76-16,-24 26 16,25-50 30,74-50-46,-124 26 16,49-26-16,-24 50 16,0 0-1,0 0 1,0 0-16,24 0 16,1 25-16,-25 0 31,0-25-31,-1 0 31,1 0-31,25 0 16,24-25-16,-24 0 15,-1-25-15,-24 26 16,25-1-16,-25 25 16,49 0-1,-49 25-15,49 49 16,-24-49-16,-25 24 15,74-24-15,-74-25 16,49 0-16,25 0 16,-24 0-16,24-49 15,25-51-15,25 1 16,0-25-16,24 50 16,-24 24-16,0 25 15,-25-24-15,0 49 16,-50 0-16,26 0 15,-51 0-15,-24 0 16,0 0-16,0 0 16,-1 0-16,1 0 31,0 0-31,25 0 16,-1 0-1,-24 0-15,49 0 16,1 0-16,-50 0 15,49 0-15,-24 0 16,24 0-16,-24 0 16,-25 0-1,24 0-15,-24 0 32,0 0-32,0 0 15,-1 0 1,1 0-1,0 0 1,0 0 0,0 0-16,-1 0 15,1 0 17,0 0 233,0 0-265,-25 25 16,25-25 15,-1 0-15,1 0 312,0 0-313,0 0-15,0 24 16,-1-24-16,26 0 16,-25 0-16,24 0 15,-24 0 1,74 25-16,-49-25 16,-25 0-16,25 0 15,-26 0-15,51 0 16,-26 0-16,26 0 15,-26 0-15,-24 0 16,25 0-16,-25 0 16,49 0-16,-24 0 15,24 0-15,0 0 16,26 0-16,-1 0 16,-25 0-16,-24 0 15,49 0-15,-49 0 16,-25 0-16,49 0 15,25 0 1,-74 0 0,25 0-16,-1 0 15,-24 0-15,0 0 16,24 0-16,1 0 16,-25 0-1,24 0-15,26 0 16,-26 0-16,-24 0 15,50 0 1,-26 0-16,-24 0 16,0 0-16,49 0 15,1 0-15,-50 0 16,24 0-16,1 0 16,-1 0-16,-24 0 15,25 0-15,24-25 16,-49 25-16,25 0 15,-1 0-15,1 0 16,-25 0-16,49 0 16,-49 0-16,24 0 15,1 0-15,0 0 16,-26 0-16,26 0 16,-25 0-16,24 0 15,-24 0-15,0 0 16,25 0-16,-1 0 15,-24 0 1,0 0-16,25 0 16,-26 0-16,1 0 15,0 0-15,25 0 16,-26 0 0,1 0-16,0 0 15,0 0 1,0 0-16,-1 0 15,1 0-15,0 0 16,25 0-16,-26 0 16,1 0-16,0 0 15,0 0-15,0 0 16,24 0-16,1 0 31,-25 0-15,-1-24 15</inkml:trace>
  <inkml:trace contextRef="#ctx0" brushRef="#br0" timeOffset="142367.16">1960 13469 0,'124'0'31,"-50"25"-31,0 24 0,26-49 16,24 25-16,-25-25 15,50 0-15,24 0 16,1 0-16,49 0 16,-49 0-16,-1 0 15,-24 0-15,0 0 16,50 0-16,-51 0 16,26 0-16,0 0 15,-50 0-15,74 0 16,-49 0-16,-25 0 15,50 0-15,-1 0 16,-49 0-16,50 0 16,-50 0-16,50 0 15,-1 0 1,-24 0-16,0 0 16,24 0-16,-48 0 15,-1 0-15,24 0 16,51 0-16,-75 0 15,25 0-15,-25 0 16,49 0-16,-73 0 16,73 0-16,-24 0 15,25 0-15,24 0 16,-49 0-16,-50 0 16,25 0-16,-25 0 15,1 0-15,24 0 16,-25 0-16,0 0 15,0 0-15,25 0 16,-25 0-16,26 0 16,23 0-16,1 0 15,-50 0-15,25 0 16,25 0-16,-50 0 16,1 0-16,-1 0 15,0 0-15,-24 0 16,-1 0-16,-49 0 15,49 0 1,1 0-16,-1 0 16,0 0-16,1 0 15,24 0-15,-25 0 16,26 0-16,-26 0 16,0 0-16,1 0 15,24 0-15,0 0 16,1 0-16,-1 0 15,0 0-15,0 0 16,-24 0-16,24 0 16,-25 0-16,25 0 15,-24 0-15,-1 0 16,-24 0-16,49 0 16,-24 0-16,-1 0 15,-24 0-15,-1 0 16,1 0-16,-1 0 15,-24 0-15,25 0 16,-25 0-16,24 0 16,-24 0-1</inkml:trace>
  <inkml:trace contextRef="#ctx0" brushRef="#br0" timeOffset="146254.2">16545 15528 0,'-50'25'78,"25"-1"-78,1 26 15,-26 49-15,50-24 16,-75 49-16,51-50 16,24 25-16,0-24 15,0-1-15,0-49 16,0 0-16,0-1 15,0 1-15,0 0 16,0 0 0,24-25-1,26 0-15,0 0 16,-1 0 0,-24 0-1,0 0 1,25 0-1,-26-25 1,1 0 0,-25 0-16,25-49 15,-25 24-15,25 1 16,0-1-16,-25-24 16,0-100 15,0 100-31,0 24 0,0 25 15,0-24-15,0 24 16,0-25 31,-25 26 62,0 24-109,25-25 32,-50 0-17,26 0 16,-1 0 1,74 50 186,1 25-202,49-1-16,0 1 16,-24 0-16,-26-26 15,26 26-15,-1-25 16,-49 0-16,25-25 16,-1 24-16,1-24 15,-25 0 1,24 0-16,-24 50 15,0-50 1,24 0-16,-49 25 16,50 0-1,-25-25 1,-25 24 0,25-24 46,24 0-46,-24 0-1</inkml:trace>
  <inkml:trace contextRef="#ctx0" brushRef="#br0" timeOffset="146813.59">17264 15354 0,'25'-25'78,"24"-24"-62,75-1-16,-49 0 15,-25 1-15,24 24 16,-49-25-16,0 50 15,-1-24 1</inkml:trace>
  <inkml:trace contextRef="#ctx0" brushRef="#br0" timeOffset="147558.43">17363 15478 0,'50'0'62,"-1"-25"-62,-24 25 16,25-24-16,-25 24 15,0-25-15,-1 25 32,-24-25-17,25 25 48,0 0-63,25-25 15,24 25 1,-24-25-16,-26 0 16,1 25-16,0-24 15,25-1 1,-26 25-16,1-25 16,0 25-16,-25-25 15,25 25 16,0 0 1</inkml:trace>
  <inkml:trace contextRef="#ctx0" brushRef="#br0" timeOffset="149286.5">16842 17165 0,'0'49'78,"50"26"-62,24-1-16,1-24 16,-26 24-16,1 1 15,0-26 1,-26 26-16,51 24 15,-50-74-15,24 49 16,-49-49 0,0-75 124,0-49-140,0 25 16,25-50-16,0 0 16,49 0-16,-24 24 15,49-24-15,-49 0 16,-1 50-16,1 24 15,0 1-15,-26 24 16,-24 0-16,25 25 47,25 0-47,-1 0 16,-24 25-16,25 25 15,49-26-15,-74 26 16,24-25-16,26 49 15,-50-49 1,24 25-16,-24-1 16,0-24-1,-25 25 1,0-26-16,0 1 16,0 25-16,0-25 15,0 49-15,0 0 16,0-49-1,0 25-15,0-25 16,0 24-16,-25-24 16,0 0-16,0 0 15,-24 0-15,-1 24 16,-49 1 0,74-50-16,0 25 15,1-1-15,-51-24 16,50 25-16,-24-25 31,24 25-31,-49-25 16,49 0-16,0 0 15,0 0-15,-24 0 16,24 0-16,0 0 16,-25 0-1,26 0-15,-1 0 16,0 0-16,0 0 15,0 0 64,-24 0-17,49-25-46,0 0-16,0 1 15,0-1 1,0-25-16,49-49 16</inkml:trace>
  <inkml:trace contextRef="#ctx0" brushRef="#br0" timeOffset="150174.88">18479 17016 0,'75'-25'47,"-50"0"-47,49 1 16,-24-26-16,-1 25 15,26-24 1,24 24-16,-25-50 16,-24 51-16,24-26 15,-49 25-15,50-24 16,-51 24-16,26 0 16,0-25-1,-26 50-15,-24-24 16</inkml:trace>
  <inkml:trace contextRef="#ctx0" brushRef="#br0" timeOffset="150655.81">18802 17338 0,'223'-124'31,"-173"75"-31,24 49 16,-24-50-16,24 25 16,-24-24-16,-25 24 15,49 0-15,-49 0 16,-25 1 46,0-26-46,0 0-16,0 26 16,0-51-16,0 1 15,0 24 1,49-49-16,-49 0 16</inkml:trace>
  <inkml:trace contextRef="#ctx0" brushRef="#br0" timeOffset="152342.84">18703 14139 0,'0'-25'0,"0"0"16,25-25 0,-1 26-16,26-76 15,0 51-15,-1-1 16,1-24-16,-1 74 15,26-25-15,-50 0 16,-1 25-16,51-25 16,-50 25-1,-1 0 32,-24 25-31,0 25-16,0 24 15,0-49-15,0 49 16,0 1-16,0-50 16,0 24-16,0 50 15,-24-74-15,-1 0 16,-25 25-16,50-1 16,-25-49-1,75 0 95,198-49-79,-198 49-31,-26 0 15,1 0 64,0 0-64,-25 49 1,0 1-16,0 0 15,0-26-15,0 26 16,0-25-16,0 49 16,0-49-16,0 25 15,-50-26-15,26 26 16,-26 0-16,0-1 16,1-24-16,-26 25 15,26-26-15,-1 1 16,25 0-16,1-25 15,-1 0 1,0 0-16,-25 0 16,26 0-1,-1 0 1,0 0 15,0 0-31,0 0 16,1 0-1,-1 0-15,0 0 16</inkml:trace>
  <inkml:trace contextRef="#ctx0" brushRef="#br0" timeOffset="153590.03">19869 13791 0,'0'-74'31,"0"24"-15,0 1-1,0 24-15,0-25 16,0 26-16,0-1 15,24 0 1,-24 0-16,25 25 16,25-25-1,-25 25 1,24 0 0,-24 0 30,25 0-14,-26 25-17,-24 0 1,25 25-16,-25-1 16,50 26-16,-50-1 15,25 0-15,-1 1 16,-24-26-16,0 26 15,0-1-15,0-49 16,0 49-16,0-24 16,0 0-16,0-1 15,0-24 1,25 0 0,0-25 62,0 0-47,0 0-15,-1 0-16,51 0 15,-26-25-15,1-25 16,-25 1-16,49 24 15,-74-25 1</inkml:trace>
  <inkml:trace contextRef="#ctx0" brushRef="#br0" timeOffset="154870.67">19869 15850 0,'0'-25'47,"49"-99"-47,50 75 16,-49-1-16,0-24 15,24 49-15,-24-49 16,-1 74-16,1-25 15,-1 0-15,1 25 16,-25 0 31,0 0-47,-1 0 16,1 25-1,-25 0-15,0 24 16,0-24-1,0 25-15,0-1 16,0 26-16,0-1 16,0 25-16,0 0 15,-25-74-15,1 50 16,-1-1-16,0-24 16,0-50-16,50 0 125,74-50-110,-24 25-15,-1 25 16,1-49-16,-26 49 15,-24-25 1,25 50 31,-26 24-31,-24-24-1,0 49-15,0-49 16,0 50-16,0-26 15,0-24 1,0 0-16,0 0 16,0 0-1,0 24 1,0-24-16,0 25 16,-49-1-16,-50 1 15,49 24-15,25-74 16,-74 75-16,74-51 15,0-24-15,-24 0 16,-1 0-16,25 50 16,0-50 15,1 0 31,-1 0-30</inkml:trace>
  <inkml:trace contextRef="#ctx0" brushRef="#br0" timeOffset="155998.63">21109 15280 0,'0'0'0,"0"-50"0,0 25 16,25 0-16,-25 1 15,49-1 1,-24-25-16,25 25 15,-50 1-15,24 24 16,1 0 31,25 0-31,-25 0-1,-1 24 1,1 1-16,0 0 15,-25 25-15,25 24 16,-25-24-16,0-1 16,49 26-16,-24-50 15,-25 24-15,0 26 16,0-1-16,0-24 16,0 24-16,0 0 15,0 26-15,0-26 16,0 25-16,0-24 15,0-1-15,0-24 16,-25 24-16,25-49 16,0 0-1,25-50 110,50-25-125,-51 25 16,51-74-16,-1 50 16,-24-51-16,24 51 15,1-26-15,-1 1 16,-24 24-16,-1-24 15,-24 24-15,0 50 16,-25-24-16,25-1 16,0 0-1,-50 0 79,-25-49-78,-49-50-16,25 49 15</inkml:trace>
  <inkml:trace contextRef="#ctx0" brushRef="#br0" timeOffset="159350.75">25326 15875 0,'-25'0'109,"-25"74"-109,25 50 16,-24-74 0,49 0-1,0-1-15,0 1 16,0-25 15,0-1-15,25 1-1,-25 0 1,24 0 0,26-25 15,0 0 0,-1-25-15,-24 0-1,0 0-15,0 1 16,-1-1-16,26-25 16,-50 25-16,74-24 15,-74-1-15,25 1 32,-25 24-32,0 0 15,0 0 1,0 0-16,0 1 47,0-1-32,0 0-15,0 0 16,0 0-16,0 1 16,0-26-1,0 25 16,-25 25 188,1 0-219,-1 0 16,0 0 15,0 25 0,-24 25 16,49-26-47,-25 1 16,25 0-1,25-50 189,-1 0-189,1 1 1,0 24-16,0 0 31,0 0 0,-1 0-31,26 0 16,-25 0-16,24 0 16,1 49-16,49 1 15,-74-25-15,50-1 16,-51 1-16,26 0 15,-25 0 1,0-25-16,-1 0 16,1 0-1,25 0 1,-1 0 31,-24 0-47,-25-25 15,0 0-15,0 0 16,0 1-16</inkml:trace>
  <inkml:trace contextRef="#ctx0" brushRef="#br0" timeOffset="159934.44">25995 14734 0,'0'74'31,"25"-49"-31,0 25 0,25 49 16,-26-74 0,1 74-16,0-49 15,0-26-15,-25 51 16,49-50-16,-49-1 15,25 1-15,0 0 16,0 25 0,-25-25 15</inkml:trace>
  <inkml:trace contextRef="#ctx0" brushRef="#br0" timeOffset="160502.31">25971 15429 0,'-25'-25'31,"25"0"-31,49-50 0,1 26 16,0-1-16,-1-24 16,-24 24-16,25 1 15,-26-1-15,1-24 16,0 24-1,0 0 1,0 26 0,-1-1-1,1 0 95,-25 0-110</inkml:trace>
  <inkml:trace contextRef="#ctx0" brushRef="#br0" timeOffset="162094.63">26615 13295 0,'0'50'15,"0"-25"1,25 74-16,0-25 16,49 26-16,-74-26 15,100 0-15,-1 75 16,-74-99-16,-25 49 15,24-25-15,51 26 16,-50-26-16,24 1 16,-24-26-1,0 26-15,-25-26 16,50 26-16,-50-51 16,0 1-1,0 0 16,0-99 157,0-150-172,0 150-1,0-1-15,0 1 16,0 0-16,0 24 15,24 50-15,1-50 16,0 26-16,25-1 16,-50 0-1,24 25 17,1 0-17,25 0 32,-25 25-47,-1-25 16,-24 25-1,25 24-15,0-24 16,0 0-16,-25 0 16,0-1-16,49 1 15,-49 0-15,0 0 16,0 24-1,0-24 1,0 25 15,0-25 1,0 0-32,0-1 15,0 1 1,0 0-16,0 0 15,-24 0-15,-1-25 16,0 24 0,-25 1-16,1 0 15,-26 0 1,51-25 0,-1 25-1,0-25 1,-25 0 15,1 0-31,-26 0 16,51 0-1,-1 0-15,0 0 16,-25 0 31</inkml:trace>
  <inkml:trace contextRef="#ctx0" brushRef="#br0" timeOffset="163310.1">26045 17438 0,'25'0'16,"0"0"-1,-1 0 1,1-50-16,25 25 15,-25 0-15,-1-24 16,26 24-16,-50 0 16,25 25-16,0-25 15,-1 1 32,-24-1-31,25 25-16,0-25 15,0 0 32</inkml:trace>
  <inkml:trace contextRef="#ctx0" brushRef="#br0" timeOffset="164262.19">26095 17611 0,'0'25'141,"24"-25"-126,-24-25 1,25 25-16,0 0 16,25-24-16,-50-1 15,24 25 1,1-25-16,0 25 15,-25-25 1,25 0 0,0 0-1,-1 25 1,1-24 0,-25-1 30,50 0-46,-25 25 16,-25-25 0,24 0-1,1 25 1,-25-24 93</inkml:trace>
  <inkml:trace contextRef="#ctx0" brushRef="#br0" timeOffset="166581.63">27012 15925 0,'0'74'47,"25"0"-31,-25-24-16,0 0 16,0-26-16,50 26 15,-50 0 1,25-26-16,-25 1 15,24-25-15,1 50 16,0 0-16,-25 24 16,25-24-16,-25-1 15,25 50-15,-25-74 16,24 25-16,-24-1 16,0-24-16,25 0 15,-25 0 63,0 0-78,50-1 16,-25 1 31,-1 0-16,1-25-31,0 0 16,0 0 15,0 0-15,-1 0-1,1 0 1,0 0-1,0 0 17,0-25-32,-1 0 15,1 1 1,0 24-16,0-25 16,0 0 15,-1 25-16,1-50-15,0 26 32,-25-1-17,25-25 1,-25 25-16,0-24 16,0 24-1,0 0 16,0 0 16,0 1-31,0-1 15,-25-25-15,0 50 46,-24 0-30,24 0-17,-50 0 1,75 25-16,-24-25 15,-1 50 1,0-26-16,0 1 16,0 0-1,25 0 1,-24-25-16,24 25 16,-25-25-1,25 49 1,-25-24-1,0 0-15,0 0 16,25-1 31,0 1-31,-24 0-1</inkml:trace>
  <inkml:trace contextRef="#ctx0" brushRef="#br0" timeOffset="168526.56">27781 15379 0,'0'74'78,"0"1"-63,0-1-15,0-49 0,0 49 16,0-24 0,0-25-16,0 24 15,25-49-15,-25 25 16,0 0 0,25 0-1,-25 0 1,0-1-1,25-24 1,-25 25-16,24 0 16,-24 25-1,0-26-15,0 26 16,25-25 15,-25-100 47,25 26-78,0-1 16,24-49-16,-24 74 16,25-49-16,-25 24 15,0 25-15,-25 1 16,0-26-1,0 25 1,0-24 31,0 24-31,-25 0-1,25 0-15,0 0 16,0-24-1,-25 24 1,75 50 156,24 24-172,-49 26 16,49 24-16,-24 0 15,24 25 1,25 25-16,-49-25 15,24-50-15,-24 50 16,0 1-16,-50-51 16,74 25-16,-49-49 15,0-25-15,-25-1 16,0 1-16,24 0 16,-24-99 93,-99-50-109</inkml:trace>
  <inkml:trace contextRef="#ctx0" brushRef="#br0" timeOffset="173742.44">16694 14932 0,'-75'-49'31,"26"49"-15,24 0-1,-50 0 1,51 0-16,-51 0 15,1 49-15,24 1 16,0 49-16,1-49 16,-1-1-16,25 1 15,25 0-15,0-26 16,-24 26-16,24-25 16,0 0-16,0 0 15,0-1-15,0 1 16,0 0-16,0 0 15,0 0-15,0-1 16,0 1-16,0 25 16,0-25-1,0-1-15,0 51 16,0-26-16,0 1 16,0 0-16,0-26 15,0 26-15,0-25 16,0 0-1,0-1 1,0 1-16,0 25 31,0-25-31,49 24 16,-49-24-16,25 0 16,-25 0-16,50 24 15,-26-24-15,1-25 16,50 50-1,-51-50 17,1 25-17,0-25-15,0 0 16,49 24-16,-49-24 16,25 0-1,-25 0-15,24 25 16,-24-25-16,0 0 15,0 0-15,-1 0 16,1 0 0,0 0-16,0 0 15,24 0 1,-24 0 0,0-25-1,25 1 1,-26-26 15,26 25-15,-25 0-16,0 25 15,-25-25-15,49-74 16,-49 74 0,25-49-16,0 24 15,-25 1-15,25-26 16,-1 26-16,-24-26 15,25-24-15,-25 50 16,0-26-16,0 26 16,0-1-16,0 0 15,0-24-15,0 24 16,0 1-16,0-1 16,0 0-16,-25 1 15,1-1-15,-1 25 16,-25-24-16,25-1 15,-24 1-15,-26-1 16,26 0-16,-26-24 16,-24 24-16,99 26 15,-74-26 1,24 0-16,25 50 16,1-24-16,-1 24 15,0-25-15,0 25 31</inkml:trace>
  <inkml:trace contextRef="#ctx0" brushRef="#br0" timeOffset="175598.25">19794 13047 0,'-99'-49'32,"0"24"-32,-1 0 0,-24-25 15,75 50-15,-1 0 16,1 0-16,24 0 15,-25 0-15,25 0 16,-24 0-16,24 0 16,-25 25-1,1 50-15,-1-1 16,1 0-16,-26 1 16,50-1-16,1 26 15,-26-26-15,50-49 16,-25 99-16,0-50 15,1 1-15,24-1 16,-75 25-16,75-49 16,-74 99-16,74-100 15,0 26-15,0-51 16,-25 26-16,25 25 16,0-26-16,0 1 15,0-25-15,0 24 16,0-24-16,0 0 15,0 24-15,0-24 16,49 50 0,-49-51-16,75 26 15,-75-25-15,50 49 16,-26-49-16,26 49 16,0-24-16,-1-25 15,1 24-15,24 1 16,1-25-16,-26 0 15,26-1 1,-1 1-16,0-25 16,-24 25-16,24-25 15,-24 0-15,-25 0 16,49 0-16,-24-25 16,24 25-16,1-25 15,24-24-15,0-1 16,-49 50-16,24-74 15,-24 49-15,-1 0 16,26-24-16,-50 24 16,24 0-16,1-25 15,-1 1-15,1-1 16,0-24 0,-1-1-16,-24 51 15,25-26-15,-26 0 16,26-24-16,-25 0 15,25-1 1,-50 25-16,49-49 16,-49 0-16,25-50 15,25 50-15,-26-75 16,1 50-16,-25 0 16,0 50-16,0 49 15,0-24 1,-25-1-16,1 50 15,-1-25 1,0 25-16,0-25 16,0 0 15,1 1-31,-1-1 16,-50-25-16,-49 1 15,50 24-15,-50-25 16,-25-24-16,25 24 15,-74-24-15,98 24 16,-48-24-16,-1 24 16,0 1-16,74 49 15,1 0-15,-25 0 16,74 0-16,-49 0 16,-1 0-16,1 0 15,24 49-15,-24 26 16,49-51-16,-49 100 15,-1 0-15,-49 50 16,0 49-16</inkml:trace>
  <inkml:trace contextRef="#ctx0" brushRef="#br0" timeOffset="176775.8">17066 14585 0,'-25'-25'15,"25"1"-15,0-1 16,0-50-16,0 26 16,0-1-16,49-49 15,-24 49-15,25-24 16,-25 49-16,24-25 15,1 26-15,49-1 16,-49 25-16,-1 0 16,1 0-16,-25 0 15,0 0 1,-1 0-16,1 0 16,0 0-1,0 0 1,49 25-1,-49-1 1,25-24-16,-26 0 16,26 50-16,-25 0 15,24-26 1,-24 26-16,0-50 16,0 25-16,0 24 15,24-24-15,-24-25 47,-50 0 47,0 0-79,1-49-15,-1 24 16,0 25-16,0-25 16,-24 0-16,24 0 15,-25 25 1,1-24-16,24-1 16,0 0-16,0 25 15,0-25-15,1 25 16,-1 0 62,0 0-78</inkml:trace>
  <inkml:trace contextRef="#ctx0" brushRef="#br0" timeOffset="178030.37">17487 14486 0,'0'74'78,"25"-24"-78,0 49 15,0-24-15,24 24 16,-24-50-16,0 1 16,0 0-16,-25-26 15,25 26-15,-25-25 16</inkml:trace>
  <inkml:trace contextRef="#ctx0" brushRef="#br0" timeOffset="185822.51">15652 16619 0,'25'0'125,"74"0"-125,0 0 16,0 0-16,100 0 16,-1 0-16,-49-49 15,74-1-15,25 25 16,-25 0-16,-148 1 16,24-1-16,-74 25 15,24 0 1,-24-25 15,25 0 63,-25 0-79,49 25 1,1-25-16,24-24 16,-50-1-16,75 50 15,50-49-15,0-1 16,-75 25-16,149-49 16,-124 49-16,99-74 15,-49 74-15,24-74 16,-24 74-16,24-25 15,-49 1-15,25-1 16,-100 25 0,75 1-16,-75-1 0,26 0 15,-26 0 1,50-24-16,-25 24 16,25 0-16,25-25 15,-25 1-15,0-1 16,-74 25-16,49 0 15,0-49-15,-74 49 16,49 0-16,-24-49 16,0 74-16,-25-25 15,24-24-15,-24 24 16,-25-25-16,25-24 16,0 24-16,-25-49 15,24 25-15,1-50 16,0 24-16,-25 26 15,0-25-15,0 24 16,0 26-16,0-51 16,0 26-16,0-25 15,0 24-15,0-24 16,-25-50-16,-24 50 16,-26-99-16,75 123 15,-49-49-15,49 50 16,-75-75-16,50 99 15,-49-24-15,49 0 16,0 49 0,0 0-16,-24 0 15,24 0-15,0 1 16,0-1-16,1 25 16,-1 0-16,-25-50 15,25 50-15,-24 0 16,-1 0-16,-24 0 15,-1 0-15,-24 0 16,-50 0-16,25 0 16,-49 0-16,-1 0 15,25 0-15,-24 0 16,-26 25-16,1 0 16,-26 0-16,1 24 15,0 1-15,49-1 16,-24 1-16,49 0 15,-49 24-15,49-49 16,-25 49-16,1-24 16,73 24-16,-98 1 15,24-1-15,25 50 16,1 0-16,24 0 16,-25 25-16,0-25 15,50 0 1,-1 99-16,1-49 15,-74 99-15,24-50 16,50-25-16,-1 26 16,-24-26-16,0 1 15,25-51-15,0 26 16,49-25-16,-24-25 16,74-50-16,-25 1 15,0-1-15,0-24 16,1-25-16,24 49 15,0-49-15,0 0 16,0-1-16,0 1 16,0 25-1,0-25-15,24-25 16,1 24 0,0-24-1,49 25-15,1-25 16,49 25-16,0-25 15,25 25-15,74 0 16,25-25-16,25 0 16,74 0-1,-99 0-15,-74 0 16,-50 0-16,25 0 16,0-25-16,-125 0 15,76-25-15,-1 1 16,-50 24-16,75-49 15,0-1-15,0 26 16,25-51-16,-74 51 16,74-26-16,-75 26 15,0 49-15,-24-50 16,0 25-16</inkml:trace>
  <inkml:trace contextRef="#ctx0" brushRef="#br0" timeOffset="190222.44">17264 15280 0,'0'-25'265,"99"-25"-265,0 1 16,-24 49-16,-50-50 16,24 50-16,-24-25 15,25-24-15,-1 24 16,-49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01T15:20:49.35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3125 8806 0,'0'24'203,"0"26"-187,0-25-1,0 24-15,0-24 16,0 0-16,0 25 16,0-25-16,0 24 15,0-24 1,0 25-16,0-26 16,-49 125-1,24-124 1,0 0-16,0 24 15,1-49-15,-51 25 16,1 0-16,-50-25 16,24 50-16,26-50 15,49 0-15,75 99 203,24 0-203,-74 0 16,25 0 0,25 50-16,-25-25 15,24 50-15,-49 24 16,50 26-16,-25-51 16,-25-49-16,24 75 15,1-50-15,-25-25 16,0-25-16,0 0 15,0 0-15,0 25 16,0-49-16,0-1 16,0 1-16,0-26 15,0 50-15,0 1 16,0-26-16,0 50 16,0-50-16,0 26 15,0-26-15,0 0 16,0-24-16,0 24 15,0-24-15,0-25 16,0 49-16,0-24 16,0 0-16,0 24 15,0-49-15,0 24 16,0 1-16,0 24 16,0-24-16,0 24 15,0-24 1,50 124-1,-50-100 1,0-24-16,0 74 16,0 25-16,0-25 15,25 49-15,-25 1 16,0-1-16,0-49 16,0 75-16,24-50 15,-24 49-15,25-24 16,-25-100-16,25 50 15,0-25-15,-25-24 16,25-1-16,-25-24 16,0 24-16,0-49 15,0 25-15,0-25 16,0 24-16,24 1 16,-24-25-1,0-1-15,0 1 16,0 0-16,0 0 15,25 0-15,-25-1 47,0 1-47</inkml:trace>
  <inkml:trace contextRef="#ctx0" brushRef="#br1" timeOffset="4974.75">571 12477 0,'99'-99'79,"25"49"-79,74-24 0,-123 24 15,73-25 1,-48 26-16,-26-1 15,0 1-15,1 24 16,-75 0-16,25 0 16,24 25-16,-49-25 15,25 25 17,-25 149 108,0 25-140,0 49 16,-50-49-16,50 49 15,-24 25-15,24-74 16,-25 49-16,0-25 16,-25 1-16,26 49 15,24-124 1,-25 50-16,0-26 16,25-48-16,-50-76 15,50 51-15,0-50 16</inkml:trace>
  <inkml:trace contextRef="#ctx0" brushRef="#br1" timeOffset="5871.83">1067 13345 0,'49'50'78,"-24"-50"-78,49 74 16,-49-49-16,25 24 16,24 26-16,-49-50 15,25-1-15,-50 1 16,24 0-16,26 0 15,-50 0 1,0-1-16,25-24 16,-25 25-16,25-25 15,-25 25-15,24-25 16,1 25-16,-25 0 16,25-1-16,0 1 15,0 0 1,-25 25-16,25-26 15,-1 1 1,-24 0 0,25-25-16,-25 25 15,0 0 1,25-25 0,-25 24 15,25-24 0</inkml:trace>
  <inkml:trace contextRef="#ctx0" brushRef="#br1" timeOffset="25336.04">4663 15875 0,'25'0'62,"74"0"-46,-24 0-16,24 0 15,0 0-15,25 0 16,75 0-16,-1 0 16,50 0-16,-25 0 15,75 0-15,-50 0 16,0 0-16,0 0 16,0 0-16,-49 0 15,-51 0-15,1 0 16,-25 0-16,-49 0 15,24 0-15,-25 0 16,-24 0-16,24 0 16,1 0-16,-1 0 15,-24 0-15,-1 0 16,-24 0-16,25 0 16,-25 0-1,49 0-15,-24 25 16,24-25-16,25 25 15,1-25-15,-1 0 16,50 49-16,49-24 16,-74-25-16,99 0 15,-74 0-15,50 0 16,-26 25-16,26-25 16,-51 0-16,-24 0 15,0 0-15,50 0 16,-75 0-16,1 0 15,-26 0-15,25 0 16,-49 0-16,24 0 16,-24 0-16,-1 0 15,26 0-15,-50 0 16,49 0-16,0 0 16,-49 0-16,50 0 15,-51 0-15,26 0 16,-25 0 31,25 0 15,-26 0-62,26 0 16,0 0-1,24-25-15,-24 25 16,-26-25-16,1 25 16,25 0-16,-1 0 15,1-25 1,0 25-16,-26 0 16,51 0-16,-26-24 15,26 24-15,-1-25 16,25 25-16,26-25 15,-1 0-15,-75 25 16,-24 75 109,-25-26-125,0-24 16,0 49-1,0-24-15,0 0 16,0 49-16,0-50 16,0 1-16,0 0 15,0-25 1,0-1-16,25 1 31,-25 0 16,0 0-16,0 0 32,-25-25-48,0 0 1,-49 24-16,-1 1 16,-49-25-1,-49 50-15,-51-25 16,1-1-16,-50 1 15,50 25-15,-25-25 16,50-1-16,-1 1 16,1 25-16,-26-25 15,100-1-15,-49 1 16,-1 50-16,25-51 16,25 1-16,-49 0 15,49 0-15,74-25 16,-49 25-16,24-25 15,1 24-15,-25-24 16,0 0-16,24 0 16,-24 0-16,0 0 15,-50 0-15,50 0 16,-25 0-16,-25 0 16,50 0-16,-1 0 15,-73 0-15,74 0 16,-1 0-16,51 0 15,-51 0-15,1 0 16,25 0 0,-1 0-16,1 0 15,49 0-15,-49-24 16,-1-1-16,1 0 16,-25-25-16,24 26 15,26-1-15,-1-25 16,1 25-16,-1 1 15,-24-26-15,24 0 16,-25 1-16,1-1 16,0 1-16,49 24 15,-124-74-15,50 74 16,-25-50-16,-25 26 16,50-26-16,0 50 15,-26-49-15,51 74 16,0-25-16,49 25 15,0 0 1,0 0 0,0-25-1,1 25 1,-26 0 0,25 0-16,0-24 15,1 24-15,-1-25 16,-25 25-16,-24 0 15,49-25-15,-49 25 16,24-50 0,25 50-16,-49 0 15,24 0-15,1 0 16,24 0-16,0 0 16,-25-24-16,1 24 31,49-25 63,-25 0-94,25-25 15</inkml:trace>
  <inkml:trace contextRef="#ctx0" brushRef="#br1" timeOffset="27375.69">15205 8582 0,'-25'0'31,"25"149"-16,0-50-15,0 50 16,50-49-16,49 148 16,-49-124-16,49 74 15,25 0-15,-74-98 16,49-1-16,25 25 16,-74-99-16,74 49 15,-50-74-15,-24 0 16,-26 0-16,1 0 94,-50 99-79,-24 1-15,-50 24 16,-1 24-16,1-48 15,0 123-15,25-25 16,-26 50-16,51 0 16,-26-24-16,51 49 15,-1-1-15,25-73 16,-50-1-16,50 1 16,0-1-16,0-24 15,0-50-15,0 25 16,0-50-16,25 0 15,49 25-15,-74-25 16,50 0-16,49 50 16,-74-25-16,49 100 15,-74-125-15,25 0 16,-25 0-16,0 0 16,25 25-16,-25-24 15,0-26-15,0-24 16,0-1-1,0-24-15,0 25 0,0-25 16,0 24 93,-25-49 1,0 0-110,1 0 15,-51-25-15,1 1 16</inkml:trace>
  <inkml:trace contextRef="#ctx0" brushRef="#br1" timeOffset="30447.99">1885 17487 0,'25'-25'63,"25"25"-48,-26-24-15,26-1 16,-25 0-16,0 0 15,49 0-15,-49 1 16,24-1-16,1 0 16,0 0-1,-1 0-15,-49 1 16,25 24-16,0-25 16,0 0-16,-1 0 15,1 25 1,0-25-16,25 1 15,-26-1 1,1 0-16,25 25 16,-50-25-1,0 0-15,25 25 16,0-24 0,-1 24-16,1-25 15,-25 0-15,25 25 16,0-25-16,24 0 15,1 1 1,-25 24 0,-25-25-16,25 0 15,-1 25-15,-24-25 16,25 25 0,0-25-1,0 1 1,24-1-16,-24 0 15,25 25-15,-50-25 16,25 0-16,-1 1 16,1 24-16,0 0 125</inkml:trace>
  <inkml:trace contextRef="#ctx0" brushRef="#br1" timeOffset="31848.12">2456 16495 0,'24'-25'62,"26"25"-62,0 0 16,-1 0-1,-24-24-15,25 24 16,-1 0 0,-24 0-1,0 0 1,25-25-16,-1 25 15,-24 0 1,25 0 0,-26 0-16,26 0 15,-25 0 1,24 0-16,-24 0 16,25 0-16,-1 0 15,1 0-15,0 0 16,-1 0-16,-24 0 15,25 0 1,-26 0-16,26 0 16,-25 0-1,0 0 1,-1 0 0,1 0-16,0 0 15,0 0 1,-50 25 124,-25 49-124,1-49-16,-1 49 16,1 1-16,-1-26 15,25-24-15,-49 49 16,49-24-16,-25 0 16,50-26-16,-24 1 15,-1 0-15,25 0 16,-25 24-1,0-49-15,25 50 16,0-25-16,0 24 16,-25-49-1,25 25-15,0 25 16,-24-25-16,24-1 16,0 1-16,0 0 15,0 0-15,-25 0 16,25-1-1,0 1 1,0 25-16,-25 0 16,25-26-16,0 26 15,0 0-15,-25-26 16,25 1 125</inkml:trace>
  <inkml:trace contextRef="#ctx0" brushRef="#br1" timeOffset="41016.17">2927 7069 0,'0'25'140,"0"25"-124,25-50-16,-25 49 16,0 1-16,74 24 15,-49-24 1,25 0-1,-50-26-15,49 26 16,-24-25-16,25 24 16,-26-24 15,-24 0-15,25-25 30,0 0-14,49 0-17,50-50-15,-24-74 16,24 0-16,-25 0 16,99-24-16,50-51 15,0 25-15,-74 1 16,-25 49-16,49-50 15,-74 50-15,50 0 16,-50 25-16,25 0 16,-100 74-16,1-25 15,-25 25 1,0 1-16,24-1 16,-24 25-1,-25-25 1,50 0-16,-25 25 31,24-25-15,-24 1 31</inkml:trace>
  <inkml:trace contextRef="#ctx0" brushRef="#br1" timeOffset="52183.06">27087 7169 0,'49'0'47,"1"0"-31,-25 0 0,49 0-16,-49 0 15,25 0-15,-1 0 16,26 0-16,-26 0 15,1 0-15,-1 0 16,-24 0-16,50 0 16,-26 0-16,1 0 15,-1 0 1,-24 0-16,25 0 16,-25 0 15,-1 0-16,1 0 1,0 0 0</inkml:trace>
  <inkml:trace contextRef="#ctx0" brushRef="#br1" timeOffset="53927.14">27806 6871 0,'50'25'62,"-1"-25"-46,-24 0-16,0 0 15,0 49-15,-1-49 16,1 0 0,0 25-16,50 74 156,-75-74-125,0 0-15,0 0-16,-50 24 15,25-24-15,-25 25 16,50-25-16,-24-1 16,-1 1-16,0 0 15,-25 25 1,26-26 0,24 26 15,-25-50-31,25 25 15,-25-25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01T15:22:12.5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5383 2803 0,'0'74'63,"0"75"-48,49 0-15,-24-25 16,0 74-16,-25-49 16,0-25-16,74 100 15,-24-51-15,-25 1 16,-1-50-16,26 0 16,-50-25-16,74-25 15,-74 1-15,25-25 16,-25-1-1</inkml:trace>
  <inkml:trace contextRef="#ctx0" brushRef="#br0" timeOffset="655.2">6127 4266 0,'25'-24'250,"-1"24"-250</inkml:trace>
  <inkml:trace contextRef="#ctx0" brushRef="#br0" timeOffset="6322.36">6052 7665 0,'-49'-25'16,"24"25"15,0 0 0,-24-25 32,24 25-1,0 0-46,0 0 31,-25 0-47,26 0 15,-26 0-15,25 25 16,-49-25 0,49 49-16,0-49 15,0 0-15,25 25 16,-49 0-16,24 0 16,0-25 15,0 25-16,25-1 1,-24 1 0,-1 25 15,25-25-15,0 24 15,0-24-16,0 0 1,0 25 0,25-1-1,-25-24 1,24 25 0,1-50-16,-25 24 15,25 1-15,-25 0 16,25 0-16,0 0 15,-1 24 1,1-49-16,0 25 16,0 0-1,0-25 1,-1 25 0,1-25-16,0 0 31,0 0-31,0 0 15,-1 0-15,1 0 16,0 0-16,0 0 16,25 0-16,-1 0 31,-24 0-31,25 0 16,-1 0-1,-24 0-15,25-25 16,-26 25-16,1-25 15,25 0-15,-25 25 16,-1-25-16,26 1 16,-25 24-1,0-25-15,24 0 16,-49 0-16,25 0 16,-25 1-16,50-26 15,-50 25 1,0-24-1,0 24 1,0 0 15,0 0-15,0 0 0,0 0-1,0-24-15,-25 24 31,25 0-31,-50-24 0,25 24 32,-24-25-17,24 25 17,0 25 14,0-24-46,1 24 47,-1 0 0,0 0-16,-25 0-15,26 0 0,-1-25-16,0 25 15,0 0 17,0 0-32,1 0 15,-1 0 1,0 0-1,0 0 1,-24 0-16,24 0 16,0 0-16,-50 0 15,26 0-15,-1-25 16,1 25 0</inkml:trace>
  <inkml:trace contextRef="#ctx0" brushRef="#br0" timeOffset="8047.15">6325 8781 0,'-25'0'31,"1"0"-15,-26 0 0,25 0-16,0 0 15,1 0 1,-1 0-1,-25 0-15,25 0 16,1 0-16,-26 0 16,25 0-16,-24 0 15,24 0-15,-25 0 16,25 0 0,0 0-16,1 0 15,-1 25-15,-25-1 16,1 1-1,49 0-15,-25-25 16,25 25-16,-50 0 16,50-1-16,-25-24 15,1 50-15,-1-25 16,25 25 0,0-26-16,0 1 15,0 0-15,0 0 16,0 24-16,0 1 15,0 0-15,0-26 16,0 26-16,25 0 16,-25 24-16,24-49 15,1 0 1,0 49-16,0-49 16,0 0-16,-1-25 15,-24 24-15,25-24 16,25 0-1,-25 0 1,-1 0 0,1 0-16,0 0 31,25 0-31,-1-24 16,1-1-1,-50 0-15,50-25 16,-26 50-16,26-24 15,-25-26-15,0 50 16,24-74-16,-24 74 16,-25-25-16,25 25 15,49-50-15,-74 25 16,25 1-16,-25-1 16,0-25-1,25 1 1,-25 24-1,0 0 1,0 0-16,0-24 16,0 24-1,0-75-15,0 51 16,-50-1 0,50 25-16,-25-24 15,1-1 1,24 25-16,0 1 15,-25-1 1,0 25 0,25-25-16,-50 25 15,1 0-15</inkml:trace>
  <inkml:trace contextRef="#ctx0" brushRef="#br0" timeOffset="9440.48">5531 10195 0,'-24'0'47,"-26"0"-32,0 0 1,50 49-16,-24 1 15,-1 49-15,25-74 16,0 49-16,-25 1 16,25 24-16,0-25 15,0 50 1,0-74-16,0 0 16,25-26-16,-25 1 15,25 25-15,24-1 16,-24-24-1,25 0-15,-26-25 16,26 25-16,-25 0 16,0-25-16,-1 0 15,51 0-15,-50 0 16,-1 0-16,1 0 16,25 0-16,-25 0 15,24-25 1,-24-25-16,50 1 15,-51-1 1,26 0-16,0-49 16,-26 50-16,1-1 15,-25 25-15,25-24 16,-25-1-16,25 25 16,-25-24-16,0 24 15,0-25-15,0 25 16,0-24-1,0 24-15,0 0 32,-25-24-32,0 49 15,0-25-15,1 0 16,-1-25-16,0 50 16,25-24-16,-50-1 15,50 0-15,-24 25 16,-1-25-16,0 0 15,-25 1-15,26 24 16,-26-25 0,0-25-16,1 50 15,-1 0 1,25-25-16,0 25 16,1 0-1,-1 0-15,0 0 16,0 0-1,0 0-15,1 0 16,-1 0 0,0 0-16,0 0 15,0 0 1,1 0-16,-26 0 16,25 25-1,0 0-15,25 0 16,-24 0-16,-1-1 15,25 1-15,-25 25 16,25-1 0,0-24-1,0 25-15,0-25 16,0 24-16</inkml:trace>
  <inkml:trace contextRef="#ctx0" brushRef="#br0" timeOffset="11672.31">5829 11286 0,'0'0'0,"-124"-49"16,99 49-16,-49 0 16,24 0-16,25 0 15,1 0-15,-26 0 16,25 0-16,0 0 31,1 0-15,-26 99 15,50-74-15,0-1-16,-25 51 15,25-26-15,-25 1 16,25 24-16,0-24 16,-24 24-16,24-24 15,0 0-15,0 24 16,-25-49-16,25 24 15,0-24-15,0 25 16,0-25-16,0-1 16,0 1-16,0 0 15,0 25 1,0-25 0,0 24-1,0-24 1,0 0-1,0 0-15,25-1 16,-1 1 31,1-25-31,0 0-16,25 25 15,-1-25 1,-24 0-16,0 0 15,24 0-15,-24 0 16,50 0-16,-26 0 16,1 0-16,-1 0 15,1 0-15,0 0 16,-25 0-16,49 0 16,-49 0-16,24 0 15,-24 0-15,25 0 16,-25 0-16,-1 0 15,26-25 1,0 25-16,-26 0 16,1-25-16,0 1 15,0 24-15,24-25 16,-24 0-16,25 0 16,-50 0-16,25 25 15,-1-49-15,1 24 31,-25-25-31,25-49 16,0 99 0,-25-25-16,0-24 15,0 24-15,0 0 16,0 0-16,0 0 16,0 1-1,0-1-15,0 0 16,0-49-1,0-1 1,-25 1 0,25 49-16,-25 0 15,25 0-15,-25 1 16,1 24 0,-1-25-1,25 0-15,-25 0 16,0 25-1,-24-25-15,49 1 16,-50-1 0,0 0-1,50 0 1,-24 25 0,-1-49-1,0 49 1,0 0-1,0 0 1,1 0-16,-1 0 16,0 0-16,0 0 15,0 0-15,1 0 16,-1 0-16,0 0 16,0 0-1,0 0 1,1 0-1,-1 0-15,0 0 47,0 0-47,0 0 16,0 0 0,1 0-16,-1 0 15,0 0 173,0 0-188,0 0 15</inkml:trace>
  <inkml:trace contextRef="#ctx0" brushRef="#br0" timeOffset="14464.58">6846 10567 0,'25'0'32,"0"0"14,0 149-30,-25-75-16,24 25 16,-24 0-16,25-49 15,-25 24-15,0 1 16,0-50-16,50 24 16</inkml:trace>
  <inkml:trace contextRef="#ctx0" brushRef="#br0" timeOffset="15015.85">6722 10244 0,'0'-24'203</inkml:trace>
  <inkml:trace contextRef="#ctx0" brushRef="#br0" timeOffset="16479.34">7069 10641 0,'25'0'31,"25"0"-31,-25 0 0,24 0 15,1 0-15,-1 0 16,-24 0 0,25 0-1,-25 25 1,-25 0-16,24 24 16,1 26-16,-25-50 15,25 49-15,0-49 16,-25 24-1,0 26-15,0-50 0,0-1 16,0 1 0,0 0-16,0 0 15,-25-25 63,0-99-46,25 24-32,-25 50 0,25-74 15,0 50-15,0 24 16,0-50-16,0 51 16,0-26-1,0 25 1,0-24-1,25 49 17,25 0 15,-25 0-47,-25 24 15,24-24-15,1 25 16,0 0-1,-25 25-15,25-50 16,0 24 0,-25 26-1,24-25 1,1 0 0,-25-1-1,0 1-15,0 0 16,0 0-1,25-25 64,0 0-48,-25-50-31</inkml:trace>
  <inkml:trace contextRef="#ctx0" brushRef="#br0" timeOffset="17272.06">7491 10046 0,'50'74'62,"-1"-24"-62,-24 0 16,0-1-16,0 1 15,-1 24-15,1-24 16,-25-1-16,50 1 16,-25-25-16,-25 0 15,0 24-15,24 1 16,1-1-1,0-49 1,-25 50 15,25-25-31,-25 0 125</inkml:trace>
  <inkml:trace contextRef="#ctx0" brushRef="#br0" timeOffset="17927.06">7491 10468 0,'0'-25'31,"0"0"-15,25 0-16,49 0 15,-49 1-15,49-1 16,-49 25-16,0 0 16,0 0-16,-25-25 15,25 25 16,-1 0-15,1-25 15,25 0-15,-50 1 0,25 24-1,-25-25 1</inkml:trace>
  <inkml:trace contextRef="#ctx0" brushRef="#br0" timeOffset="18959.64">8012 10195 0,'25'25'62,"-25"49"-62,0-24 16,0-1-16,0-24 16,0 25-16,25-1 15,-1-24-15,-24 0 16,50 0 62,-25-25-47,0 0-15,-1 0 0,1 0-1,0-50 16,-25 25-15,0 0-16,0 1 16,0-1-16,0 0 15,0 0-15,0-24 16,0 24 0,0 0-16,0 0 46,-25 25 17,-24 0-47,24 0-1,0 0 1,-25 0-1,26 0 64,-1 0-64</inkml:trace>
  <inkml:trace contextRef="#ctx0" brushRef="#br0" timeOffset="52135.11">13816 7937 0,'0'-24'47,"0"-1"-31,0 0 0,0-25-1,75 26-15,-1-51 16,0 26-16,50 24 15,-49 0-15,49-49 16,50 24-16,-50-24 16,99 49-1,-50-50-15,26 26 16,-1 24-16,50-25 16,-49 50-16,-75-24 15,49-1-15,-24 25 16,-25 0-16,-24 0 15,48 0-15,-24 0 16,-24 0-16,-1 0 16,0 0-16,75 0 15,24 0 1,-123 0-16,-1 0 16,0 0-16,-49 0 15,25 0-15,-25 25 16,49-25-16,-24 24 15,-1 1-15,1 0 16,24 25-16,-49-50 16,25 74-16,-26-74 15,26 50-15,-50-26 16,25-24-16,0 50 16,-1-25-16,-24 0 15,0-1-15,25 1 16,25 25-1,-50-25 1,0 24 0,0-24-16,0 0 15,0 0 1,0-1-16,0 1 16,0 25-16,0-25 15,0-1-15,-25 1 16,25 0-16,-50 0 15,-49 25-15,50-26 16,-51 1-16,-24 25 16,0 24-16,0-24 15,-24-25-15,-1 24 16,25-24-16,0 0 16,-25 24-16,25 1 15,0-25-15,25 0 16,-1-1-16,1-24 15,25 25-15,-1-25 16,26 25-16,-1-25 16,0 0-16,26 0 15,-26 0-15,25 0 16,-24 25-16,24-25 16,-50 0-16,1 0 15,24 0 1,-24 0-16,49 0 15,-49 0-15,-1 0 16,51 0-16,-26 0 16,25 0-16,-24 0 15,-1 0-15,-49 0 16,-1 0-16,-24 0 16,50 0-16,0 0 15,-50 0-15,24 0 16,1 0-16,25 0 15,49 0-15,-49 0 16,49 0-16,0 0 16,0-25-16,-25 25 15,26 0 1,-1 0 0,0 0-1,-25-25 32,26 0-31,-1 25-1,0-24 1,25-1-16,-25 25 16,0-25-1,1 0-15,24 0 16,-25 1-16,0-1 15,25 0-15,-25 25 16,25-25-16,0 0 31,0 1 1,0-1-17,0 0-15,0 0 16,0 0-1,0 1-15,0-1 32,0 0-32,0 0 15,0 0 1,0 1 0,0-1-1,0 0 1,0 0-16,0 0 31,0 0-15,0 1-1,0-26 1,0 25 15,50 0-31,-50 1 16,25-1-16,-1 25 15,-24-25-15,25 0 16,0 25 0,0-25-16,0 1 15,-1 24-15,-24-25 16,25 25-16,0 0 16,25-25-16,-26 25 31,1-25-31,50 25 15,-26-25-15,100 25 16</inkml:trace>
  <inkml:trace contextRef="#ctx0" brushRef="#br0" timeOffset="94574.76">6300 12650 0,'0'0'0,"-49"0"15,-1-24 1,25 24 0,1 0-1,-26 0-15,25 0 16,0 0-16,-24 0 16,-26 0-16,51 0 15,-51 0-15,50 0 16,-24 0-16,24 0 31,-25 0 0,25 0-31,-24 0 16,-1 0 0,25 0-16,1 0 15,-1 0-15,-25 24 16,25-24-1,1 0 1,-1 0-16,0 25 16,0 0 31,25 0-32,-25-25 1,25 25-16,0-1 15,-24 1-15,24 0 32,0 0-32,-25 0 15,25-1 1,-25 26 0,25 0-1,0-26 1,0 1-1,0 0-15,0 0 32,25 0-32,-25-1 15,0 1-15,25 25 16,-1-50-16,-24 50 16,25 24-16,25-49 15,-50 24-15,49 1 16,-49 0-16,50-26 15,-50 1 1,0 0-16,25 0 16,0 0-16,-1-25 15,-24 24-15,50 26 16,-25-25-16,0-25 16,-25 25-16,24-25 15,26 0-15,-25 0 16,0 49-16,49-24 15,-49-25 1,25 0-16,-26 0 16,1 0-1,25 0-15,-25 0 32,-1 0-32,1 0 15,0 0 1,0 0-16,0 0 15,24 25 1,-24-25-16,0 0 16,24 0-16,-24 0 15,0 0-15,0 0 16,0 0 0,-1 0-1,1 0-15,0 0 16,49 0 31,-49-25-32,25-25 1,-25 50-16,-25-24 16,24 24-16,26-50 15,-50 0-15,0 26 16,25-26-16,0-24 15,-25 49-15,24 0 16,1-25-16,-25 26 16,0-1-16,0 0 15,25 0 17,0 25-32,-25-49 46,0 24 17,0-25-32,0 25-15,-25 25-1,25-49 1,-50 24-16,50 0 16,-24 25-1,24-25-15,-50 0 16,50 1 0,-25 24-1,-24-25-15,49 0 16,-50 0-1,25 25 1,0-25-16,1 1 16,-1-1-1,0 25 1,0-25-16,-24 0 16,49 0 30,-50 25 33,25 0-17,25-24-62,-25 24 47,1 0-31,24-25-1,-25 0 16,0 25 1,0-25-32,0 0 31,1 25 0,-1-24 0,25-1 16,-25 25-15,25-25 30</inkml:trace>
  <inkml:trace contextRef="#ctx0" brushRef="#br0" timeOffset="99127.65">7020 13444 0,'74'0'125,"-74"25"-109,25-25-16,49 25 16,-49 24-16,0-49 15,-25 25-15,25-25 16,-25 25-16,25-25 16,-25 25-16,24 0 15,1-25 1,-25 24-1,25 1 1,0 0 0,-25 0 15,25 0-15,-25-1 62,0-48 125,0-1-188,0 0-15,0 0 16,-25 0-16,25-24 16,0-1-1,0 25 1,-25 1 0,25-1-1,0 0-15,0 0 31,0 0-31,0 1 32,0-1-32,0 0 15,0 0 1,0 0-16,0 1 31,0-1 32,25 25 15,0 0-63,-1 0 32,26 0-47,-25 25 16,-25-1 0,49 1-16,-24 25 31,0-25-16,0-1 1,0 1 0,-25 0-16,0 0 15,24-25 1,1 25 0,-25-1-1,25 26 32</inkml:trace>
  <inkml:trace contextRef="#ctx0" brushRef="#br0" timeOffset="100007.68">7739 13022 0,'0'-24'62,"-25"24"-62,0 49 32,25-24-17,0 0 1,0 0-16,0-1 15,0 1-15,0 0 79</inkml:trace>
  <inkml:trace contextRef="#ctx0" brushRef="#br0" timeOffset="101975.04">7714 13692 0,'0'-25'79,"0"1"-48,0-26 0,0 25-15,0 0-1,0 1-15,0-1 16,0 0 0,0-25-16,0 26 15,0-1 1,0 0-16,0 0 15,0 0 1,0 1 15,0-1-31,0 0 16,0 0 0,0 0-1,0 0 16,0 1 16,0-1-15,0 0-32,25 0 15,0 0 1,0 25-1,-1-24 1,1-1 47,0 25-17,25 25-30,-1 24 0,1 26-1,-25-51-15,0 1 16,-25 0-16,0 0 16,49 25-16,-49-26 15,25 26 16,-25-25 16,0 0-31,25-25-16,-25 24 94,25-24-79</inkml:trace>
  <inkml:trace contextRef="#ctx0" brushRef="#br0" timeOffset="103136.18">8136 12799 0,'-25'-25'78,"25"50"-62,0 0 0,0 25-16,0 24 15,25-74 1,-25 25-16,0 24 16,25-49-16,0 50 15,-1-50-15,-24 25 16,25-25-1,0 49-15,0-49 16,-25 25-16,25 0 31,24 0-15,-24-25 15,0 0-31,0 0 16,-1 0 15,1-25 16,-25 0-31,0-24-1,0 24-15,0 0 16,0 0-16,0 0 15,0 1-15,0-1 16,0 0-16,-25 0 16,1 0-16,-1 25 15,25-24 1,0-1 0,-25 0-1,0 25 16,0-25 1,1 25-1,-1 0-31,0 0 16,0 0-1,0 0-15,1 0 16,-1 0-1,0 0-15,0 0 16,0 0 0,1 0-1</inkml:trace>
  <inkml:trace contextRef="#ctx0" brushRef="#br0" timeOffset="105783.04">8409 12154 0,'25'0'78,"-1"0"-62,1 0-1,25 25-15,-25 50 16,-1-51-16,1 51 16,25-26-16,-25 1 15,-1 0-15,-24-1 16,25-24-16,-25 25 15,25-50-15,0 49 16,0-24 0,-25 25-1,0-26 17,24-24-17,-24 25 48,0 0-48,25 0 1,-25-100 171,-25 51-171,25-1 0,0 0-16,-24 0 15,-1 25 126,0 0-63,0 0-62,0 0-1,1 0 1,-1 0 0,25 25-16,-50-25 15,25 0 1,25 25-16,-24 0 31,24-1 16,0 1-31,0 0-1,0 0 16,0 0 32,0-1-47,24 1 15,-24 0-16,50 0 1,-25 0-16,49-25 16,-49 24-1,0-24 1,0 0 0,-1 0 30,1 0-30,0 0 15,0 0-15,0 0 0,-1 0 15,1-24-31,-25-1 15,25 0 1,0-25 47,-50 50 77,25-24-140,-50 24 16,50-25-16,-24 0 15,-1 25 1,25-25-16,-25 25 63,0-25-17</inkml:trace>
  <inkml:trace contextRef="#ctx0" brushRef="#br0" timeOffset="129040.02">25623 7119 0,'-74'0'78,"24"50"-62,-24 24-16,24-24 16,1-1-16,24-24 15,-25 25-15,25-1 16,25 26 0,-24-1-1,24 25-15,0-49 16,0 49-16,0-49 15,0 24-15,0-24 16,0 24-16,74-49 16,25 49-16,-49-49 15,24 0-15,-49-25 16,0 0-16,0 0 16,24 0-16,-24 0 31,0 0-31,0-25 15,-1 25 1,-24-25-16,75-49 16,-75 24-1,0 26-15,0-51 16,0 50-16,0-49 16,0-1-16,0 51 15,0-51-15,0 1 16,0-1-16,-50 1 15,50 24-15,-25 26 16,25-26-16,0 0 16,-49 1-1,49 24 1,0 0 15,-25 0-15,25 1 15,0 48 94,50 1-109,24 50-16,-24-51 15,24 51-15,-49-75 16,49 74-16,-24-74 16,49 99-16,-49-74 15,-1-25-15,26 25 16,-26 25-16,1-50 15,-25 0 1,24 24-16,-24-24 16,0 25-1,0-25 1,0 0 46,-25-25-30,24-99-17,51 0-15</inkml:trace>
  <inkml:trace contextRef="#ctx0" brushRef="#br0" timeOffset="129599.72">27236 5755 0,'-75'149'47,"50"-1"-47,1 26 16,-26 49-16,25-74 15,25 49-15,-25-24 16,0 25-16,25-75 16,0 24-16,0-73 15,0 74 1,0-100 0,0-24-1,0-50 110,0-74-109</inkml:trace>
  <inkml:trace contextRef="#ctx0" brushRef="#br0" timeOffset="130111.12">26863 6772 0,'-24'24'16,"24"1"0,0 0-16,0 25 15,0-1-15,0-24 16,0 25-16,0-1 15,0-24 1,0 0-16,24-25 31,1 0-15,-25-74 15,0 24-15,0 25-16,0 0 15,0-24-15,-25 24 16</inkml:trace>
  <inkml:trace contextRef="#ctx0" brushRef="#br0" timeOffset="130864.47">27434 6896 0,'0'25'63,"0"24"-63,0 1 0,0-1 15,50 51 1,-26-51 0,-24-24-16,25-25 62,50 0-46,-75-25-16,49 0 15,-49-24-15,0-1 16,0 25 0,0 1-1,0-26-15,-25 50 16,25-25 15,-24 25-31,-1 0 31,25-25 16,-50 1-47,50-1 16,0 0-16</inkml:trace>
  <inkml:trace contextRef="#ctx0" brushRef="#br0" timeOffset="132063.7">27484 5655 0,'49'124'63,"50"25"-63,-74-74 16,50 98-16,-26-24 15,100 25 1,-75 49-16,-24-124 15,49 75-15,-74-50 16,25-25-16,-25-49 16,-1-25-16,-24-1 15,0 1-15,0 0 16,50-124 78,-25-25-79,0 25-15,49-50 16,-74 74-16,25 1 16,49-75-16,-24 99 15,-1 1-15,1-26 16,-25 75-16,0-24 15,-1 24 1,1 0 15,0 0-15,0 0 0,24 0-16,-49 24 15,25 1-15,25 25 16,-25 24-1,-1-49 1,1 25-16,-25-26 16,25 51-16,-25-50 15,0 24-15,0-24 16,0 50 0,-25-26-16,-24 26 15,-26-26-15,1 1 16,-75 49-16,75-49 15,-1-26-15,1 26 16,24-50-16,25 0 16,1 0-1,-1 0 17,-25 0-1,25-25-31,25 0 31,0 1-15,0-1-1,-24 0 1,24 0 0,0 0-1,0-24 1</inkml:trace>
  <inkml:trace contextRef="#ctx0" brushRef="#br0" timeOffset="140750.94">23118 5556 0,'0'-25'31,"0"-24"-16,25 24 79,0 25-63,-1-25-31,1 25 32,0-25-32,0 25 15,0-24-15,49 24 16,-49 0 0,24 0-16,-24-25 15,25 25-15,-1-25 16,-24 25-16,0 0 15,0 0-15,24 0 16,-24 0-16,0 0 16,0 0-16,0 0 15,-1 0 1,1 0 0,0 0-1,0 0-15,0 0 16,-25 25-16,25 0 15,-1-1-15,1 26 16,0-50 0,-25 25 15,25 24-15,-25-24 77,0 0-61,25 25-32,-25-1 31,0-24-16,0 0-15,0 0 16,24-1-16,-24 1 31,0 0-15,0 0-16,0 0 31,0 0 547,0-1-562,0 1 0,0 0-16,0 25 31,25-1-16,-25-24 1,0 0 0,0 0-16,0-1 15,0 1 1,0 25-16,25-1 16,0-24-1</inkml:trace>
  <inkml:trace contextRef="#ctx0" brushRef="#br0" timeOffset="141985.37">24433 5159 0,'0'25'93,"0"50"-93,0-1 16,0-49-16,0 49 16,0-24-16,0-1 15,0 1-15,0-25 16,0 24-16,0-24 15,24 0-15,1 25 32,0-50-17,0 0 1,0 0 0,-1 0-16,1 0 15,0 0-15,0 0 16,0 0-16,-1 0 15,1 0 1,0 0 0,0 0-16,0-25 15,-1-50 1,-24 51-16,25-26 16,-25 25-16,0 0 15,0 1-15,0-1 16,0-25-16,0 1 15,0 24 1,0 0 0,-25 0-16,25 0 15,-24 1 1,24-1-16,-50 25 16,50-25-1,-25 25 1,-24 0 15,24 0-31,0 0 31,0 0-15,0 0-16,1 0 31,-26 0 0,25 0 1,-24 0-17,24 0 17,0 25-17,0-25-15,-24 0 31</inkml:trace>
  <inkml:trace contextRef="#ctx0" brushRef="#br0" timeOffset="142744.16">23267 5383 0,'0'24'78,"0"26"-78,0 0 16,0-1-1,0 1-15,0-1 0,0-24 16,0 25 0,0-25-1,0-1-15</inkml:trace>
  <inkml:trace contextRef="#ctx0" brushRef="#br0" timeOffset="143592.31">23912 6672 0,'49'-49'78,"1"24"-78,24-49 16,-49 74-16,25-25 15,-50 0-15,49 0 16,-24 0 0,-25 1-1,25 24 16,0-25 16,0 25-15,24-25-17,-24 0 1,0 0-1</inkml:trace>
  <inkml:trace contextRef="#ctx0" brushRef="#br0" timeOffset="144128.34">25623 5259 0,'25'49'62,"0"75"-46,0-74-16,-25 49 15,0-49-15,0-26 16,0 51-16,0-26 16,0-24-16</inkml:trace>
  <inkml:trace contextRef="#ctx0" brushRef="#br0" timeOffset="146255.78">23217 5358 0,'0'49'78,"0"26"-62,0-26-16,0 26 15,0-1-15,0-49 16,0 49-16,0-24 16,0-25-16,0 0 15,25-125 126,0-48-141,49 24 16,-49 0-16,-25 49 15,25-49-15,24 50 16,-24 49-16,-25-25 15,0 1 1,25 24 47,25 124 30,-26-24-93,51 73 16,-50-73-16,24 24 16,26 25-16,-1-25 15,-24 0-15,-1 1 16,-24-75-1,0 24-15,-25-24 16,50 25-16,-26-1 16,-24-24-16,25 0 15,0 24-15,25 1 16,-50 0 0,0-26-16,49 1 15,-49 25-15,25-1 16,-25-24-16,0 25 15,25-25-15,0-1 16,-25 26-16,24-25 16,-24 0 15,25-1 172,25-48-203</inkml:trace>
  <inkml:trace contextRef="#ctx0" brushRef="#br0" timeOffset="148392.23">26367 3894 0,'0'50'78,"0"0"-62,25 49-16,25 25 15,-50-50-15,0 1 16,0-1-16,0-49 15,0 0-15,25 24 16,-1-24 78,1-25-32,0-50-46,49-74-16,1 25 16,-1 25-16,-24 24 15,24 1-15,-24-1 16,-1 25-16,-24 25 15,0 0 17,25 0-17,-25 0-15,24 25 16,-24 0-16,0 24 16,0 1-16,24-25 15,-49 24-15,25-49 16,-25 25-16,25 74 15,-25-24 1,0-1-16,0 1 16,0-51-16,0 51 15,0-50-15,-50 49 16,25-49 0,1 0-16,24 24 15,-25-49-15,0 25 16,25 0-16,-25-25 15,0 0 17,25 25-17,-24-25 63,-1-25-78,0-74 16,-25 24-16,1 26 16</inkml:trace>
  <inkml:trace contextRef="#ctx0" brushRef="#br0" timeOffset="149111.68">26367 3894 0,'-24'-24'31,"48"-51"-15,26 50-16,-25-24 15,49 24-15,1-50 16,-26 75-16,26-74 16,-51 74-16,51-25 15,-50 25-15,-1-49 16,26 49-16,-25-25 15,0 25 1,-1-25-16</inkml:trace>
  <inkml:trace contextRef="#ctx0" brushRef="#br0" timeOffset="166432.34">26541 9054 0,'-99'0'15,"24"74"-15,51-24 16,-125 24-16,74 1 15,-24-1-15,74 0 16,-49 1 0,49-1-16,0 75 15,25-50-15,0 0 16,0 1-16,0-26 16,0-24-16,0 24 15,0-24-15,0-25 16,0 49-16,50-49 15,-25 0 1,24-25 0,-24 0-1,0 0-15,0 0 16,0 0-16,24 0 16,-24-25-16,0 0 15,0-49-15,-1 74 16,1-75-16,0-74 15,25 75-15,-26-1 16,-24-24-16,0 0 16,0 25-16,0-1 15,0 1-15,0 24 16,0 25-16,0 1 16,0-1-16,0 0 93,-24 25-93,24-25 16,-50 0-16,0 1 16,26-1-16,-1 25 15,0-50-15,75 125 172,24 24-172,-24-50 16,74 100-16,-50-74 15,50 24 1,-25-50-16,0 26 0,-74-50 16,74-1-1,-74 1-15,0-25 16,0 0 15,0 0-15,0 0-1,-1 25-15,26-25 32,0 0-17,-26 0-15,1 0 16,0 0-16,0 0 15,0 0 32,-25-74-31</inkml:trace>
  <inkml:trace contextRef="#ctx0" brushRef="#br0" timeOffset="167160.28">28724 7764 0,'-75'173'32,"51"-73"-32,-51 49 0,26-1 15,-51 100 1,51-124-16,-26 100 0,26-75 15,-26 24 1,51 1-16,-51 24 0,75-74 16,-25-49-1,25 73-15,-25-98 16,25 25-16,0-26 16,-24 1-16,24-1 15,0-24 1,0 25-16,0-25 15,0 24 1,0 26 0,0-26-1,0 1 1,0-25-16,0-1 16,0 1 15,-25-25 16</inkml:trace>
  <inkml:trace contextRef="#ctx0" brushRef="#br0" timeOffset="168423.68">28922 7764 0,'0'99'47,"75"124"-32,-26 1-15,-24-26 16,74 0-16,-74 26 15,50-100-15,-26 49 16,-49-98-16,50 24 16,-50-49-16,25-50 15,-1 49 1,-24-98 62,0-75-78,0 0 16,0-25-16,0 25 15,0 49-15,75-49 16,-26 25-16,-24 49 16,25-49-16,-25 99 15,-1-25-15,-24 1 16,50 24 15,0 24-15,-1 1-16,-24 0 15,25 25 1,-50-26 0,24-24-1,-24 50-15,0 0 16,25 24-16,-25-24 15,0 49-15,0 0 16,0 0-16,0 1 16,0-1-16,0 25 15,-49-25-15,-1 0 16,0-49-16,-24-1 16,74-24-1,-50 0-15,1 0 0,-1 0 31,25-25-31,1 0 16,-26 0-16,25 0 16,-24 0-1,-1-25 1,25 0-16,-24-25 16,24 1-16,-25-1 15,25 25-15,25-49 16,-49-25-16,-1 0 15,25 49-15,0-49 16,1 49-16,-1-49 16,0 0-16,25 24 15,0 26-15</inkml:trace>
  <inkml:trace contextRef="#ctx0" brushRef="#br0" timeOffset="170104.7">22275 9351 0,'99'-49'93,"50"-50"-77,-1-1-16,-23 51 16,23-51-16,-24 51 15,-24-26-15,-1 26 16,-50-1-16,51 1 16,-51 24-16,1 0 15,-1 0-15,-24 0 16,25 1-16,-25 24 15,-1-25 1,51-25-16,-26 25 16,26-24-16,-25 24 15,49-25-15,-74 26 16,24-1-16,-24 25 16,0-25-16,0 25 15,-25-25-15,0 149 141,-149 25-141</inkml:trace>
  <inkml:trace contextRef="#ctx0" brushRef="#br0" timeOffset="170816.97">22473 11559 0,'0'25'31,"25"-25"-31,24 0 0,26-50 15,-1 25 1,50-74-16,100-25 16,-1 25-16,0 24 15,25-24-15,-25-25 16,-24 0-16,-1 75 16,-148 24-16,24-25 15,25 25-15,-74 1 16,25-1-1,-25 0 173,-25 0-188</inkml:trace>
  <inkml:trace contextRef="#ctx0" brushRef="#br0" timeOffset="172327.56">23341 7962 0,'25'0'32,"25"0"-17,-1 25 1,1-25-1,24 25-15,-24 0 16,-1-25-16,26 25 16,-1-1-16,1-24 15,24 50-15,-49-25 16,-1-25-16,26 25 16,-51-25-1,1 0 1,0 24 109,-25 1-125,0 0 15,0 25-15,0 24 16,-50 50-16,-24 0 16,24 25-16,-49 74 15,25-49-15,-1 24 16,1-49-16,24 0 16,-24-25-1,49-50-15,25-24 0</inkml:trace>
  <inkml:trace contextRef="#ctx0" brushRef="#br0" timeOffset="173320.21">24011 9971 0,'74'25'62,"1"0"-62,-1 0 16,75 25-16,0-1 15,0 1 1,-50-25-16,75 49 16,-100-74-16,-24 25 15,24-25-15,-49 0 16,24 0 0,-49 25 93,0 99-93,0-75-16,-99 50 15,74-24-15,-99 74 16,25-1-16,-25 1 15,0 75-15,-25-76 16,25 26-16,25-25 16,0-25-16,74-75 15,0 26-15,-24-26 16</inkml:trace>
  <inkml:trace contextRef="#ctx0" brushRef="#br0" timeOffset="180159.51">24507 5383 0</inkml:trace>
  <inkml:trace contextRef="#ctx0" brushRef="#br0" timeOffset="182768.59">30535 8607 0,'24'-25'63,"1"-49"-63,50 49 15,-51-24-15,76 24 16,-26-25-16,-49 25 16,49-24-1,-24 24-15,-50 0 16,25 25-16,-1-49 16,1 49-1,0-25-15,25-25 47,-26 50-31</inkml:trace>
  <inkml:trace contextRef="#ctx0" brushRef="#br0" timeOffset="183359.81">30857 8781 0,'25'0'93,"49"-50"-77,-24 1 0,-1 24-16,-49 0 15,50-25-15,-25 50 16,0-49-16,24 49 15,-24-25-15,25 0 16,-50 0 0,49 1-1,-24-1 32,-25 0-31</inkml:trace>
  <inkml:trace contextRef="#ctx0" brushRef="#br0" timeOffset="185143.9">31601 7813 0,'0'-24'16,"0"-26"0,0 25-16,0-24 15,0 24-15,0-25 16,0 25-16,0-74 16,0 50-16,50 24 15,-1-25-15,1-49 16,-25 49-1,0 50 1,-1 0 0,1 0 46,0 25-31,0-25-15,0 0-16,-25 25 16,49 0-1,-49 0-15,25-25 16,-25 24-16,0 1 31,25-25-31,-25 50 16,0-1-1,25-24-15,-25 0 16,0 49 0,0-49-16,0 25 15,0-25-15,0 24 16,0-24-16,0 0 16,0 24-16,0-24 15,0 25-15,0-25 16,0 24-16,0-24 15,-25 50-15,0-75 16,25 24-16,0 1 16,0 0-1,-25-25-15,25 25 16,0 0 140,0-1-140,0 1-16,0 25 15,0-25-15,0 24 16,0-24-16,0 0 16,0 0-16,50-50 250,-50 0-250,25 25 15,24-25 1,-24 0 0,0 1-1,0 24-15,24-25 16,-24-25-1,25 50 1,-50-25-16,49 1 16,-24-26-1,0 50 32,-25-25-31,25 25-1,-25-25-15,25 1 32,-1 24-1,-24-25 0,25 0-15,0 0-1,-25 0 1,25 0 15,-25 1 47,0-1-62</inkml:trace>
  <inkml:trace contextRef="#ctx0" brushRef="#br0" timeOffset="186200.25">29790 6052 0,'0'-24'31,"0"-1"-15,0-25 0,0 1-16,75 24 15,-26-75-15,51 26 16,-51 24-16,50-24 16,-49 49-16,25-24 15,-51 49-15,1-25 16,25 25 31,-25 0 0,-1 0 78</inkml:trace>
  <inkml:trace contextRef="#ctx0" brushRef="#br0" timeOffset="186960.68">29989 6524 0,'25'0'78,"24"-50"-78,1 0 16,-25 26-16,49-26 16,-74 25-16,25 25 15,25-25-15,-50 1 16,24-1 0,1 0-16,-25 0 31,25 0-16,0 1 1,0-1-16,-1 0 16,1 0 15,-25 0-15,25 25-1,0-24 32,0 24-16,-1-75-15,1 75-16,0-25 16,-25 1-16,50-26 15</inkml:trace>
  <inkml:trace contextRef="#ctx0" brushRef="#br0" timeOffset="189336.77">31527 4589 0,'-25'0'359,"0"0"-343,0 0-1,1 0 17,-1 0-17,0 0-15,0 0 31,0 0-15,1 25 0,24 24-1,0-24 1,-25 0-16,25 24 16,-25 26-16,25-50 15,-50 49-15,50-49 16,0 25-16,-25-50 15,25 24-15,0 51 16,0-26 0,0-24-16,0 25 15,0-25-15,0-1 16,0 26 0,0-25-16,0 24 15,0-24 1,0 25-16,0-25 15,0 24 1,0-24 0,0 25-1,0-26 1,25 1 0,0-25-1,0 0 16,0 0-15,24 0 0,-24 0-1,25-25 1,-1 25 0,-49-24-1,25-1-15,0 25 16,0-50-16,0 50 15,-1-49-15,-24 24 16,25 0 0,0-25-1,-25 1 1,25 24 0,-25 0-1,0 0-15,25-24 31,-25 24-31,0 0 16,0 0 0,0 1-16,0-26 15,0 25 1,0-24-16,0 24 16,0-25-16,-25 25 15,25 1-15,0-1 16,0-25-1,0 25-15,0 0 16,-25 1-16,25-1 16,-25 0 15,25 0 0,-25 0 204</inkml:trace>
  <inkml:trace contextRef="#ctx0" brushRef="#br1" timeOffset="204337.37">25574 12874 0,'-25'-25'63,"0"0"-48,25-25 32,25 1-47,-25-1 16,25-24-16,-1 24 15,51-24-15,-75 49 16,74-49-16,-49 24 16,49-24-16,-49 49 15,0-25-15,25 50 16,-1-50-16,-24 26 16,0-1-1,0 25 1,0-25 15,-1 25 0,1 0-15,25 0 0,-25 0-1,-1 25-15,-24 0 16,25 24-16,-25-24 15,0 25-15,0-1 16,0 1-16,0 0 16,0-1-16,0 26 15,0-51-15,0 26 16,0-25-16,-25 0 16,1-1-16,24 26 15,-25-50-15,25 50 16,-25-50-16,25 24 15,-25-24 1,25 25 0,75-74 140,-26 24-156,1 0 16,-1 0-16,1 0 15,-25 25 1,24 0 15,1 0 16,-50 25-31,25 0-16,0 0 15,-1 24-15,-24 1 16,50 0-1,-50-1 1,0-24 0,0 25-1,0-1 1,0-24-16,0 25 16,0-26-16,0 1 15,0 0-15,-25 0 16,0 25-1,1-26-15,-1 1 16,0 0-16,0 0 16,0 0-16,-24-1 15,24 1 1,-25 0 0,26-25 15,-26 0-16,25 0 1,0 0-16,1 0 16,-1 0 15,-25 0 0,25 0-15,-24 0-1,24 0 1,-25 0 31,50-25-31,0-49-16,0-1 15</inkml:trace>
  <inkml:trace contextRef="#ctx0" brushRef="#br1" timeOffset="206631.97">27583 11534 0,'49'-49'63,"51"-1"-48,-51 0-15,26 26 16,-26-1-16,1 0 16,-25 0-16,-1 0 15,1 25 1,0 0 15,0 0-31,0 0 16,0 0-1,-1 0 1,1 25-16,25 25 31,-1-25-31,-24 24 16,-25-24 0,25 0-1,0 24-15,-25-24 16,25 25-1,-25-25-15,0 24 16,0 1 0,0 24-16,0-24 15,0-1-15,0 26 16,0 24-16,-50-25 16,0 26-16,50-51 15,-49 1-15,24 24 16,25-24-16,-50 24 15,26 1-15,-1-50 16,-25 24-16,25 26 16,-49-1-16,74-49 15,-25 24-15,25 1 32,25-50 124,24 0-156,26-74 15,-1 49-15,50-50 16,25-24-16,-99 74 16,24-24-16,25-1 15,-74 25-15,25 1 16,-1 24 0,-49-25-1,25 25 32,25-25-31,-25 25-1,-1-25-15,51 0 16,-75 1-16,25 24 16,-1 0-16,1-25 15,0 0 1,0 25-16,-25-25 31</inkml:trace>
  <inkml:trace contextRef="#ctx0" brushRef="#br1" timeOffset="207823.3">32246 7441 0,'25'0'172,"25"0"-172,-26-24 16,1-1-16,25 0 15,-1-25-15,-24 50 16,0-24-16,25-1 16,-26 0-1</inkml:trace>
  <inkml:trace contextRef="#ctx0" brushRef="#br1" timeOffset="208399.99">32296 7739 0,'124'-50'63,"-99"1"-47,-1 49-16,26-50 15,-25 25-15,0 25 16,-1-24-16</inkml:trace>
  <inkml:trace contextRef="#ctx0" brushRef="#br1" timeOffset="210823.31">31849 4812 0,'25'25'63,"0"-25"-1,0-25-46,-1 0-1,1 25 17,-25-25-32,25 1 15,25-1 1,-50 0-1,24 0-15,-24 0 16,25 25 31,0 0 0,-25-24 15,25-1-46,0 0 0,-1 25-1,-24-25 1</inkml:trace>
  <inkml:trace contextRef="#ctx0" brushRef="#br1" timeOffset="211543.8">31998 5159 0,'25'-24'62,"24"-1"-62,1-25 16,-25 25-1,0 1-15,-1-26 16,1 50-16,-25-25 47,25 0-16,25 1-15,-25-1 62,-25-25-47,24 50-15,1-25-1,0 0-15</inkml:trace>
  <inkml:trace contextRef="#ctx0" brushRef="#br1" timeOffset="-212113.39">32767 6921 0,'50'49'110,"-50"-24"-95,24 49 1,1-24-16,0 0 16,-25-26-16,0 1 15,25 25-15,-25-25 16,25 49-16,-25-49 15,0 0-15,0-1 16,0 51-16,49-50 16,-49 24-1,0-24 1,0 25 0,25-26-1,-25 1 32,0 0-31</inkml:trace>
  <inkml:trace contextRef="#ctx0" brushRef="#br1" timeOffset="-211368.89">33139 7169 0,'0'24'62</inkml:trace>
  <inkml:trace contextRef="#ctx0" brushRef="#br1" timeOffset="-210512.49">33189 7243 0,'0'25'140,"0"0"48,-25-25-188,-25 0 47,50-25-47,-25 0 15,1-25-15,24 26 16,0-26-16,0 25 16,0 0-16,0 1 15,0-1-15,0 0 16</inkml:trace>
  <inkml:trace contextRef="#ctx0" brushRef="#br1" timeOffset="-209160.08">33164 6672 0,'49'-74'16,"-24"74"-1,0-25-15,0 0 16,0 1-16,24-1 15,-49 0-15,25 25 16,50-25-16,-75 0 16,24 25 31,26 25 15,-50 0-46,0 74-1,25-74 1,-25 49-16,0-24 0,0-25 16,0 24-1,0 26-15,0-50 0,0 0 16,0 24-16,-25 26 15,25-26 1,-25-24-16,0 49 16,25-49-16,-24-25 15,24 50-15,-25-25 32,50-25 77,24 0-93,26 0-16,-51 0 15,76-50-15,-51 25 16,1-49-16,-25 74 15,-1-25-15,-24 0 16,0 0-16,0 1 109,0-1-93,0 0 0</inkml:trace>
  <inkml:trace contextRef="#ctx0" brushRef="#br1" timeOffset="-207833.33">33139 7020 0,'0'25'219,"0"-1"-204,0 26 1,0-25 15,0 0 0,25-1-15,-25 1 15,0 0 1,0 0-17</inkml:trace>
  <inkml:trace contextRef="#ctx0" brushRef="#br1" timeOffset="-192753.22">33065 3621 0,'0'-24'156</inkml:trace>
  <inkml:trace contextRef="#ctx0" brushRef="#br1" timeOffset="-186959.72">24780 12601 0,'0'-50'15,"0"25"1,0-24 0,0 24-1,0-25-15,0 26 16,0-26 125,25 0-126,-1 26 1,1-1-1,-25 0-15,50-25 16,-50 25 0,25 25-16,-25-49 15,49 24-15,-24-25 16,50 1-16,-51-1 16,26 25-1,0-24-15,-26 24 16,26 0-16,0 0 15,-1 1-15,1 24 16,-25-25-16,74 0 16,-50 25-16,26 0 15,-26-50-15,-24 50 16,25 0-16,-25 0 16,24-24-16,-24 24 31,0 0-16,0 0 1,24 0 0,-24 0-1,0 24-15,25-24 16,-26 25-16,26 25 16,-25-25-16,24 24 15,1-24-15,-25 49 16,49-24-16,-49 0 15,25-1 1,-26-24-16,1 0 16,25 49-16,-25-49 15,-25 0-15,49 49 16,-24-49 0,0 0-1,24 25-15,-49-1 16,25-24-1,-25 0-15,25 24 16,0-24-16,-25 0 16,25 0-16,-25 0 15,49 24-15,-49-24 16,0 0-16,0 24 16,0 1-16,25-25 15,-25 24-15,0 1 16,0 0-16,0 24 15,0-49-15,0 24 16,0 26-16,-25-1 16,25-24-16,-25-25 15,-49 74-15,74-49 16,-50-1-16,50 26 16,-49-51-1,24 26-15,-49-25 16,24 0-16,0 24 15,-24-49-15,0 50 16,-75-50-16,50 74 16,-25-49-16,24-25 15,-49 50-15,50-50 16,25 0-16,-1 0 16,51 0-16,-51-75 78,26-74-78,24 50 15,-25 25-15,25-25 16,25 74-16,0-25 16,-24 25-16,24 1 31,0-1-31,0 0 15,0 0-15,0-24 16,0 24-16,74-50 16,25 1-16</inkml:trace>
  <inkml:trace contextRef="#ctx0" brushRef="#br1" timeOffset="-48602.48">6945 14734 0,'-24'0'63,"-1"0"-48,0-25-15,0 0 16,-25-49-16,26 49 15,-1-24-15,-25-1 16,50 0-16,-49 1 16,-1-1-16,0-24 15,26 24-15,-1 0 16,0 26-16,-25-26 16,26 25-1,24 0 1,-25 1-16,0-1 15,0 0 17,25 0-1,-25 25-15,1 0-16,-1-25 15,0 25-15,0 0 16,0 0-1,1 0-15,-26 0 16,0 0-16,1 0 16,-1 0-1,1 0-15,-1 0 16,-25 0-16,51 0 16,-1 0-16,0 0 15,0 0-15,-24 0 16,24 0 31,0 0-47,0 0 15,0 0 1,-24 0-16,24 0 16,0 0-1,0 0 1,1 25-1,-26 0 1,25 0 0,0 0-16,1 24 15,-1-49 1,0 25 0,25 25 15,-25-26-16,0 1-15,1-25 16,24 25-16,0 0 16,0 0-16,-25-1 15,0 26-15,25-25 16,0 0-16,-25 0 16,0-1-16,1 51 15,24-50 1,-25-25-16,25 24 15,0 1-15,0 25 16,0-25 0,0-1-16,0 1 15,0 0-15,0 25 16,0-26-16,0 26 16,0-25-1,0 0 1,0-1-1,0 1 1,25 0 31,-1 0-16,1-25-15,-25 25 15,25-1-15,-25 1-1,25-25 1,0 25-16,-1 0 31,-24 0-15,25-25-1,0 0 32,0 24-47,24-24 16,1 25 0,-50 0-16,25-25 15,0 0-15,-1 0 16,1 0-16,0 0 31,0 0-31,0 0 0,24 0 16,1 0-1,24 0-15,-24 0 16,-1 0-16,26 0 16,-1 0-16,-49 0 15,50 0-15,-26 0 16,26 0-16,-26 0 15,26 0-15,-51 0 16,1 0-16,74 0 16,-49 0-1,-25-25-15,49 0 16,1 25 0,-51 0-16,1-24 15,-25-1 16,25 25-15,49-50 0,-74 25-16,25 1 15,0-1 32,0 0 0,-25 0-31,25 0-1,-25 1 1,0-1 0,0 0-16,25 0 15,-1 0-15,1-24 16,0 24-16,-25 0 15,25-24-15,0 24 16,-1 0-16,-24 0 16,0 0-16,25 25 15,-25-24-15</inkml:trace>
  <inkml:trace contextRef="#ctx0" brushRef="#br1" timeOffset="-45218.4">6499 16619 0,'0'-25'16,"0"-24"-16,-25 24 16,25 0-1,-50 0 1,1 1 140,24-1-78,-25 0-47,26 25-15,24-25 0,-25 25-1,0 0-15,0 0 16,0 0 0,1 0-16,-1 0 15,25-25-15,-25 25 16,-25 0-16,1-25 15,24 25 1,0-24-16,0 24 16,-24 0-1,-1 0 1,0 0 0,26 0-16,-51 0 15,50 0 1,-24 0-16,-1 0 15,25 0-15,1 0 16,-1 0-16,-25 0 16,25 0-16,1 0 15,-26 24-15,0-24 32,26 0-32,-1 25 15,0-25 1,0 25-16,0 0 15,-24 0 1,49 0-16,-25-1 16,25 26-1,0-25-15,0 24 16,0-24-16,0 0 16,-50 25-16,50-1 15,-24 1-15,24-1 16,0-24-1,0 25 1,0-25-16,0-1 16,0 1-16,0 0 15,0 0 1,0 0 0,0-1-16,0 1 15,24-25-15,-24 25 16,25 0-1,0 0 1,0-1 0,0 1 15,-1-25-31,1 25 16,0-25-16,0 25 15,0-25 1,24 25-16,-24-25 15,-25 24-15,50-24 16,-26 0 0,1 0 15,0 25 16,0 0-16,0-25-31,-1 25 16,1-25-1,0 25-15,25-1 16,-1 1 15,-24-25-31,25 0 16,-26 0-1,1 0-15,25 0 16,-25 0-16,24 0 16,-24 0-16,25 0 15,-25 0-15,24 0 16,-24 0 0,49 0-1,-24-49 1,-25 49-16,0 0 15,-1-25 1,1 0 0,0 25-1,-25-25 17,25 0-17,0 1-15,-1 24 16,-24-50-1,25 0 1,0 1 0,0 24-1,-25-25 1,0 26 0,0-26-1,25 50-15,-25-50 16,0 1-16,24 24 15,-24 0-15,0-49 16,0 49-16,0 0 16,0-24-16,0 24 15,0-25-15,0 25 16,0-24 15,0 24 0,0-25 16,0 26 0,0-26 16,0 25 109,-24 0-141,-1 0-16,25 1 1,-25 24-16</inkml:trace>
  <inkml:trace contextRef="#ctx0" brushRef="#br1" timeOffset="-33898.26">10021 14957 0,'25'0'172,"49"0"-156,-49 0-16,0 0 15,49 0-15,-49 0 16,25 0-16,-1 0 16,1 0-16,24 0 15,-24 0-15,0 0 16,-26 0-16,51 0 16,-50 0-16,-25-25 15,24 25-15,1 0 16,0 0 15,25 0-31,-1 0 16,-24 0-1,49 0-15,-24 0 16,24 0-16,1 0 16,-1 0-16,-24 0 15,24 0-15,1 0 16,-1 0-16,25 0 15,-49 0-15,49-24 16,-49 24-16,49 0 16,-25 0-16,-24 0 15,49 0-15,-49 0 16,24 0 0,1 0-16,-1 0 15,1 0-15,-51 0 16,51 0-16,-1 0 15,50 0-15,-49 0 16,-1 0-16,0 0 16,1 0-16,-1 0 15,26 0-15,-26 0 16,0 0-16,-24 0 16,0 0-16,49 0 15,-25 0-15,25 0 16,-49 0-16,24 0 15,1 0-15,-1 0 16,-24 0-16,-1 0 16,26 0-16,-1 0 15,26 0-15,-51 0 16,26 0-16,-26 0 16,26 0-16,-26 0 15,1 0-15,-1 0 16,26 0-16,-50 0 15,49 0-15,-49 0 32,24 0-32,-24 0 15,25 0 1,-1 0-16,1 0 16,49 0-16,-74 0 15,50 0-15,-1 0 16,-24 0-16,24 0 15,0 0-15,1 0 16,-1 0-16,-24 0 16,24 0-16,1 0 15,-26 0-15,1 0 16,-25 0-16,24 0 16,-24 0-16,25 0 15,-26 0 1,26-25-1,0 25-15,-25 0 16,-1-25-16,51 25 16,-50 0-1,24 0-15,1 0 16,-1 0 0,-24 0-1,50 0 1,-26 0-1,-24 0-15,25 0 16,-26 0-16,26 0 16,-25 0-1,24 0-15,-24 0 16,0 0 0,0 0 15,0 0 16,24 0 31,-24 0 125,25 0-141,-26 0-30,26 0-1,-25 0 0,24 0 63</inkml:trace>
  <inkml:trace contextRef="#ctx0" brushRef="#br1" timeOffset="-30873.56">10120 17214 0,'50'0'63,"24"0"-63,-24 0 16,24 0-16,1 0 15,24 0-15,0 0 16,-24 0-16,49 0 15,-25 0-15,25 0 16,-25 0-16,25 0 16,-25 0-16,-24 0 15,24 0-15,25 0 16,25 0-16,-50 0 16,25 0-16,0 0 15,0 0-15,-25 0 16,1 0-16,-51 0 15,26 0-15,-1 0 16,0 0-16,-24 0 16,24 0-16,26 0 15,-1 0-15,0 0 16,50 0 0,-25 0-16,25 0 15,-75 0-15,50 0 16,-74 0-16,49 0 15,0 0-15,-24 0 16,24 0-16,0 0 16,0 0-16,1 0 15,-26 0-15,25 0 16,-24 0-16,49 0 16,-25 0-16,50 0 15,49 0-15,-24 0 16,322 0-1,-323 0 1,-49 0-16,1 0 16,-26 0-16,25 0 15,-25 0-15,-25 0 16,1 0-16,-26 0 16,26 0-16,-1 0 15,1 0-15,-26 0 16,26 0-1,-51 0-15,1 0 0,25 0 16,-1 0 0,-24 0-16,25 0 15,0 0-15,-1 0 16,1 0 0,-25 0-16,-1 0 15,1 0 1,0 0 31,0 0 93,0 0-124,-1 0 0,1 0 77,0 0-46,0 0 94</inkml:trace>
  <inkml:trace contextRef="#ctx0" brushRef="#br1" timeOffset="-24313.24">18579 13915 0,'0'50'125,"0"24"-125,0 1 16,0-26-16,0 26 16,0-1-16,0-49 15,0 25-15,25-1 16,-25 1-16,0 24 16,0-49-1,0 25-15,0-25 16,0-1-16,0 1 15,0 25-15,0-25 16,0 24-16,0 1 16,49 24-16,-49-49 15,25 0-15,-25 0 16,0 24-16,0 1 16,0-25-1,0 24 1,0-24 93,25-25 32,0 25-126,-1-25-15,26 0 16,0 0-16,49 0 16,-25 0-16,25 0 15,50 0-15,-74 0 16,24 0-16,0 0 16,25 0-16,25 0 15,-25 0 1,-25 0-16,25 0 15,-49 0-15,49 0 16,-25 0-16,50 0 16,-25 0-16,74 0 15,-49 0-15,0 0 16,24 0-16,-24 0 16,-25-25-16,0 0 15,-24 25-15,73 0 16,-49 0-16,-25 0 15,50 0-15,-50 0 16,25 0-16,50 0 16,-50 0-16,25 0 15,-50 0-15,0 0 16,-24-25-16,24 25 16,-25 0-16,-24 0 15,24 0-15,1 0 16,-1 0-16,26 0 15,-1 0-15,50 0 16,-25 0-16,-25 0 16,50 0-1,-1 0-15,1 0 16,-25 0-16,75 0 16,-50 0-16,-50 0 15,25 0-15,25 0 16,-25 0-16,49 0 15,-49 0-15,-24 0 16,48 0-16,-48 0 16,-1 0-16,0 0 15,-25 0-15,1 0 16,-1 0-16,25-24 16,-49 24-16,25-25 15,-51 0-15,76 25 16,-76 0-16,51 0 15,-26 0-15,26 0 16,-50 0-16,24 0 16,1 0-16,-1 0 15,1-25-15,24 25 16,1 0-16,-1-25 16,-24 25-16,24 0 15,1 0-15,24 0 16,-25 0-16,-24 0 15,49-24 1,-24 24-16,24 0 16,-25 0-16,1-25 15,-26 25-15,26-25 16,-1 25-16,0-25 16,1 25-16,-1 0 15,1 0-15,-1 0 16,-24 0-16,24 0 15,-24 0-15,-25-25 16,-1 25-16,26 0 16,-25 0-1,0 0-15,24-24 16,-24 24 0,0 0-16,0 0 15,-1 0 1,1 0-1,0 0 1,0 0 0,0 0-1,-75 0 876</inkml:trace>
  <inkml:trace contextRef="#ctx0" brushRef="#br1" timeOffset="-22801.59">9748 16173 0,'25'0'78,"25"0"-78,-1 0 15,1 0-15,-1 0 16,51 0-16,-26 0 16,1 0-16,24-25 15,-25 25-15,25-25 16,1 25-1,-26-25-15,75 25 16,-75-25-16,25 25 16,-24 0-16,-1 0 15,-49 0-15,25 0 16,-25 0-16,-1 0 16,1 0-16,0 0 15,25-24-15,-26 24 16,26 0-16,24-25 15,1 25-15,-1 0 16,-49 0-16,49 0 16,-24-25-1,-25 25-15,0 0 16,24 0-16,-24 0 16,0-25-1,0 25 1,-1 0-1,26 0 1,-25-25 0,24 25-1,26-24 1,-1 24-16,26-50 16</inkml:trace>
  <inkml:trace contextRef="#ctx0" brushRef="#br1" timeOffset="-17507.07">22746 14511 0,'0'0'16,"0"-50"-16,0 1 16,0 24-16,0-25 15,0 25 1,25 0-1,0 1 1,-1 24-16,-24-25 16,50 25-16,0-25 15,-1-25-15,26 26 16,-26-1-16,26 25 16,49-50-16,49 1 15,-24 49-15,25-25 16,49-25-16,0 50 15,-49-25-15,49 25 16,50 0 0,-149 0-16,-50 0 15,1 0-15,-1 0 16,-24 0-16,-25 0 16,-1 0-1,1 0 1,0 25 46,0 0-62,0 0 16,-25 0-16,0 24 16,0-24-16,0 25 15,0-26 1,0 26-1,0-25-15,0 0 16,0-1-16,0 26 16,0 0-16,0-25 15,0 49-15,-25-24 16,0 24-16,25-24 16,0-26-16,-25 51 15,25-26-15,-49 1 16,49 0-1,0-26 1,-25 26 15,0-25-15,0 0-16,0-1 16,1 1-16,-1 25 15,-50-25-15,26 24 16,-1-49-16,-49 75 15,24-51-15,-24 1 16,0 25-16,25 0 16,-26-26-16,26-24 15,24 25-15,1 0 16,24-25-16,-49 25 16,49-25-16,0 0 15,0 0-15,-49 0 16,49 0-1,-25 0-15,26 0 16,-1 0-16,-25 0 16,0-25-1,26 25-15,-26 0 16,0-25-16,1 0 16,-1 25-1,25-24-15,1-1 16,-26 25-16,0-50 31,26 50-31,-1-25 16,25 0-16,-25 25 15,0-24-15,0-1 16,25 0-16,-24 25 16,-1-25-16,0-24 15,0 49-15,25-25 16,0 0-1,-49 0-15,24-24 16,0 49-16,25-25 16,-50-25-16,1 1 15,24 24 1,0 0 0,0 25-1,25-25 126,0 0-126</inkml:trace>
  <inkml:trace contextRef="#ctx0" brushRef="#br1" timeOffset="-6738.91">11857 15503 0,'0'-25'15,"0"0"1,-25-24 0,-50 24-16,-73-50 15,24 51-15,24-26 16,-73-24-16,24 49 16,-25 0-16,100 0 15,-25 0-15,49 1 16,25 24-1,0 0 32,-24 0-47,24 0 16,-49 0-16,24 0 16,0 0-1,-24 0-15,24 0 16,-24 24-16,24-24 15,1 0-15,-1 25 16,25 0-16,-24 0 16,24 0-16,0-1 15,-49-24-15,49 50 16,-25-25-16,25 0 16,1 24-16,-26-49 15,-24 25-15,-1 50 16,50-51-16,-24 26 15,24-25-15,0-25 16,25 25-16,-25-1 16,25 1 15,0 0-15,0 0-16,0 24 15,0-24 1,0 0-1,0 0-15,0 0 63,0-1-47,25 1-1,0 0 1,25 0-1,-26-25-15,26 0 16,-25 25-16,0-25 16,49 24-16,-24-24 15,-26 0 1,1 0-16,0 0 16,25 0-16,-26 0 15,1 0-15,0 0 16,0 0-16,0 0 15,-1 0-15,1 0 16,0 0-16,0 0 16,0 0-1,0 0-15,-1 0 32,26 0-17,-25 0 1,0 0-16,-1 0 15,26 0 1,-25 0 0,49 0-16,-49 0 15,0 0 1,0 0-16,-1 0 16,26 0-16,0 0 15,-1 0 1,-24 0-16,25 0 15,-26 0-15,26 0 16,-25 0-16,24 0 16,-24 0-1,25 0 1,-25 0-16,-1 0 16,26 0-16,-25 0 15,24 0-15,-24 0 16,25 0-16,-25 0 15,24 0-15,1 0 16,-25 0-16,0 0 16,24 0-16,1 0 15,-1 0 1,26-49-16,-50 24 16,-1 25-16,26 0 15,-25-25 1,0 0-1,-1 25 1,-24-24 0,25 24 15,-25-25 16,0-25-32,0 25 1,0 1-16,0-1 16,0-25-16,0 25 15,0-24 1,0 24-16,-25 0 16,25 0-16,0 1 15,0-1 1,0 0 15,-24 25 78,-26-25-109</inkml:trace>
  <inkml:trace contextRef="#ctx0" brushRef="#br1" timeOffset="-2915.17">11137 17438 0,'0'-25'31,"0"0"-15,-25 0 0,-24 0 31,24 25-32,-25 0 1,26 0-1,-26 0-15,25 0 16,0 0-16,1 0 16,-1 0-1,-25 0-15,25 0 16,1 0 0,-26 0-1,25 0 1,-24 0-16,-1 0 15,0 0 1,1 0 0,-1 0-1,1 0-15,49 25 16,-25-25 0,0 0-16,-25 25 15,-24 25 1,49-50-16,0 24 15,1 1-15,-26 0 16,25 0 0,0 0-16,0 0 15,1-1-15,-1 1 16,0-25 0,-25 50-16,50-1 15,-24-49-15,-1 50 16,0 0-16,25-1 15,0-24 1,0 0 0,0 0-16,0-1 15,0 1 1,0 0-16,0 0 16,0 0-16,0-1 15,25 26-15,0-25 16,-1-25-16,26 25 15,24-1-15,-24-24 16,0 0-16,24 25 16,-24-25-16,-1 25 15,26-25-15,-26 0 16,26 0 0,-26 0-16,-24 0 15,25 0-15,-1 0 0,1 0 16,24 0-1,26 0 1,-51 0 0,-24 0-1,25 0 1,-1-25-16,-24 25 16,25 0-16,24-25 15,-49 25-15,49 0 16,-49-24-16,0 24 15,0 0-15,24 0 16,-24-25-16,0 25 16,0-25-1,0 25-15,24-25 16,-24 0 0,0 25-1,0-24-15,-1-1 16,1 0-1,0 0 1,-25 0 31,0 1-31,0-1-1,0 0 1,0-25-16,0 26 15,0-1 1,0-25-16,0 25 16,0-24 15,-25 49 0,0-25-31,25 0 16,0 0-16,-24 25 15,24-24 1,-25 24-16,0-25 31,0 0 1,0 0-17,-24 0 95,24 0-48,0 25-15,0 0-31,1 0 15,-1 0-31,0 0 15,0 0 32,-24 0 0,24 0-16,-25 0 48,25-24-33,0-1 1017,25 0-1063,-24 0 16</inkml:trace>
  <inkml:trace contextRef="#ctx0" brushRef="#br1" timeOffset="3293.34">2803 8384 0,'74'0'15,"50"-25"-15,50 0 16,49-24-16,-49 49 15,0-50-15,-1-24 16,-24 49-16,-50 0 16,-49 0-16,-25 25 15,24-24 1</inkml:trace>
  <inkml:trace contextRef="#ctx0" brushRef="#br1" timeOffset="3772.95">3349 10071 0,'322'-149'31,"-123"74"-31,-75 26 16,49-26-16,1 26 16,-100 24-16,1-25 15</inkml:trace>
  <inkml:trace contextRef="#ctx0" brushRef="#br1" timeOffset="4693.72">3150 11112 0,'50'0'47,"74"0"-47,-50-49 0,50-26 15,0 26 1,75-26-16,-100 51 16,50-51-16,-100 50 15,1 1-15,0-1 16,-1 25 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05T13:24:59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7665 8880 0,'24'0'46,"1"0"-46,0 0 63,0 0-63,0 0 16,-1 25-1,1 0-15,0-1 16,-25 1-1,0 0-15,25 0 16,0-25-16,-1 50 16,-24-26-16,25-24 15,0 0 95,0 0-63,0 0-32,124-149 1,-75 100-1,-24-1-15,74-74 16,-75 50-16,50-1 16,-49 26-16,-25 49 15,49-50-15,-74 25 16,25 1-16,0-1 16,0 25 15,-1 0-16,26-25 1,-50 0-16,25 25 16,-25-25-16,25 1 15,-1-1-15,26 25 16,-50-25-16,25 0 16,0 25-16,-25-25 15,25 25 1,24-49-1,-24 24 17,25 0-1</inkml:trace>
  <inkml:trace contextRef="#ctx0" brushRef="#br0" timeOffset="7264.51">13990 7813 0,'0'-24'16,"0"-1"-16,25 25 31,24 0-31,-24 0 16,49 0-16,26-25 15,49 0-15,49 25 16,-24-74-16,24 74 15,-74-25-15,25 0 16,-25 25-16,-50 0 16,1 0-16,-1 0 15,-49 0 1,25 0 0,-26 0-1,1 0 1,0 0-1,0 0 17,0 0-32,-1 0 15,26 0-15,24 25 16,1-25-16,-50 25 16,74 0-16,50 49 15,-75-74-15,25 25 16,75 0-16,-100-25 15,26 0-15,-26 0 16,50 0-16,-50 0 16,-24 0-16,0 0 15,-1 49-15,-24-49 16,49 25-16,1-25 16,-50 0-16,24 0 15,51 0-15,-1 0 16,-50 0-16,26 0 15,24 0-15,-25 0 16,1 0-16,24 0 16,0 0-16,75 0 15,-50 0-15,74 0 16,-24 0-16,24 0 16,-24 0-16,0 0 15,-25 0-15,-1 0 16,26 0-16,-50 0 15,0 0 1,0 0-16,0 0 16,-25 0-16,0 0 15,-24 0-15,-1 0 16,1 0-16,-50 0 16,49 0-16,-24 0 15,24 0-15,0 0 16,-49 0-16,25 0 15,-25 0-15,49 0 16,-49 0 0,0 0-16,-1 0 15,1 0-15,0 0 16,0 0-16,24 0 16,-24 0-1,0 0-15,25 0 16,-1 0-16,1 0 15,0 0-15,-1 0 16,26 0-16,-1 0 16,-24 0-16,24 0 15,0 0-15,-49 0 16,0 0-16,0 0 16,0 0-1,24 0 110</inkml:trace>
  <inkml:trace contextRef="#ctx0" brushRef="#br0" timeOffset="9026.09">27087 7789 0,'0'24'78,"25"-24"-62,24 0-1,26 0-15,49 0 16,24 0-16,100 0 15,0 0-15,25 0 16,25 0-16,24 0 16,-24 0-16,-25-24 15,-25 24-15,25 0 16,-100-25-16,51 25 16,-75 0-16,49 0 15,-49 0-15,24 0 16,-24 0-16,-49 0 15,24 0 1,-50 0-16,0 0 16,26 0-16,-51 0 15,26 0-15,-26 0 16,26 0-16,-1 0 16,0-25-16,-49 25 15,0 0-15,25-25 16,-75 25 93,-223 0-93</inkml:trace>
  <inkml:trace contextRef="#ctx0" brushRef="#br0" timeOffset="10712.23">1637 8781 0,'25'0'63,"124"0"-63,-75 0 16,75 0-16,-50 0 15,25 0-15,25 0 16,-25 0-16,25 0 15,0 0-15,24 0 16,51 0-16,48 0 16,1 0-16,-74 0 15,24 0 1,-25-50-16,-24 25 16,0 1-16,24 24 15,-24 0-15,24 0 16,1 0-16,-75 0 15,74 0-15,-24 0 16,-50 0-16,25 0 16,-50 0-16,-50 0 15,51 0-15,-51 0 16,26 0-16,-51 0 16,51 0-16,-50 0 15,24 0 1,-24 0-16,0 0 15,0 0-15,0 0 16,24 0-16,-24 0 16,25 0-16,-1 0 15,26 0-15,24 0 16,-25 0-16,25 0 16,1 0-16,-51 0 15,26 0-15,-26 0 16,-24 0-16,0 0 15,0 0-15,-1 0 16,1 0 109,0 0-109,0 0-1,0 0 1,-1 0 0</inkml:trace>
  <inkml:trace contextRef="#ctx0" brushRef="#br0" timeOffset="14648.34">17661 6871 0,'-25'-25'125,"25"0"-109,25-24-16,0-1 15,0-24 1,24 49-16,-24-25 16,0-24-16,74-1 15,-74 51-15,99-100 16,-75 74-16,75-49 15,0-25-15,-49 74 16,74-49-16,-25 24 16,-25 26-16,50-26 15,0 26-15,24-50 16,1 49-16,49-49 16,-49 24-16,24-24 15,25 0-15,-24 0 16,49 49-16,25-74 15,0 25-15,24 0 16,-49 24-16,-24 26 16,-1-26-16,-99 50 15,-25 1-15,-49-1 16,-1 25-16,-24 0 16,-25-25 15</inkml:trace>
  <inkml:trace contextRef="#ctx0" brushRef="#br0" timeOffset="15920.63">22076 4018 0,'50'0'93,"-25"0"-77,-1 0-16,1 0 16,0 0 15,0 0-31,24 25 16,1-25-1,24 0-15,-24 0 16,-25 0 31,74 25-32,-74 0-15,0-25 16,49 0-16,-74 25 16,50-25 62,-25 0-47,-25 24 78,0 76-77,0-26-17,-25-24-15,-25 24 16,0 50-1,50-50-15,-49 1 16,-1 24-16,50-24 16,0-51-16,0 1 15,-25 0-15</inkml:trace>
  <inkml:trace contextRef="#ctx0" brushRef="#br0" timeOffset="16816.41">24061 3423 0,'24'0'93,"-24"25"-77,50 0-16,-50 24 16,25 1-16,0-1 15,24 51-15,-24-26 16,25 25-16,-26-49 16,1 0-16,-25-26 15,25 1-15,-25 25 16,25-50 78,0 0-16</inkml:trace>
  <inkml:trace contextRef="#ctx0" brushRef="#br0" timeOffset="17280.58">24681 3721 0,'0'99'63,"0"-25"-63,0 26 15,0-26-15,0 0 16,0-49-16,0 25 16,0-25-16</inkml:trace>
  <inkml:trace contextRef="#ctx0" brushRef="#br0" timeOffset="19487.98">25028 2803 0,'-25'0'16,"0"0"0,1 0-1,-26 50 16,25-1-15,25-24-16,0 0 16,-25 24-16,25 1 15,0 0-15,0-1 16,0 1-16,0-25 16,0 24-16,0-24 15,0 25-15,0-26 16,0 1-16,25-25 15,0 50 1,0-25 0,0-1 31,24-24 46,-24 0-93,0 0 16,0 0-16,24 0 16,-24 0-16,25 0 15,24-24-15,-49 24 16,49-25-16,-24-25 15,-25 50 1,-1-49-16,1 49 16,-25-25-16,25 25 15,-25-25-15,0 0 16,25 25-16,-25-25 31,0 1-15,0-1-1,0 0 1,0 0-16,0 0 31,0-24-31,0 24 16,0 0 0,0 0-16,0 1 15,0-1 1,0 0-1,0 0 1,-25 0 15,0 1-15,25-1 78,-25 25-94,1 0 31,-26 0-15,25 0 15,-24 0 31,24 0 1,0 0-16,0 0-32,0 0 1,1 0 0,-1 0-16,0 0 46,0 0-14,0 0-32,1 0 31,-1 0-15,0 0 15,0 0 234,0 0-249,1 0 0,-1 0-16,-25 0 15,25 25-15,-49-1 16,24 26-16,1-25 16</inkml:trace>
  <inkml:trace contextRef="#ctx0" brushRef="#br0" timeOffset="20720.43">23961 3572 0,'0'-25'47,"0"0"16,0 0-48,0 50 235,0 0-250,0 74 16,-24-74-16,-1 50 16,25-26-16,-25 1 15,0-1 1,25 1-16,0-25 47</inkml:trace>
  <inkml:trace contextRef="#ctx0" brushRef="#br0" timeOffset="21824.43">24185 4415 0,'0'-25'94,"24"25"-78,-24-24-1,0-1 17,50-25-32,-25 50 15,-25-25-15,49-24 16,-24 24 0,0 0-16,-25 0 15,25 1 1,-25-1-16,25 0 47,24 0 0,-24 0 265,25-24-296,-1-1-16</inkml:trace>
  <inkml:trace contextRef="#ctx0" brushRef="#br0" timeOffset="44912.96">27037 6648 0</inkml:trace>
  <inkml:trace contextRef="#ctx0" brushRef="#br0" timeOffset="47224.22">29939 6499 0,'-25'-25'16,"-24"25"0,24-25-16,-74 0 15,24 25-15,1-24 16,49 24-16,-24 0 16,24 0-16,0 0 15,-74 0-15,49 0 16,-24 0-16,-25 0 15,-26 49-15,1 1 16,0 24-16,50-74 16,0 50-16,-1-1 15,26-49-15,-1 75 16,0-75-16,26 25 16,-26 24-1,0-24-15,50 0 16,-49-25-16,49 50 15,-25-50-15,25 24 16,-50 1-16,50 0 16,-24 0 31,24 0-47,0-1 15,0 26 16,0-25-31,49 49 16,-49-24 0,0-25-1,25 49-15,25 0 16,24 26-16,0-26 16,-49-49-16,25 24 15,-1 1-15,1 0 16,0-1-16,-1-24 15,1 25-15,24-1 16,-24-49 0,-1 0-16,51 50 15,-76-50-15,51 50 16,-25-50-16,-26 24 16,1-24-16,0 0 15,0 0 1,0 0 31,24 0-47,-24 0 0,49 0 15,-24 0-15,-25 0 16,74 0 0,0 0-1,-74 0-15,25 0 16,-1 0-1,1-24-15,24-26 16,-49 25-16,0 0 16,0 0-16,-1 1 15,-24-1 1,25-50-16,25 51 16,-50-26-1,0 25-15,0 0 16,0-24-1,0-1-15,0 1 16,0-1 0,-25 25-16,25 0 15,0-24-15,0-1 16,0 25 0,-50 1-16,50-26 15,-24 25-15,24-24 16,0 24-1,-25-50-15,0 51 16,0-1 0,25 0-1,-25 0-15,1 25 16,-1-49-16,0 24 31,0 25-31,0 0 16,25-25-16,0 0 15,-24 25-15,-1-25 16,0 0 0,25 1 15,0-1-31,-25 0 16,25 0-1,0 0 1,-49 1-16,49-1 31,0-25-15,-25 25-1,25 1 32,0-1-16,-25 25 1,25-25-17,-25 0 95,25 0-79,0 1-15,0-1-16,0 0 15,-25 0 1,25 0 31,0 1 0,-24 24 46,-1 0-77</inkml:trace>
  <inkml:trace contextRef="#ctx0" brushRef="#br0" timeOffset="50239.87">1364 9227 0,'25'0'31,"0"0"16,0 0-32,-1 0 1,1 0 0,0 0-16,0 0 0,0 0 15,-1 0 1,1 0-16,0 0 16,0 0-16,74 0 15,-74 25-15,0-25 16,24 25-16,26-25 15,-1 0-15,1 0 16,-1 0-16,-24 0 16,24 0-16,-24 0 15,24 0-15,25-25 16,-24 0-16,49-24 16,-50 24-16,1 25 15,-51 0-15,26-50 16,0 50-16,-26 0 15,1-24-15,25-1 16,-1 0-16,1-25 16,24 25-16,-49-24 15,50-1-15,24-24 16,-25 24-16,-24 1 16,-1-1-16,-49 25 15,25-49-15,25 49 16,-50 0-1,25 0-15,24-24 16,-24-1-16,0 50 16,-25-49-16,0 24 15,0 0-15,50-25 16,-50 26-16,0-26 16,0 25-1,0 0 1,0 1-1,0-1-15,0 0 47,0 0-31,-25 0 0,25 0-1,-25 1 16,0 24-15,-24-25 0,49 0-16,-25 25 15,-25-25 1,25 25-16,0 0 0,-24-25 16,24 25-1,-25 0-15,1 0 16,-1-24-16,1-1 15,-1 25 1,0-25-16,26 25 16,-26 0-16,0 0 15,1-25-15,-1 25 16,1 0-16,-1-25 16,0 25-16,26 0 15,-26 0-15,25 0 16,0 0-1,1 0-15,-1 0 16,0 0-16,-25 0 16,-24 0-16,49 0 15,-49 0-15,24 0 16,0 0-16,1 0 16,24 0-16,-49 0 15,-1 0-15,-24 0 16,0 50-16,49-25 15,-24-25-15,-1 25 16,-24 24 0,74-24-16,-49-25 15,24 25-15,25-25 16,1 25-16,-1-1 16,0 1-1,0-25 1,0 50 15,-24-25-15,49 0-16,-25-1 15,0 1 1,25 0-16,0 0 16,-25 49-16,1-74 15,24 25-15,0 25 16,0-26-1,0 26 1,0-25 0,0 24-1,0-24-15,0 25 32,0-25-32,0 24 15,0-24-15,24 0 16,-24 0-1,25-25 1,0 49-16,25 1 31,-50-25-15,49 24-16,-24 1 16,-25-25-16,74 49 15,-74-49-15,50 0 16,-50 0-16,25-1 15,0 1-15,-25 0 16,24 0 78</inkml:trace>
  <inkml:trace contextRef="#ctx0" brushRef="#br0" timeOffset="61746.43">5383 13543 0,'-25'-24'15,"0"24"16,0-25-15,0 25-16,1 0 16,-26 0-1,25 0-15,0 0 16,1 0-16,-1 0 16,0 0-16,-49 0 15,24 0 1,25 0-1,0 0 17,1 0-17,-1 0 1,-25 25 31,50 24-16,-25-24-15,0 25-1,25-26-15,-49 26 32,49-25-17,0 0 1,0-1-1,0 1-15,0 0 16,0 0-16,0 0 16,0-1-16,0 1 15,0 0-15,0 0 16,0 0 0,0-1-1,0 1 16,0 0-31,0 0 16,0 0 0,0-1-16,0 1 15,0 0 1,0 0 0,0 0 15,0-1-16,0 1-15,0 0 16,0 0 0,0 0-16,0 0 47,0 24 15,0-24-46,0 0-1,25 24 1,-25-24 125,0 0 30,0 0-171,0 49 32,49-49-17,-49 49-15,0-24 0,0-25 16,0 49-16,0-24 16,0 49-1,0-25-15,0 26 0,0-26 16,0 25-1,0-24-15,0-1 16,0 1-16,0-1 16,0 25-16,0-24 15,0 24-15,0 0 16,0-25-16,0-24 16,0 24-16,0 51 15,0-26-15,0-25 16,0 25-16,0-24 15,0-26-15,0 51 16,0-26-16,0 0 16,0 1-16,0-50 15,0 49-15,0-49 16,-25 49-16,25 1 16,-24-51-16,24 26 15,0 0-15,-25 24 16,25 1-16,-25-26 15,25 26-15,0-26 16,0-24-16,0 25 16,0-1-16,0 1 15,0-25-15,-25-1 16,25 1-16,0 0 16,0 0-1,0 0-15,0-1 16,0 1-16,0 25 15,0-25-15,0 24 16,0-24-16,0 49 16,-49 1-16,49-25 15,0-1-15,-25 26 16,25-51-16,0 51 16,0-26-16,0 26 15,-25-26-15,25-24 16,25-25 171,49 0-171,75-49-16,25-1 16,74 25-16,0 0 15,0-24-15,50 24 16,-26 0-16,-48 0 15,-51-24-15,1 24 16,-75 25-16,0 0 16,-49 0-16,-25 0 15,-25-25 126,-50-49-141,1 24 0,-1 0 16</inkml:trace>
  <inkml:trace contextRef="#ctx0" brushRef="#br0" timeOffset="63608.96">5035 14784 0,'25'-25'125,"0"25"-125,0 0 16,0-25-1,49 0 1,-49 25-16,0 0 15,24 0-15,-24-25 16,0 25-16,0 0 16,24 0-1,-24 0 1,0 0 0,0 0 30,-1 0-30,1 0-16,0 0 16,0 0-16,24-49 15,1 49 1,-25 0 0,0 0-16,-1 0 15,1 0-15,25 0 16,-25 0 15,0 0 141</inkml:trace>
  <inkml:trace contextRef="#ctx0" brushRef="#br0" timeOffset="66416.42">6400 13643 0,'0'-25'31,"-25"50"32,0 24-47,0 1-1,25-1 1,0 1-1,0-25 1,-25 0 0,25-1-16,0 1 15,0 50 1,0-51 0,0 26-16,0-25 15,0 24 1,0-24-1,0 0 1,0 0 0,0 0-1,0-1 17,0 26-32,0 0 15,25-50 1,-25 25-16,0 24 0,25-24 15,-25 0 1,25 0-16,-25-1 16,25 26-1,-1-25-15,1 0 16,-25-1-16,25-24 16,-25 25 46,25 0-46,-25 0-1,25-25 1,-25 49-16,24-49 16,1 25-1,0 0 1,-25 0-1,25-25 17,0 0 15,-25 25 78,-50-25-16,25-25-93,25-25-1,-25 25 16,1 1-31,24-1 16,-25 25 0,0-50-1,0 50 1,0-25 0,-24 1 15,24-1-31,0 25 15,25-25 1,-25 25 0,1-50-1,-1 50 1,25-24 15,0-1 0,0 0-15,-25 0 15,25 0-15,-25-24-16,25-1 47,0 25-32,0-24 1,0 24 0,0-25-1,0 25-15,0-24 16,0 24 0,0-25 15,0 26 0,0-1-15,0 0 15,0 0-15,25 25-16,-25-25 15,0-24 1,0-1-1,25 1 1,0 24-16,-25 0 16,24 0-16,1-24 15,0 24-15,0-25 47,-25 25-31,25 1 15,-25-1 94,49 0-16</inkml:trace>
  <inkml:trace contextRef="#ctx0" brushRef="#br0" timeOffset="69111.34">15478 13692 0,'0'-49'16,"75"49"31,-51 0-32,26 0-15,-25 0 16,24 0 0,-24 0 15,25 0-31,-25 0 16,24 0-16,1 49 15,-1-49-15,1 25 16,0 0-16,-26-25 15,1 0 1,0 25 15,0-1-15,-25 26 15,25 0-15,-25-26-1,0 1 1,0 25 15,0-25-15,0 24 0,0-24-16,0 49 15,0-49-15,0 50 16,0-26-16,0-24 15,0 25-15,0 24 16,0-49 0,-25 0-16,0 49 15,0-49-15,0 49 16,1-49 0,24 25-16,-25-25 15,25-1-15,-25 26 16,0-25-16,0 24 15,1-24-15,-26 50 16,25-26-16,0-24 16,1 0-16,-26 49 15,0-24 1,50-25-16,-24-25 16,24 49-16,-25 1 31,0-50-31,-25 0 78,1 0-78,-75 0 0</inkml:trace>
  <inkml:trace contextRef="#ctx0" brushRef="#br0" timeOffset="71343.66">7020 14734 0,'124'0'125,"-50"0"-109,25 0-16,1 0 16,24 0-16,74 0 15,-99 0-15,50 0 16,0 0-16,25 0 16,-50 0-16,-25 0 15,50 0-15,-75 0 16,25 0-16,-24 0 15,-1 0-15,50 0 16,-25 0-16,1 0 16,-1 0-16,25 0 15,25 0 1,-25 0-16,49 0 16,-24 0-16,-25 25 15,25-25-15,25 25 16,-50-25-16,-25 0 15,50 24-15,-75-24 16,25 0-16,-74 0 16,25 0-16,-25 0 15,24 0-15,1 0 16,24 0-16,1 0 16,24 0-16,-25 0 15,25 0-15,-24 0 16,49 0-16,-25 0 15,25 0-15,25 0 16,-50 0-16,25 0 16,-25 0-16,25 0 15,-24 0-15,-1 0 16,-25 0-16,-24 0 16,-25 0-16,24 0 15,-24 0-15,0 0 16,0 0-16,49 0 15,-49 0 1,0 0-16,0 0 16,-1 0-16,1 0 15,0 0 32,0 0-47,24 0 16,1 0-16,-25 0 15,0 0 1,-1 0-16,1 0 16,0 0-1,0 0-15,0 0 16,24 0 0,26 0-16,-26 0 15,26-24-15,-1-1 16,-49 25-16,24 0 15,1 0 1,-25 0 0,0 0-1,-1 0 17,1 0-1,-99 0 156</inkml:trace>
  <inkml:trace contextRef="#ctx0" brushRef="#br0" timeOffset="73144.75">8781 13271 0,'-25'0'31,"0"0"79,0 0-110,1 0 15,-1 0-15,0 0 16,0 0-1,0 0-15,1 0 16,-1 24-16,0-24 16,0 25-1,25 0 1,0 0-16,0 0 16,-25-1-16,25 1 15,0 25 1,0-25-1,0-1-15,0 1 32,0 0-32,25-25 15,-25 50-15,25-50 16,0 49-16,0-24 16,-1 25-1,1-50-15,0 49 16,0-24-1,0 0 1,24-25 62,-24 0-47,25 0 63,-1-25-78</inkml:trace>
  <inkml:trace contextRef="#ctx0" brushRef="#br0" timeOffset="74384.33">9128 13494 0,'-25'-25'47,"1"25"-32,-1 0 1,25 25 15,0 24-31,0 1 16,0-25-1,0 24 1,0-24 15,0 25 0,0-25-15,25-25 31,-25 24-16,24 1 0,1-25 16,0 0-15,0 0-17,0 0 1,-25-25 46,0 1-62,0-1 32,0 0-32,0 0 15,0 0 1,0 1-1,-25-1-15,0 0 16,0 0 0,25 0-1,-25 25 17,1 0-17,24-24-15,-25-1 31</inkml:trace>
  <inkml:trace contextRef="#ctx0" brushRef="#br0" timeOffset="75600.28">9252 13519 0,'25'0'78,"25"49"-78,-26-24 16,1 25-1,0-1-15,0-24 16,-25 0 0,25 0-1,-25-1-15,24 26 16,-24-25 0,0 24 15,-24-49 63,24-74-79,0 0-15,0 49 16,0-50-16,0 1 15,0 49 1,0 0-16,0-24 16,24 49-16,-24-25 15,25 25-15,-25-25 16,50 25-16,-25 0 47,24 0-32,-24 0 1,0 0-16,0 0 16,-1 0-1,26 0 1,-50 25 0,25 0-16,-25 0 15,0-1-15,0 1 16,49 25-16,-24-25 15,-25-1 1,0 1 0,0 0-1</inkml:trace>
  <inkml:trace contextRef="#ctx0" brushRef="#br0" timeOffset="77088.14">9971 12824 0,'0'25'31,"0"74"-15,0-49-16,50 24 0,-50 0 16,25-24-1,-25 25-15,0-26 16,0-24-16,0 25 15,0-1-15,25 1 16,-25-25 0,25-1-16,-25 1 15,24-25 1,-24 25 0,0 0-16,0 0 15,25-1 32,-25-73 47,0-1-79,-25 50 1,25-25-16,-24 1 16,-1 24-16,25-25 0,-25 0 15,25 0 1,-25 25 0,25-25-1,0 1 1,-25-1-16,0 0 47,1 25 0,-1 0-32,0 0 16,0 0 1,25 25-17,0 0 1,0-1-16,0 1 16,0 0-16,25 0 15,-25 0-15,25-1 16,-25 1-16,25 0 15,-1 0 1,1 0-16,0-25 16,-25 24-1,25-24-15,25 0 16,-26 0 0,1 0-16,-25 25 15,25-25-15,0 0 110,0 0-95,-1 0 48,1 0-32</inkml:trace>
  <inkml:trace contextRef="#ctx0" brushRef="#br0" timeOffset="77767.74">10468 13593 0,'0'-25'140,"0"-24"-140,0-26 16,0 26-16,0 24 15,0 74 48,0-24-47,0 0-16,0-50 46,0-74-30,-25 49-16</inkml:trace>
  <inkml:trace contextRef="#ctx0" brushRef="#br0" timeOffset="87992.92">5904 14684 0,'24'0'63,"-24"25"15,0 0-62,0 25-16,0-1 15,0-24 1,0 25 0,0-26-16,0 1 15,0 0-15,0 25 16,0-26-1,0 26 1,0-25 0,0 0-16,0-1 31,-24 26-31,-26 24 31,50-49-31,-25-25 16,25 50-1,-74 0 1,49-26 0,0 26-16,0-50 15,0 25 1,-24 0-16,24-1 16,0 1-1,-24-25-15,24 50 31,0-50-15,0 0 15,-24 0 63,24-25-78,25 0-16,0 0 15,0-49 1,0 49 0,0-24-16,0 24 15,0 0 1,25 25 78,-1 0-94,1 0 15,0 0-15,0 0 16,0 0-1,-1 0 1,1 0-16,0 0 16,0 0-16,-25 25 15,49 0-15,-49-1 16,50 1-16,-25 0 31,-25 0-15,25 0-1,-1-1 1,1 26 0,0-50-16,-25 25 15,0 49-15,0-24 16,0-25 0,50 24-1,-50 1-15,0-1 0,25 1 16,-25 0-16,0-26 15,0 51 1,0-1-16,0-24 16,0 24-16,0 1 15,0-1-15,0-24 16,0 24-16,0 1 16,0-51-16,0 51 15,0-50-15,0-1 16,0 1 62</inkml:trace>
  <inkml:trace contextRef="#ctx0" brushRef="#br0" timeOffset="89272.65">5730 17165 0,'99'49'125,"-24"-49"-125,-26 75 15,75-26-15,-74-24 16,24 25-16,-24-50 15,24 49-15,-49-24 16,25-25-16,-26 25 109,-48 25-93,-1-25 0,-25 24-16,1-49 15,-26 25-15,26 0 16,-1 0-16,0 24 16,1-24-16,-1 25 15,25-26-15,-24 26 16,49-25-16,-25 24 15,0-24-15,25 25 16,0-1-16,0 1 16,-25-50-16,25 50 15,0-1-15,0-24 16,0 0 0,0 24-16,0 1 15,0-25-15,0 24 16,0 26-16,0-50 15,0 49-15,0-49 16,0 25-16,25-26 16,-25 1-16,0 0 15,0 0-15,0 0 16,25-25 31</inkml:trace>
  <inkml:trace contextRef="#ctx0" brushRef="#br0" timeOffset="91232.39">5581 17140 0,'0'-25'94,"25"25"-78,0 0-16,-1 50 15,26-25-15,0 24 16,-1 26-1,-24-26-15,25 26 16,-1-26 0,26 1-16,-75-25 15,49 24-15,-24-24 16,0 0-16,25 0 16,-1 0-1,-24-25 1,0 0 31,0 0-47,-1 0 15,1 0 1,0 0 0,0 0-1,0 0-15,-1 0 16,1-50-1,0 50 1,-25-25-16,50-24 16,-26 24-16,1-25 31,-25 25-15,0-24-1,0 24 16,0 0 1,0 0-17,-25 25 1,1 0 0,-1 0-1,0 25 1,-49 0-16,24 24 15,25 1 1,0-25-16,-24 25 16,24-26-16,25 26 15,-25 24-15,0-24 16,1 0-16,24-1 16,-25 26-1,0-51-15,25 26 16,-25 0-16,25-26 0,-25 1 15,25 25 1,0-1-16,0 1 16,0 0-1,0-26 1,0 1 0,-24 0-16,-1 0 15,25 0 1,0-1-1,0 1-15,0 0 32,0 0-32,0 0 15,0 0 1,0-1-16,0 1 16</inkml:trace>
  <inkml:trace contextRef="#ctx0" brushRef="#br0" timeOffset="100495.92">8781 16173 0,'-25'-25'0,"99"0"31,-24 25-31,49-25 16,1 25-16,24-25 15,0 25-15,49 0 16,-49 0-16,-25 0 16,50 0-16,-74 0 15,-1 0-15,50 0 16,-25 0-16,1 0 15,24 25-15,0-25 16,24 25-16,1-25 16,25 0-16,-25 0 15,74 0-15,-124 0 16,0 0-16,-24 0 16,-50 0-16,24 0 15</inkml:trace>
  <inkml:trace contextRef="#ctx0" brushRef="#br0" timeOffset="101129.04">9277 16793 0,'74'0'31,"26"0"-31,24 0 0,49 0 15,-74 0-15,125 0 16,49 0-16,-1 0 16,-24 0-16,-24 0 15,-51 0-15,26 25 16,-125-1-16,-49-24 16,0 0-16,-50 0 125,-99 0-125,-25 0 15</inkml:trace>
  <inkml:trace contextRef="#ctx0" brushRef="#br0" timeOffset="101761.75">8954 17338 0,'199'0'31,"-25"0"-31,24 0 15,25 0-15,50 0 16,25 0-16,-50 0 16,49 0-16,-24 0 15,-49 0-15,-76 0 16,-73 0-16,-100 0 156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05T13:45:07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19745 6921 0,'0'0'16,"-50"0"31,-49 74-32,24 124-15,1-74 16,24 25-16,-24 25 16,24-25-16,-49 24 15,74 1-15,-24-25 16,-1 0-16,50-50 15,0 0-15,-25-25 16,25 26-16,0-26 16,0 0-16,0 26 15,0-51-15,0 1 16,0 49-16,0-49 16,50 24-16,-50-24 15,25 49-15,-1-49 16,-24 24-16,50 50 15,-25-25-15,0-24 16,24 49-16,-24-25 16,0-25-16,24 26 15,1-1-15,24 0 16,-49-25-16,50 1 16,-26 24-1,26-25-15,-26-24 0,-24 0 16,0-26-1,0 1-15,0 0 16,-1 0-16,1 0 16,-25-1-16,25-24 15,0 25 1,0 0-16,24 0 16,75 25-16,-25-26 15,50 1-15,-50 50 16,25-26-16,-24-24 15,73 49-15,-24-24 16,0-25-16,0 0 16,49-25-16,-74 24 15,75 1-15,-26-25 16,51 0-16,-51 0 16,26 0-16,-26 0 15,51 0-15,-26 0 16,-24 0-16,24 0 15,0 0-15,26 0 16,-26 0-16,75 0 16,-75 0-16,26 0 15,24 0 1,-25 0-16,50 0 16,-50 0-16,75 0 15,-25 0-15,-1 0 16,26 0-16,74 0 15,-49 0-15,98-49 16,26-1-16,-75 0 16,99-49-16,-173 74 15,148-49-15,-123 0 16,49-1-16,-75-24 16,-24 49-16,50 1 15,-1-26-15,-24-24 16,-50 25-16,-74 24 15,-1 0-15,-49 1 16,25-26-16,-75 51 16,-49-1-16,25-25 15,0 25-15,-50 1 16,0-1-16,0 0 16,0-49-16,0-26 15,0 1-15,0 0 16,0 0-16,-25-25 15,-25-50 1,-24 25-16,24 0 16,-49 1-16,74 48 15,-74-24-15,-25-25 16,0 1-16,0 24 16,0 0-16,-99 0 15,24-25-15,-24 74 16,-50-74-16,25 100 15,0-26-15,-50 51 16,-49-51-16,24 26 16,-24-1-16,-74-24 15,98 24-15,-74 50 16,-49-25-16,-50-49 16,24 74-16,-73 0 15,73 0-15,-73 0 16,-1 0-16,-74 0 15,149 0-15,-1 0 16,1 0-16,49 0 16,75 0-16,0 0 15,49 0-15,50 0 16,25 0-16,49 0 16,-24 0-1,49 0-15,50 0 16,-50 25-16,25-25 15,0 0-15,49 0 16,1 0-16,24 0 16,26 0-1,-51 0-15,50 0 16,-49 0-16,0 0 16,-26 0-16,-24 0 15,-25 0-15,1 0 16,-1 0-16,25 0 15,25 0-15,-25 0 16,49 0-16,50 0 16,-24 0-16</inkml:trace>
  <inkml:trace contextRef="#ctx0" brushRef="#br0" timeOffset="2927.4">4118 2753 0,'0'-24'31,"24"24"0,1-50-15,0 25-16,0 0 15,24-24-15,-24 24 16,74-25-16,-49 25 16,24-24-16,1 49 15,-50-50-15,49 25 16,-24 25-16,24 0 16,-49 0-16,25 0 15,-26-49 1,26 49-1,-25 0-15,0 0 16,24 0-16,1 0 16,-1 0-16,-24 0 15,25 0-15,-25 0 16,49 0-16,-49 0 16,24 25-1,-24-25 1,25 49-16,-25-49 15,24 0 17,-24 25-17,0 0 1,24 24 0,-24-49-16,-25 50 15,25 0-15,0-26 16,-25 1-16,0 25 15,25-25-15,-1 0 16,1 49-16,0-24 31,-25-26-31,25 100 0,25-74 16,-26 49-16,-24-24 16,25-26-1,25 50-15,-25-24 16,-25 24-16,24-25 15,26 26-15,-25-51 16,-25 51-16,0-26 16,74 0-16,-74-24 15,25 24-15,-25 1 16,0-1-16,0-24 16,25 24-16,24 75 15,-49-75-15,0 1 16,25 24-16,-25 0 15,25-24-15,-25 49 16,0-75-16,25 75 16,0-49-16,-25-1 15,24 1-15,-24-1 16,0-49-16,0 24 16,0 1-16,0 0 15,0-26 16,0 1 1,0 0-32,0 0 15,0 25 1,0-26-16,0 26 16,0-25-16,0 24 15,0 1-15,0 0 16,0 24-16,0-24 15,0-1-15,0-24 16,0 25-16,0-26 16,0 1-16,0 0 15,0 0-15,0 0 235,0 24-220,0-24 48,0 0 62</inkml:trace>
  <inkml:trace contextRef="#ctx0" brushRef="#br0" timeOffset="4367.7">6375 6995 0,'0'25'63,"0"49"-47,0 1-16,0 24 15,0 0-15,0 25 16,0 74-16,0-49 15,0 0-15,0 50 16,0-1-16,0 0 16,0 1-16,0-26 15,0-24-15,0 50 16,0-75-16,0-25 16,0 0-16,0 0 15,0 25-15,0-49 16,0-50-16,0 24 15,0-24-15,0 0 16,0 0 78,0 0-79,0-1-15,0 1 16,0 50-16,0-51 16,0 51-1,0-1-15,0-49 16,0 25-16,0-26 16,0 1-16,0 25 15,0-25-15,0-1 31,0 1-31,0 0 16</inkml:trace>
  <inkml:trace contextRef="#ctx0" brushRef="#br0" timeOffset="7838.7">7466 6548 0,'0'-24'16,"25"24"31,0 0-47,0 0 31,49 0-31,-24 0 16,98 0-16,-24 0 15,149 24-15,-124-24 16,99 25-16,25-25 15,25 0-15,-1 0 16,-73 25-16,48 0 16,-73-25-16,-25 49 15,49-24-15,-74 0 16,24 49-16,-24-49 16,-50-25-16,-24 25 15,-1 0-15,-24-25 16,24 25-16,-24 0 15,-1-1-15,-24-24 16,50 0-16,24 50 16,-99-25-1,49-25-15,1 25 16,-25-1 0,0-24-1,-1 25-15,26-25 31,-25 25-15,0 25 0,-1-50-16,1 0 15,25 24 1,-1 1-16,26 0 16,-50 0-1,0-25 48,-1 25-63,1-1 15,-25 1-15,25-25 16,0 25-16,-25 0 16,25-25-1,-25 25-15,0 24 16,24 1-1,1-1-15,-25-24 16,25 25-16,-25-25 16,25 24-16,-25-24 15,49 74-15,-49-24 16,0-26-16,0-24 16,0 50-16,25-51 15,-25 51-15,0-50 31,0 49-31,25-74 16,-25 50-16,0-26 16,25 1-1,-25 0 1,0 0 31,0 0-32,0-1 1,0 26 0,25-25-1,-25 0-15,0 24 16,0-24-16,24 25 16,-24-26-16,0 1 15,0 25-15,0-25 16,0 24-16,0-24 15,0 25-15,0-1 16,0 26 0,0-50-16,0-1 15,0 51-15,0-1 16,0-24 0,0 24-16,0-49 15,0 0-15,0 0 16,0-1-16,0 1 15,25-25 314,-25-25-314,0-24 1,0 24-16,0-49 15,-25 24-15,25 0 16,0 26-16,-24-51 16,-1 1-16,0 49 15,25-25-15,0 25 16,0-24-16,0-1 16,0 1-1,0 24-15,0-25 16,0 25 15,0-24-31,0 24 31,0-25-15,0 26 0,0-26-1,0 25 1,0-24-1,0 24 17,0 0-17,0 0 1,0 0 0</inkml:trace>
  <inkml:trace contextRef="#ctx0" brushRef="#br0" timeOffset="14735.95">5953 6772 0,'75'0'157,"-51"0"-142,100-50 1,-49 50-16,24 0 15,25 0-15,-25 0 16,75 0-16,0 0 16,-50 0-16,74 0 15,-74 0-15,25 0 16,-50 0-16,-25 0 16,-24 0-16,-25 0 15,49 0-15,-49 0 31,25 0-15,-26 0-16,51 0 16,-50 0-16,24 0 15,-24 0-15,25 0 16,-25 0-16,24 0 16,-24 0-16,25 0 15,-1 0-15,26 0 16,-1 0-16,-24 0 15,49-25 1,-50 25-16,-24 0 16,25 0-16,-1-25 15,26 25-15,-1 0 16,1 0-16,24 0 16,0 0-16,0 0 15,1 0-15,73 0 16,-49 0-16,50 0 15,-50 0-15,25 0 16,-25 0-16,-25 0 16,25 0-16,-25 0 15,0 0-15,-24 0 16,-1 0-16,1 0 16,-1 0-1,-49 0-15,0 0 16,-1 0-16,1 0 15</inkml:trace>
  <inkml:trace contextRef="#ctx0" brushRef="#br0" timeOffset="16423.63">5680 6896 0,'75'0'93,"322"0"-77,-199 0-16,0 0 16,50 0-16,1 0 15,-26 0-15,0 0 16,25 0-16,-25 0 16,1 0-16,-1-50 15,-25 25-15,1 0 16,-75 25-16,-50 0 15,-24 0-15,-1 0 16,-24 0 0,0 0-16,0 0 15,0 0-15,-1 0 16,26 0-16,24 0 16,1 0-16,-1 0 15,75 0-15,-25 0 16,25 0-16,49 0 15,-49 0-15,50 0 16,-1 0-16,-24 0 16,-26-49-16,-24 49 15,25 0-15,-49 0 16,-1-25-16,-50 25 16,-24 0-1,25 0 1,-25 0-1,24 0 1,-24 0 0,25 0-1,-26 0-15,26 0 16,0 0 0,24 0-16,-24 0 15,-1 0-15,26 0 16,-26 0-16,-24 0 15,25 0-15,-1 0 16,-24 0 156,-25 74-125,0 1-47,0-25 15,0 49-15,0 74 16,0-49-16,75 50 16,-51 24-16,-24-24 15,25 25-15,25-26 16,-25 26-16,-1-26 16,-24 1-16,25-1 15,25-24-15,-25 0 16,-25 0-16,24-25 15,1 0-15,-25-50 16,25 1-16,0-26 16,0 1-16,-25-25 15,0 0-15,0-125 188</inkml:trace>
  <inkml:trace contextRef="#ctx0" brushRef="#br0" timeOffset="17839.68">5755 6623 0,'942'0'16,"-396"0"-16,49 0 15,25 0-15,50 0 16,0 0-16,-50 0 15,50 0-15,-50 0 16,-149 0-16,-124 0 16,-74 0-16,-50 0 15,-123 0-15,-26 0 16,-49 0 46,0 25-46,-25 24-16,0-24 16,49 74-1,-49-24 1,25-1-16,-25-49 16,0 49-16,25 1 15,-25 24-15,0-25 16,0 26-16,0 48 15,0-48-15,0 24 16,0 24-16,0-23 16,0 23-1,0-48-15,0-1 16,0 25-16,0-50 16,0 25-16,0 1 15,0-1-15,0 25 16,0-25-16,0-49 15,0 24-15,0 1 16,0-51-16,0 26 16,0-25-16,0 24 15,0-24 32,0 25 0,0-25-47,0 24 16,0-24 15,0 0 156,-25-25-171,-49 0-16</inkml:trace>
  <inkml:trace contextRef="#ctx0" brushRef="#br0" timeOffset="19288.99">8111 6474 0,'546'50'16,"-224"24"-16,-24-74 16,24 0-16,100 25 15,0-25-15,49 0 16,0 0-16,-74 0 16,-25 0-16,-99 0 15,-74 0-15,-26 49 16,-123-49-16,-25 0 15,-1 0 32,-24 50 0,25-25-47,-25 49 16,25-49-1,-25 25-15,0 24 16,0 1-16,0-1 16,0 0-16,25 1 15,24 49-15,-49 0 16,25 0-16,0 25 16,-25-25-16,25 25 15,24 24-15,-24-49 16,-25 25-16,0-50 15,0 0-15,25 1 16,-25-26-16,0 0 16,0 1-1,0-25 1,25-50 31,-25 24 15,0 51-46,25-1-16,-25 1 16,25-1-16,-25 0 15,0-24-15,0 0 16,0-26-16,0 1 15,0 0 110</inkml:trace>
  <inkml:trace contextRef="#ctx0" brushRef="#br0" timeOffset="22455.45">6747 6772 0,'25'24'93,"-25"101"-77,0 48-16,0-24 16,0-25-16,0 99 15,0-49-15,-75 24 16,50 50-16,-24-49 15,-1 24-15,25-74 16,-49 99-16,49-99 16,0 49-16,1-24 15,-1-75-15,0 0 16,25 50 0,-25-50-16,25 1 15,0-26-15,0 0 16,0 1-16,-49-26 15,49 1-15,0-25 16,0 24-16,0-24 16,0 25 31,0-1-47,0-24 15,0 0-15,0 25 16,0-1-16,0 1 15,0-1-15,0 1 16,-25 24-16,0-24 16,25 24-16,0-49 15,0 25-15,0-25 16,0 0-16,0-1 47,0 1-32,25-50 64,-25 1-64,0-51-15,0 1 16,0-26-16,0-24 15,0-74-15,0 74 16,0-74-16,0 24 16,25-273-1,-1 249-15,1 0 16,-25 24-16,50 25 16,-25-49-16,-1 24 15,1-49-15,-25 99 16,0-50-16,0 75 15,0 0-15,0 24 16,0 26-16,0 24 16,0-25-16,0 25 15,-25 1-15,25-1 16,0 0-16,-24-25 31,24 1-31,0-26 16,0 1-16,0 0 15,0 24-15,-25-49 16,25 24-16,0 26 16,0-1-16,0-24 15,0 49-15,0-25 16,0 25 0,0 1-1,0 48 126,0 76-126,25 24-15,-1 49 16,26 1-16,0 49 16,-50 0-16,24 50 15,51 0-15,-26 25 16,-24-25 0,0 0-16,-25-25 15,0 24-15,0-24 16,0 1-16,0-125 15,0 49-15,0 1 16,0-100-16,-25 50 16,25-25-16,0 1 15,0-26-15,0 25 16,0-74-16,-25 50 16,25-26-1,0-24-15,0 0 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05T13:45:41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3646 17884 0,'-25'0'15,"25"-74"32,0 24-31,75-24-16,-25-50 15,49 0-15,25-25 16,124 25-16,25-50 16,198-24-16,149-25 15,0 24-15,100 25 16,272 1-16,-223 49 16,99-99-16,-25 99 15,-74 49-15,-50-49 16,-198 50-1,-74-1-15,-25 26 16,-75-1-16,-50 0 16,-24 26-16,0-51 15,-50 1-15,25-1 16,-74 26-16,0 24 16,24-49-16,-49 24 15,-50 25-15,-49 0 16,24-49-16,-49 49 15,74-49-15,-99 24 16,50-49-16,-25 24 16,-25-24-16,0 25 15,0-25-15,0 24 16,0-24-16,0 49 16,-50-98-16,-24-1 15,24 74-15,-24-24 16,-50-50-16,24 50 15,51 0-15,-26 49 16,-49-74-16,-25 0 16,-24-25-16,-75 50 15,49 25 1,-74-75-16,-74 50 16,0 49-16,49-49 15,-123 49-15,123-49 16,0 74-16,-74-49 15,50 49-15,-25 0 16,-1-74-16,26 49 16,-149-49-16,-1 0 15,-98 24-15,123 26 16,274 24-16,98 25 16,50 0-16,1 0 62,-51 0-62,26 74 16,-26 26-16,-24-1 15,24-74-15,1 49 16,24-49-16,-24 49 16,-25-49-16,0 25 15,-100-25-15,-173-1 16,74-24-16,-24 0 15,99 25 1,-125 25-16,51 24 16,24-49-16,248-25 125,25 25-110,-25 0 17,1-1-17,-1 1-15,0 0 16,0 0-16,0 0 15,1 24-15,-26 26 16,50-1-16,-25 25 16,0 50-16,25-25 15,-49 50-15,24-1 16,0-24-16,25 50 16,-25-75-1,-24 99-15,49-124 16,0 25-16,0-25 15,0 25-15,0-99 16,0 50-16,0-26 16,0 1-1,0-1-15,49 1 16,1 0 0,-25-25-16,74 24 15,-25 1-15,100 49 16,0-25-16,74 1 15,0 24-15,49-25 16,1 26-16,0-26 16,198 75-16,-50-100 15,1 26-15,-1-25 16,-123-26-16,-26-24 16,-73 0-16,-76 0 15,-73 0-15,-26 0 16,-24 0-1,-25-49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05T13:51:36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4961 2604 0,'0'-24'16,"0"-1"15,25 50 94,0 74-125,-1 0 16,-24 100-16,0 49 15,0 49-15,0 1 16,0 0-16,0 24 15,0-49-15,-24-25 16,-26-25-16,-24-24 16,24-26-16,0-74 15,25 25 1,1-49-16,24-1 16,0-49-16,0 25 15,0-25 1,0-50 156</inkml:trace>
  <inkml:trace contextRef="#ctx0" brushRef="#br0" timeOffset="1344.19">5259 5432 0,'-199'-223'32,"125"124"-32,-75 24 15,99 51-15,-74-1 16,25-25-16,-25 25 16,74 25-16,1 0 15,24 0 1,-25 0-16,26 0 15,-1 0-15,0 0 16,-49 0-16,24 25 16,-49 0-16,0 49 15,-50 1-15,-75-1 16,26 25-16,-25 25 16,24-49-16,51-1 15,-1 1-15,124-51 16,-50 26-16,75-25 15,0 0-15,0-1 16,0 1 0,0 0-16,0 25 15,50-25-15,0 24 16,-1 26-16,51-1 16,-76 0-16,26 1 15,-25-26-15,49 51 16,25 24-16,-49-50 15,24 0-15,50 50 16,-74-74-16,74 49 16,-25-49-1,0-25-15,26 24 16,23 1-16,-48-50 16,73 50-16,26-50 15,-51 0-15,-24 0 16,25 0-16,-74 0 15,98-25-15,-49 25 16,-24 0-16,-1-75 16,50 26-16,-100-1 15,1 25-15,49-24 16,0-1-16,-74 0 16,50 1-16,-26-1 15,1 1-15,49-1 16,-25 0-16,1-24 15,-26 24-15,51-24 16,-51 24-16,1-24 16,-1 74-16,-49-50 15,50 1-15,-50 24 16,0 0-16,0 0 16,0 1-16,25-1 15,-25 0-15,0-25 16,0 26-1,0-1-15,-50-50 32,50 50-32,-25 25 15,25-74-15,-49 24 16,-1 1-16,1-1 16,-1 1-16,25 24 15,-24 0-15,-1-49 16,0 49-16,1 0 15,-26 0-15,1-24 16,24-1-16,1 50 16,-26-50-16,1 26 15,24 24-15,-49-25 16,0 0-16,24 0 16,1 25-16,24 0 15,-74-25-15,25 25 16,-50-24-16,25 24 15,-49-50-15,-1 50 16</inkml:trace>
  <inkml:trace contextRef="#ctx0" brushRef="#br0" timeOffset="4328.8">5705 5655 0,'-25'0'31,"25"-24"-15,0-26-16,25-49 16,0 99-16,24-99 15,-24 24-15,50 1 16,-26-1-16,1 1 15,-25 49-15,49 0 16,-24 1-16,-25-1 16,-1 25-16,51-25 15,-50 0 1,24 25-16,26 0 16,-26-25-16,100 25 15,-99-24-15,49-1 16,-50 25-16,1 0 15,0 0 1,-25-25 0,-1 25 46,1 0-31,0-25 63,-25 0-78</inkml:trace>
  <inkml:trace contextRef="#ctx0" brushRef="#br0" timeOffset="5311.95">6648 4490 0,'24'0'32,"51"0"-32,-50 49 15,24-49-15,-24 0 16,-25 25-16,25-25 15,0 25-15,0-25 16,24 25 0,-24-25 15,0 24-31,24 1 31,-24-25 32,-25 25-63,0 0 15,0 24-15,0-24 16,0 50-16,0-1 16,-25-74-16,25 25 15,0 25-15,0-26 16,0 26 31,0-25 0,0 0-16,0-1-16,0 26 1,0-25 0,0 0-1,0-1-15,0 26 16,0-25 0</inkml:trace>
  <inkml:trace contextRef="#ctx0" brushRef="#br0" timeOffset="21608.12">7640 7739 0,'0'-25'63,"-25"0"-48,0 25-15,0 0 16,25-24 15,-24 24-31,24-25 16,-25 25-1,0-25 1,0 0 0,0 25-1,1-25 1,-1 25-1,-25-24 1,1 24 47,24 0 30,0-25-77,0 25-16,0 0 16,-24-25-16,24 25 15,-49-25-15,24 25 16,0-25-16,-24 25 15,24 0 1,-24 0-16,-1 0 16,1 0-16,0 0 15,24 0-15,-74 0 16,-25 0-16,25 0 16,25 0-16,0 0 15,24 0-15,26 0 16,-26 0-16,50 0 15,1 0-15,-1 0 16,0 0 0,0 0-16,0 0 15,-49 0 32,49 25-31,0 0-1,-24 25 1,49-26 0,0 1-16,-25 25 15,25-25-15,-50 49 16,50-49-16,0 24 16,0 1-16,0 0 15,0-1-15,0-24 16,0 25-16,0-25 15,0-1-15,0 1 79,0 25-64,25-50-15,25 0 16,49 49-16,-49 1 15,74-50-15,24 25 16,-23-25-16,98 0 16,-74 0-1,49 0-15,-49 0 16,-50 0-16,0 0 16,-24 0-16,-26 0 15,-24 0-15,25 0 16,-25 0-1,-1 0 1,26 0 15,-25-25-31,0 25 16,-1-25-16,26 25 16,-25-25-16,0 1 15,24-1-15,-24 25 16,0-25-16,0 25 15,24 0 1,-24 0-16,0-25 16,0 25-16,-1-25 15,26 25-15,0 0 16,-26 0 0,26-24-1,-25 24-15,0-25 16,-1 25-16,-24-25 47,0-25-32,50 25 1,-50 1 0,25-1-1,-25 0 16,0-25-15,-25 26 15,0-26 16,25 25-31,-25 25-1,1-25 110,-26 1-93,25-1-32,-24 25 15,24-25-15,0 25 16,-49-50-16,-1 26 16,50 24-1,1 0 1,-1 0-16,-25 0 15,1 0 1,-1 0-16</inkml:trace>
  <inkml:trace contextRef="#ctx0" brushRef="#br0" timeOffset="24439.64">7665 9203 0,'-50'0'16,"50"-25"15,-50 25-15,1-75-16,-50 26 31,24 24-31,1-25 16,24 50-16,-24 0 15,-1-25-15,-24-24 16,25 24-16,24 25 15,-49-25-15,49 25 16,25 0-16,-24 0 16,24 0-16,0 0 15,0 0-15,1 0 16,-1 0 0,-25 0-1,1 0 1,24 0-1,-25 0-15,25 0 16,-49 0-16,24 0 16,26 0-16,-26 0 15,-24 0-15,-1 0 16,26 25-16,-1 0 16,-25 0-16,26-25 15,-1 49-15,1-24 16,24-25-16,-25 0 15,25 25 1,-24 0-16,24-25 16,25 25-16,-50-25 15,50 24-15,-24 1 16,-1 0 0,0-25-16,0 25 15,0 24-15,1-49 16,24 25-16,-50-25 15,50 50-15,-25-50 16,25 25 0,-25-25-1,25 24-15,-24-24 16,-1 50-16,0-25 16,25 0-16,0 24 15,0 1-15,-25-50 16,25 49-16,0-24 15,0 25 1,0-25 0,0 24-1,0-24 1,25-25 0,0 0-1,24 0 110,-24 25-109,25 0-16,-25-1 15,49 1-15,-24-25 16,24 25-16,-24 25 16,-1-50-16,26 24 15,24 26-15,-74-25 16,24-25-16,26 0 16,-26 0-16,51 0 15,-26 0-15,0 0 16,1 0-16,-1-25 15,25 0-15,-24 0 16,-26 1-16,1 24 16,0-25-1,-26 25-15,26-25 16,0 0 0,-1 0-16,1 1 15,0 24-15,-50-25 16,49 0-16,1 0 15,-1 25 17,-24-25-1,0 25-15,0-24-1,-25-1-15,25 25 16,-25-25-16,49 0 15,-24 0-15,0 25 16,0-24-16,24-1 16,-24 25-1,0-25-15,-25 0 16,49 0-16,-24 25 16,0-24-16,0-1 15,0 0 1,-1 0 15,1 0 78,-25 1-77,0-1-1,0 0-15,0 0-1,0 0-15,0 1 16,0-1-1,0 0-15,-25 25 16,25-25-16,-24 25 47,24-25-31,-25 25-16,25-24 15,-25 24 1,25-25-16</inkml:trace>
  <inkml:trace contextRef="#ctx0" brushRef="#br0" timeOffset="26536.14">6945 10220 0,'-24'-25'47,"-1"25"31,0 0-78,0 0 15,-74-50-15,0 50 16,24 0-16,-24 0 16,-50 0-16,50 0 15,0 0-15,74 0 16,-25 0-16,26 0 15,-1 0-15,0 0 16,0 0-16,0 0 16,1 0-1,-1 0-15,0 0 16,0 0 0,0 0-1,0 0-15,-24 0 16,24 0-16,-49 25 15,-1 25-15,26-26 16,24 1-16,-50 0 16,1 25-16,49-26 15,-24 26 1,24-25-16,0 24 16,0-24-1,0 0 1,25 25-1,0-1 17,0-24-17,0 0-15,0 0 16,0-1-16,25 51 16,0-1-1,0-49-15,0 25 16,-1-26-16,26 26 15,0-25 1,-50 0-16,24-1 16,1-24-16,0 25 15,25 0-15,-1-25 16,-24 0-16,49 25 16,-24-25-16,0 0 15,24 0-15,-24 25 16,24-25-16,1 0 15,-1 0-15,-49 0 16,49 0-16,-24 0 16,24 0-16,-24 0 15,-25 0 1,24 0 0,-24 0-1,25 0-15,-26 0 16,26 0-16,-25-25 15,24 25-15,-24-25 16,0 0-16,25 25 16,-1 0-16,-24 0 15,0-25-15,49 1 16,-49-1-16,50 25 16,-51-25-16,26 25 15,24-50 1,-49 26-16,0 24 15,-25-25 1,25 25-16,0-50 16,-1 50 15,-24-25-31,0-24 16,25 49-16,-25-25 31,0 0-31,0 0 0,25 1 15,-25-1 1,0 0 0,25 25-16,-25-50 15,0 26 48,0-1-48,0 0 1,0 0 0,0-24 15,-25 24-31,0-25 47,25 25-47,-25 25 15,1-24 1,-1-1 15,-25 25 1,1-25-32,24 25 15,-50-25 1,1 25-16,49 0 15,-49 0-15,24-49 16,0 49-16,-24-25 16,24 25-16,-24 0 15,0 0-15,49 0 16,-25 0-16,25 0 16,-74-25-16</inkml:trace>
  <inkml:trace contextRef="#ctx0" brushRef="#br0" timeOffset="36487.57">5110 5507 0,'49'0'47,"51"0"-31,48-50-16,-48 0 15,48 1-15,-98 24 16,24 0-16,-24 0 15,74-24-15,-25 24 16,50-74-16,-74 74 16,98-49-16,-74 24 15,-24-24-15,-1 49 16,-24 25 0,-25 0-16,-1-50 15,1 50 16,0 0-15,0-25 0,0 25 15,24-25-15,51-24-16,-51 24 15,-24 25 1,25-25-16,-1 0 15,1 1-15,74-1 16,-25-50-16,25 26 16,-25 49-16,-24-50 15,-26 50-15,1-25 16,-25 1-16,24-1 16,-24 25-1,50-25-15,-26 0 16,-24 25-1,0 0 1</inkml:trace>
  <inkml:trace contextRef="#ctx0" brushRef="#br0" timeOffset="39432.03">7962 3919 0,'-25'-25'16,"50"25"46,25 0-62,-25 0 16,24 0-1,-24 0 1,25 0 0,-1 25-1,-49 25-15,75 24 16,-26 25 0,-24-49-16,-25 0 15,50-1-15,-50-24 16,25 25-16,-25-1 15,24-24-15,-24 0 16,0 0-16,0 24 16,0 1-1,0-1-15,0 1 16,0-25-16,0 0 16,0-1-1,0-48 126,0-51-141,0 1 15,25 24-15,0-49 16,-25 49-16,0-24 16,25 24-16,-25 26 15,0-51-15,0 50 16,25-24-16,-25 24 16,0 0-1,0 0-15,-25-24 16,25 24-1,0 0 1,-25 0 15,0 25 94,0-24-109,1 24 93,-1 0-109,0 0 16,25 49-16,0 26 16,0-1-16,0-24 15,0 49-15,0-25 16,0-24-1,0-25-15,0 24 16,0 1-16,0-25 16,25 24-1,49-24 32,-49-25-47,25 0 16,-26 0-16,26 0 15,-25 0-15,49 0 16,1 0-16,-51 0 16,26 0-16,-25 0 15,0 0-15,-1 0 16,1 0-16,0 0 16,25 0-16,-25 0 15,-25-25 110,0 0-125,0-24 16</inkml:trace>
  <inkml:trace contextRef="#ctx0" brushRef="#br0" timeOffset="40137.12">8756 3969 0,'25'0'79,"49"-25"-64,1 0-15,-26 0 16,26 25-16,-50 0 15,-1-24 1,1 24 31,-25-25 31</inkml:trace>
  <inkml:trace contextRef="#ctx0" brushRef="#br0" timeOffset="40737.35">8806 4192 0,'24'0'79,"51"-50"-79,-26 26 15,1-1-15,25-25 16,-51 50-16,-24-25 15,25 25-15,0 0 16,0-49 0,0 49-1</inkml:trace>
  <inkml:trace contextRef="#ctx0" brushRef="#br0" timeOffset="42176.02">9575 3473 0,'0'-25'16,"24"25"-16,1 0 15,0 0-15,0 49 16,-25 1-16,25 24 15,-1-24-15,-24 49 16,25-49-16,0 0 16,-25-1-16,0-24 15,25 0-15,0 0 16</inkml:trace>
  <inkml:trace contextRef="#ctx0" brushRef="#br0" timeOffset="43559.68">9996 3324 0,'0'-25'93,"-25"75"-61,25-26-17,0 26 1,0-25-16,0 24 15,0-24-15,25-25 16,-25 50 0,0-25-16,25-1 47,-25 1-32,25-25-15,-25 25 16,25-25-1,0 0 1,-25 25-16,24-25 31,1 25 1,0-25-1,0 0-16,24 0 1,-24 0 0,0 0-16,0-25 15,0 0-15,-1-25 16,-24 1 0,50-1-1,-50 25-15,0 1 16,0-1-16,0 0 15,0 0 1,0 0 0,0 1 62,-50-1-47,26 25-15,-1 0-1,0 0-15,0 0 32,0 0-17,1 0 1,-1 0-1,-25 0 32,25 0 16,-24 0-16</inkml:trace>
  <inkml:trace contextRef="#ctx0" brushRef="#br0" timeOffset="50816.64">10641 3274 0,'0'-49'31,"-25"24"-15,25 0-1,0 0-15,-24 0 16,-1 25 0,0 0-16,-25 0 31,1-49-31,-1 49 0,1 0 16,-26 0-16,1 0 15,-25 0 1,-26 0-16,-23 0 15,-1 0-15,-25 0 16,75 0-16,0 0 16,24 0-16,1 0 15,24 0-15,26 25 16,-1-25-16,0 0 16,-25 0-1,25 0 1,1 24-16,-26 1 15,0 0 1,1 0-16,-26 24 16,1-24-16,24 25 15,-49-1-15,25 51 16,24-76-16,-74 76 16,50-76-16,-1 51 15,51-50-15,-1 0 16,0 24-16,25-24 15,-25 0 1,25 0-16,0-1 16,0 1-1,0 25-15,0-25 16,0-1-16,0 26 16,0 0-16,0-26 15,0 1 1,0 0-16,0 0 47,0 24-32,0-24 17,0 25-17,0-1 1,25 1-16,0-50 15,-25 25-15,25 0 16,-1-1-16,1 1 16,0 0-1,0 0-15,0-25 16,-25 25-16,24-25 16,1 0-1,0 24-15,0 1 16,0-25-16,-1 25 15,26-25-15,49 50 16,-24-26 0,-26 1-16,26-25 15,-26 0-15,1 50 16,24-50-16,-49 25 16,0-25-16,24 0 15,-24 0 1,25 0-16,0 0 15,-1 0-15,1 0 16,-1 0-16,1-25 16,99-50-1,-100 51-15,51-1 16,-51 0-16,26-25 16,-1 26-16,75-51 15,-100 75-15,1-49 16,25 24-16,-26-25 15,1 50-15,24-74 16,-49 49-16,25-25 16,-1 1-16,-24-1 15,25 25-15,-26 1 16,26-26-16,-25 0 16,0-24-1,-1 24 1,1 50-16,-25-49 15,0-1-15,25 1 16,25-1-16,-50 25 16,0-49-16,24 24 15,-24 0 1,0 1-16,25 49 16,-25-25-16,0 0 31,0-24-16,0 24 1,-25-25 0,1 25-1,24 1-15,0-1 16,-25 0 0,25 0 15,0 0 31,-25 25-46,25-24-16,-25-1 16,-124-25-1,100 25 1,-50 25-16</inkml:trace>
  <inkml:trace contextRef="#ctx0" brushRef="#br0" timeOffset="54496.97">8235 7317 0,'0'-24'16,"0"-1"-16,0 0 15,0 0-15,0 0 47,0 1-16,-25 24-15,1-25 0,-26-25-1,-24 25 1,49 25 0,0-24-1,0 24 48,0 0-48,0 0-15,1 0 16,-1 0 0,-25 24-1,50 1-15,0 0 31,0 0 16,0 24-31,0 1 0,0-25-1,25-25 1,-25 49-16,25-24 15,-25 0-15,25 0 16,-1 0 0,-24 24-1,25-24-15,0-25 16,-25 25 0,25 0-1,-25-1 1,50 1-1,-26-25 1,26 25-16,-25-25 16,24 0-1,1 0-15,-25 0 16,0 0 0,-1 0 202,26-25-218</inkml:trace>
  <inkml:trace contextRef="#ctx0" brushRef="#br0" timeOffset="59400.43">9475 6400 0,'0'24'46,"50"224"-14,-25-173-32,24 24 15,-49-74-15,25 25 16,0-26-16,-25 1 16,25-25 109,49 0-125</inkml:trace>
  <inkml:trace contextRef="#ctx0" brushRef="#br0" timeOffset="60088.28">9897 6251 0,'-25'0'31,"0"0"-31,1 49 16,24-24 0,0 0-16,0 25 15,0-26 1,0 51-16,0-50 16,0 24-1,24-24-15,1 0 16,0-25-1,0 0 1,0 0 15,-1 0-15,51 0-16,-75-50 16,25-24-16,0 24 15,-25 1-15,0 24 16,0 0-16,0 0 15,0 0 1,-25 1 31,0 24-47,-25 0 16,1 0-16,-1 0 15,25 0 1,0 0-16,-49 0 0</inkml:trace>
  <inkml:trace contextRef="#ctx0" brushRef="#br0" timeOffset="60863.83">9748 7392 0,'25'-25'16,"25"0"0,-1 25-16,75-25 15,0-24-15,-49 24 16,-1 25-16,-49 0 15,0 0 1,24 0 15,-49 25-31,25-25 16,-25 25-16,25 24 16,0 1-16,0-1 15,-25 26-15,24-1 16,-24-24-16,25 74 15,0-50-15,-25 1 16,25-1-16,-25-49 16,0 25-1,0-1-15,0-24 16,-25-75 78</inkml:trace>
  <inkml:trace contextRef="#ctx0" brushRef="#br0" timeOffset="61456.62">10220 7937 0,'0'-24'32,"49"24"-17,1 24 1,24 51-1,-49-75 1,0 25-16,0-25 16,-1 25-16,26-25 15,-25 0 32,0 0-31,24 0-16,-24-25 15,25-50-15,-1 1 16,1 49-16,-25-49 16,-1 74-16,-24-25 31,0 0 16,25 0-47</inkml:trace>
  <inkml:trace contextRef="#ctx0" brushRef="#br0" timeOffset="63576.45">8830 9079 0,'-24'0'16,"48"0"0,-24-25-16,25 25 15,25-50-15,-25 50 78,-1 0-31,1 0-31,-25 50 15,0-25-15,0-1 15,0 1-31,0 0 16,0 25-16,0-1 15,0-24-15,0 0 16,0 0-16,0 24 16,0-24-1,0 0 1,0 0 31,25-25 0,25 0-32,-25 0-15,74-50 16,-50 25-16,1-24 15,-25 49-15,0 0 16,-25-25-16,24 25 16</inkml:trace>
  <inkml:trace contextRef="#ctx0" brushRef="#br0" timeOffset="64337.59">9252 8855 0,'-25'0'63,"25"25"-63,0 49 15,0-24 1,0-25-16,0 49 15,0-49-15,0 74 16,0-49-16,25 0 16,0-26-16,0 1 15,-25-74 110,0-26-109,0 50-16,0 1 16,49-1-16,-49-25 15,0 25 1,0 1-1,0-1 1,0 0-16,0 0 16,0 0-1,0 0 1,-24 1 15,-1 24 0,-25 0-31</inkml:trace>
  <inkml:trace contextRef="#ctx0" brushRef="#br0" timeOffset="65759.71">8136 10443 0,'-25'0'63,"50"0"15,0 0-78,0 0 15,-1 0-15,1 0 16,0 0-16,0 0 16,24 0-1,-24 0 48,0 0-1,0 0-46,-25 25-1,0-1-15,0 1 16,0 0 0,0 0-16,0 0 15,25-25 95,-1 0-110,1-25 15,0 0-15,0 0 32,0 25-32,-1 0 31,1 0 31,0 25-46,-25 25 0,0-26-16,0 26 15,-25 0-15,25-26 16,-49 26-16,24-50 15,-25 25-15,-24 0 16,74-1-16,-25 1 16,-25-25-16,26 0 31,-1-25 63,25-74-79,0 25 1</inkml:trace>
  <inkml:trace contextRef="#ctx0" brushRef="#br0" timeOffset="66904.59">8855 10220 0,'0'24'63,"0"1"-63,0 0 15,0 0 1,0 0 0,0-1-16,0 26 31,0-25-16,25-25-15,-25 25 16,25-1 0,0 1 15,-1 0-31,26 0 16,-25-25-1,25 0-15,-26 0 16,26 0-1,-25 0 1,-25-25 0,0 0-16,0 0 15,0-24 1,-25-1 0,25 25-1,-25 1-15,0 24 16,1 0 31,-51 0-32,1 0-15,24 0 16,-74 0-16,0 0 16,74 0-16</inkml:trace>
  <inkml:trace contextRef="#ctx0" brushRef="#br0" timeOffset="67814.7">8781 10790 0,'0'0'0,"25"0"32,-1 0 30,1 0-62,0 0 16,0 0-16,0 0 15,-25 25 1,24-25 0,1 25-16,0-1 15,-25 1-15,25-25 16,-25 25-16,25-25 15,-25 25-15,0 49 16,25-49 0,-25 0-16,0 0 15,0-1-15,24 26 16,-24-25 0,0 0 15,0 0-31,0-1 31</inkml:trace>
  <inkml:trace contextRef="#ctx0" brushRef="#br0" timeOffset="71088.55">5879 11956 0,'74'0'47,"174"-50"-32,-99 1-15,25-1 16,-26 25-16,-24 25 15,1 0-15,-26 0 16,-50 0-16</inkml:trace>
  <inkml:trace contextRef="#ctx0" brushRef="#br0" timeOffset="71520.42">6350 12626 0,'50'0'31,"49"0"-31,74-50 16,1 0-16,-25 1 16,0 24-1,-75-25-15,-49 26 16</inkml:trace>
  <inkml:trace contextRef="#ctx0" brushRef="#br0" timeOffset="71951.86">6251 13568 0,'49'-25'0,"224"-24"31,-174 49-31,1-25 15,-51 25-15,-24 0 16,74-25-16,-74 25 16</inkml:trace>
  <inkml:trace contextRef="#ctx0" brushRef="#br0" timeOffset="74608.38">4291 14163 0,'0'-24'31,"50"-26"-15,99 25-1,24-49-15,1 49 16,49 0-16,25 0 16,0-24-16,100 24 15,-51-25-15,50 26 16,1-1-16,-51-25 16,51 25-16,48-74 15,-23 50-15,48 24 16,-98-74-16,-75 74 15,25 0-15,-25-25 16,-75 26-16,-24 24 16,0-25-16,-25 25 15,74-25-15,1 25 16,24-50-16,25 50 16,0 0-16,-49 0 15,24 0-15,-99 0 16,124 0-16,-74 0 15,-26 0-15,1 0 16,-50 0-16,1 0 16,-26 0-16,25 0 15,-74 0 1,0 0 46,0 0-46,0 50 0,-25-25-16,0 49 15,24 25-15,-24-49 16,50 49-16,0 75 16,-50-75-16,24 50 15,51 24-15,-50 26 16,-1-100-16,1 25 15,0-25-15,0-49 16,0 0-16,-25-26 16,0 1-1,0 0 17,24-25-17,1 25 32,0 49-31,-25 1-16,0-26 15,25-49-15,0 50 16,-25-1-16,0-24 16,0 0-1,0 0-15,24 0 16,1 24 15,-25-24 0,0 0 1,0 0-32,-49 0 15,-26-25-15,-49 24 16,-124 51-16,50-50 15,-75-1-15,25 1 16,0 25-16,24-25 16,-24-25-16,75 0 15,-26 0-15,75 0 16,0 0-16,0 0 16,25 0-16,49 0 15,1 0-15,-50 0 16,24 0-16,-24 0 15,-99 0 1,24 0-16,-24 0 16,-100 0-16,50 0 15,-50 0-15,50 0 16,25 0-16,-50 0 16,0 0-16,0 0 15,0 0-15,25 0 16,-24 0-16,48 0 15,26 0-15,24 0 16,50 0-16,25 0 16,49-25-16,-24 0 15,0 0-15,-1 0 16,-24-24-16,25 24 16,24 0-16,-25-24 15,1 24-15,-50-50 16,0 1-16,50 24 15,-75-49-15,74 74 16,-49-49-16,75 49 16,-26-25-16,26 26 15,49-1-15,-50 25 16,25-25-16,0-25 94,-24-24-94,49 24 15,-50-24-15,-24 0 16,24-50-16,-24-1 16,49 76-16,0-1 15,-24 1-15,49 24 47,0-50-47,198 1 16</inkml:trace>
  <inkml:trace contextRef="#ctx0" brushRef="#br0" timeOffset="79546.39">5457 13742 0,'-149'25'32,"100"-1"-32,-75 26 0,74 0 15,0-26-15,26 1 16,-51 25-16,50-25 16,25-1-1,-24 1-15,24 0 16,0 0-1,0 24-15,0-24 16,0 50-16,0-51 16,0 26-16,0-25 15,24 49-15,26 1 16,-25-50-16,49 99 16,-24-50-16,24-24 15,-49-1-15,74 26 16,0-1-16,1-24 15,24-26-15,24 1 16,1-25-16,25 0 16,0 0-16,-26 0 15,1 0-15,-25 0 16,25 0-16,-99 0 16,74 0-16,-75-25 15,26 1-15,-1-1 16,1-25-16,-26 25 15,26-49-15,-26 49 16,-24-24-16,25 24 16,-26 0-16,1-25 15,0 26-15,0 24 16,-25-50-16,25 25 16,-1-49-16,1 74 15,-25-25 1,0-25-16,0 1 15,0 24 1,0-50-16,0 26 16,0 24-1,0 0 1,0 0 0,0 1-1,-25-1 16,25 0-31,-24 25 16,-1-25-16,0 0 16,-25 1-16,26 24 15,-1-25-15,0 0 16,0 25-16,0-25 16,1 25-16,-1-25 15,0 1-15,0 24 16,0-25-16,-24 25 15,-1-25 1,1 0 0,24 25-1,-25 0-15,1 0 16,-51-25-16,1 25 16,0-24-16,-25 24 15,25-50-15,24 50 16,1 0-16,-1-25 15,26 25-15,-50 0 16,24-25-16,1 25 16,-1 0-16,26-24 15,-1 24 1,25 0-16,-24 0 31,24 0-31,-25 0 16,1 0-1,-51 0-15,51 0 16,24 0-16,-49 0 16,-1 0-16,1 0 15,24 24-15,-74 26 16,75-25-16,24-25 16,0 0-16,0 0 15,0 25-15,1-25 31,-1 49-15,0-49 0,25 25-16,-25-25 15,0 50-15,0-50 16,25 24-16,-24 26 16,24-25-16,0 0 15,-25 49-15,0-74 16,25 25-16,0 0 15,0-1-15,0 1 16,0 0 0,0 0-16,0 0 15,0-1 1,25-24-16,-25 25 16,0 0-16,0 0 15,49 0 1,-49 0-16,25 49 15,0-49-15,0 24 16,25 1-16,-50 0 16,49-1-16,-24 1 15,0-1-15,24 26 16,-24-50 0,0-1-1,0 1 1,0 0-1,24 0 1,-24 0 0,0-25-16,0 0 15,-25 24-15,24-24 16,1 25-16,0-25 16,0 25-1,0-25-15,-1 0 16,26 0-1,-25 0-15,0 0 16,24 25 0,1-25-1,-1 0-15,1 0 16,0 0-16,24 0 16,1 0-16,-51 0 15,51 0-15,-26 0 16,1 0-16,24 0 15,-49 0-15,25 0 16,-25-25-16,24 0 16,1 0-1,-1 25-15,26-49 16,-26 24-16,26 25 16,24 0-16,-74-25 15,0 25-15,-1 0 16,1-25-16,0 25 15,0 0 1,0 0 0,-25-24-1,49 24-15,-24 0 32,-25-25-32,25 25 15,0-25-15,0 0 16,-1 25-1,1-25 1,25 1 0,-25 24-1,-25-25-15,24 25 47,1 0-47,0 0 16,25-25-1,-1 25 1,-24-50 0,0 50-1,0 0-15,-25-24 16,49 24-16,1-50 16,-25 50-1,-25-25 1,24 25-1,1-49 17,-25 24 15,0 0-32,25 0 16,0 0-15,0 1 31,-1-26-31,-24 0 15,25 25 47,-74 1-31,24-1-16,25 0-31,-25 25 16,25-25-1,-25 25-15,0-25 16,1 1 0,-1-1-1,0 0-15,0 0 16,0 0-1,1 1 1,-1-1 31,25 0-31,-50 0-16,1 0 31,24 25-16,25-24 1,-50 24 0,25-25-16,-24 0 31,24 25-31,-25-25 16,26 25-16,-1-25 15,0 1-15,0 24 16,-24 0-1,24-25-15,0 0 16,-25 0 0,25 25-16,1 0 15,-1 0-15,0-25 16,-25 25-16,26-24 16,-51-1-1,50 25-15,-24-25 16,-1 25-16,1 0 15,24-25 1,-50 25-16,26 0 16,24 0-16,-49 0 15,49 0-15,-25 0 16,25 0-16,-24 0 16,24 0-16,0 0 15,-24 0-15,24 0 16,0 0 15,-25 0-15,1 0-16,24 0 15,0 0-15,-49 0 16,24 0-16,25 0 16,-24 0-16,24 0 15,0 0 1,0 0 15,0 0-15,1 0-16,-1 0 15,0 0 1,-25 50-16,26-50 16,-1 25-1,0 24-15,0-24 16,0 0-16,-49 24 15,49 1 1,0 0-16,25-26 16,-24 26-16,-1-50 15,25 25-15,0 0 16,0-1 0,0 26-16,0-25 15,0 24-15,-25 26 16,-25-1-16,50-49 15,0 25-15,0-1 16,0-24-16,0 25 16,0-1-16,0-24 15,0 0-15,0 0 16,0 24 0,25-24-1,-25 25 32,25-25-31,0-1 15,0 26-15,24-25-1,-49 49-15,25-74 16,0 25-16,0 25 15,-1-26 1,1-24-16,25 25 16,-50 0-16,25-25 15,24 25-15,1 24 16,-1-49-16,1 25 16,0-25-16,-1 25 15,-24-25-15,0 0 16,24 0-16,1 0 15,0 0 1,-1 0-16,1 0 16,-25 0-1,24 0-15,1 0 16,24 0-16,-49 0 16,50 0-16,-1 0 15,25 0-15,0 0 16,50 0-16,-25 0 15,50 0 1,-75 0-16,25-50 16,0 1-16,-49 24 15,24 0-15,-74 0 16,24 1-16,-24 24 16,0-50-1,0 50-15,-1-25 16,1 25-1,-25-25 1,25 1-16,0-1 31,0 25-31,-1-50 16,-24 25 0,25 25-16,0-49 15,0 24 1,-25 0-16,0 0 15,25-24 1,-1 49-16,-24-25 16,0 0-16,0-24 15,0 24-15,0-25 16,0 25 0,0-24-1,-24-1 1,24 25-16,0 0 15,0-24-15,-50-1 16,50-24 0,-50 49-16,50-25 15,-49 1-15,24 24 16,-25-74-16,1 24 16,-1-49-16,-24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05T13:53:41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19993 9351 0,'0'0'0,"-199"-347"32,100 198-32,-75-74 0,25 0 15,1 24-15,-1 26 16,25-1-16,25 50 16,-25-25-16,0 0 15,24 50-15,-24-25 16,-25 25-16,75 49 15,-50-49-15,0 25 16,-25-1-16,50-24 16,-50 25-16,25 49 15,-74 0-15,-50-74 16,0 74-16,-50 0 16,-25-49-16,-24 74 15,25 0-15,-50 0 16,24 0-16,-123 0 15,74 0 1,-148 0-16,-348 25 16,198 49-16,-173 100 15,74-26-15,-148 125 16,24 0-16,-25 0 16,50 25-16,75 24 15,98 1-15,75-1 16,124-24-16,149 49 15,100-49-15,48 49 16,51 149-16,98 0 16,1 25-16,74 74 15,0 75-15,0-50 16,149 174-16,223 99 16,74 25-16,-49-149 15,124-25-15,25 124 16,148-397-16,249-471 15,-1 0-15,125 0 16,223 0-16,173 0 16,125 0-16,-125 0 15,150 0-15,-26-173 16,1-150-16,-51-123 16,-48-75-1,-175-149-15,-73 75 16,-224-174-16,-124-50 15,-224 125-15,-222 74 16,-150-75-16,-172 50 16,-125 99-16,0-74 15,-199 124-15,-148-99 16,24 74-16,-123-99 16,24 124-16,75 49 15,99 199-15,-25-74 16,124 123-16,-24 1 15,-1 24-15,50 25 16,25 25-16,24 50 16,-24 0-16,74 49 15,-24 0-15,-1 0 16,25 25-16,0-25 16,1 25-16,-1 0 15,-25-24-15</inkml:trace>
  <inkml:trace contextRef="#ctx0" brushRef="#br0" timeOffset="662.46">20513 6524 0,'-24'-25'31,"-26"25"-31,-24 124 16,-50 74-16,-25 75 15,-99 50-15,-100 222 16,-98 75-16,-125 75 16,175-100-16,-125 100 15,99 24-15,50 0 16,0-123-16,49 49 15,75-174-15,75-99 16,49-124-16,25-25 16,49-99-16,-25-49 15,75-26-15,-24-123 63,-26-100-48,25 1-15</inkml:trace>
  <inkml:trace contextRef="#ctx0" brushRef="#br0" timeOffset="1143.27">13692 10319 0,'422'49'16,"-124"100"-16,198 50 16,74 24-16,1 50 15,198 24 1,-75 26-16,75-26 0,-50 76 16,-223-150-16,75 50 15,-125-75-15,-123-49 16,-100-50-16,-49-49 15,-50 24-15,-75-49 16,-24-25 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05T14:03:27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10616 2778 0,'-99'-25'31,"25"25"-31,24-49 0,1 49 15,-199-25 17,148 25-32,-24 0 0,-25 0 15,-49 0-15,49 0 16,-24 25-16,24 0 16,-25 49-16,50-24 15,50-26-15,-1 51 16,-24-50-16,49 24 15,50-24 1,-24-25-16,-1 25 16,0 0-16,25-1 15,0 26 1,0 24 0,0-24-16,0 0 15,0 49-15,0-25 16,0 25-16,0-49 15,0 49-15,0 25 16,50-24-16,24 48 16,0-48-16,26 24 15,-26-25-15,25 0 16,-24-25-16,-26 1 16,75-1-16,-74-74 15,24 50-15,-49-25 16,25-25-16,-1 25 15,-24-1-15,25-24 16,24 25-16,-24-25 16,49 25-16,0 0 15,149-25 1,-99 25-16,74 24 0,-49-24 16,24 0-1,-24 0-15,-50-25 16,0 49-16,-49-49 15,-1 25-15,0-25 16,-24 0 0,-25 0-16,24 0 15,1 0-15,0 0 16,49 0-16,-50 0 16,51 0-16,-26 0 15,25 0-15,50-25 16,-50 0-16,100-24 15,-26-26-15,75 26 16,-49-26-16,24 26 16,-24-1-16,-26-24 15,-74-1-15,-24 50 16,49-49-16,-75 24 16,1 26-16,0-26 15,-26 50-15,1-25 16,0 25-16,-25-49 15,25 49-15,0-50 16,-1 50-16,26-25 16,25-49-1,-1 24-15,50 1 16,-74 24-16,49 0 16,0-25-16,0 26 15,-74-1-15,0 25 16,0-25-16,-1 25 15,-24-25 1,0-24 0,0 24-1,0-25 1,0 1-16,0 24 16,0 0-16,-24-25 15,24-24-15,-50 24 16,25 1-16,0 24 15,1-25-15,-1 25 16,0-24-16,0 24 16,-49-25-16,49 1 15,-25-1-15,-24 1 16,0-1-16,-1 0 16,-24 1-16,0 24 15,24-49 1,-74 49-16,25-25 0,0 25 15,0 1 1,25-1-16,-149-25 16,124 25-16,-50 0 15,1 1-15,-1 24 16,-24-25-16,24 25 16,-49 0-16,24 0 15,26 0-15,-50 0 16,24 0-16,-24 0 15,24 0-15,26 0 16,-26 0-16,26 0 16,-1 0-16,25 0 15,0 0-15,-24 49 16,24-24-16,124-25 16,-74 25-16,25 25 15,-1-25 1,50-25-1,-24 0-15,24 24 16,-25-24 0,26 0 15</inkml:trace>
  <inkml:trace contextRef="#ctx0" brushRef="#br0" timeOffset="6840.58">4266 5531 0,'0'-24'156,"25"-76"-156,25 26 16,24-25-16,50 0 15,-74 24-15,74-74 16,-25 100-16,-49-26 15,-1 26-15,1 24 16,0-25-16,-1 25 16,1 1-16,24-1 15,-24 0-15,24 25 16,50 0-16,25-25 16,-25 0-16,50-24 15,-1 49-15,-24-25 16,0 0-16,0 25 15,-75 0-15,-49 0 16,25-49-16,-26 49 16,1 0-16,25 0 125,-25 0-125,24 0 15,1 0-15,0 0 16,-26 0-16,51 0 16,-26 0-16,1-25 15,24 25-15,-24 0 16,0 0-1,-1 0-15,-49-25 16,25 25-16,25 0 16,-26 0-1</inkml:trace>
  <inkml:trace contextRef="#ctx0" brushRef="#br0" timeOffset="7944.26">6648 3994 0,'24'0'78,"26"0"-63,-25 0-15,24 24 16,1 1-16,25 25 16,-1-50-16,0 49 15,50 1-15,-49-50 16,-1 0-1,1 25-15,-51-25 16,-24 25 156,0 49-125,-99 50-47,25-25 15,-25 50-15,-50 50 16,50-51-16,-1 51 16,1-26-1,-75 51-15,50-1 16,25-74-16,50-50 0,-1 0 16,50-74-1,0 0 1</inkml:trace>
  <inkml:trace contextRef="#ctx0" brushRef="#br0" timeOffset="10688.1">6201 3746 0,'50'49'109,"24"1"-109,1-25 16,-26-1-16,1 1 15,24 0-15,-49-25 16,0 0-16,24 0 16,-24 50-1,0-50 1,0 0-16,0 24 16,24-24 15,-24 50-31,0-50 15,0 0-15,-25 25 16,25 0-16,-1-25 47,1 49-16,0-49-15,-25 25-1,50-25 1,-26 25 0,1 0-16,0-25 15,0 0 1,0 24-16,-1-24 16,1 0-1,0 25-15,-25 0 31,25-25-31,0 0 16,-25 25 0,49 0-1,-24-25 126,25 0-125,-50-25-16</inkml:trace>
  <inkml:trace contextRef="#ctx0" brushRef="#br0" timeOffset="12880.56">6648 3572 0,'24'25'110,"175"74"-110,-125-49 15,26-1-15,48 1 16,-98-1-16,0-24 16,24 0-16,-24 0 15,24 0 1,-74-1-16,50-24 15,-26 0-15,1 25 32,0-25-1,-25 25-31,25-25 16,-25 25 218,25-25-234,-25 25 16,49-1-16,-49 1 15,50-25 1,-25 0 78,-25 25 93,0 49-187,0 1 16,0-1-1,0 25-15,0 1 16,0-26-16,-25 25 16,-25 25-16,1-49 15,49-50-15,0 49 16,0-24-16,0-1 15,-25-49-15,25 50 16,0-25 0,0-1-16,0 1 31,-25 25-15,25-25-1,-25-25 1,25 24-16,0 1 15,-25 25 1,25-25-16,0-1 16,0 1-1,-24 0-15,24 0 16,0 24 0,-25-24-16,0 0 46,25 0-46,0 0 16,0-1 0,-25 1 171</inkml:trace>
  <inkml:trace contextRef="#ctx0" brushRef="#br0" timeOffset="54472.76">6945 3175 0,'25'0'109,"50"25"-109,-26 0 16,-24-25-16,25 49 15,49 1-15,-50-50 16,51 74-16,-1-74 16,-25 25-16,1-25 15,-1 50-15,0-26 16,-49-24-16,0 25 31,0-25-15,0 25-1,24 0 1,1 0-16,0-1 16,-1 26-1,-24-50-15,25 25 16,-26 0-16,51 0 16,-75-1-1,25-24 1,-1 0 15,-24 25 125,0 0-140,0 74-16,-24 0 16,-51 25-16,26 25 15,-1-50-15,0 75 16,-24 24-16,49-98 15,-49 49-15,49 24 16,0-49-16,0 25 16,-24 0-16,24-75 15,0 25 1,25-24-16,0-25 16,-25-1-16,25-24 15,0 0 1</inkml:trace>
  <inkml:trace contextRef="#ctx0" brushRef="#br0" timeOffset="59384.07">4490 5928 0,'49'-24'94,"-49"-1"-94,50 0 16,-25 0-1,24 0-15,26-24 16,-26 24-16,51-25 16,-1 1-16,-25-1 15,-49 0-15,74 1 16,-24-1-16,-1 1 16,0 24-16,1-25 15,-1 25-15,1 1 16,49-51-16,49 26 15,-73-1-15,48-24 16,26 49-16,0-50 16,-100 51-16,75 24 15,-75-50-15,1 25 16,74 0-16,-75 0 16,-24 1-16,24-1 15,0 0-15,-24 25 16,-25 0-16,0 0 15,-1 0-15,1 0 16,0-50-16,0 50 31,0 0-31,24 0 16,26 0 15,-26-24-15,-24 24-16,0 0 15,0 0-15</inkml:trace>
  <inkml:trace contextRef="#ctx0" brushRef="#br0" timeOffset="60928.21">4490 4961 0,'74'-25'47,"-49"25"-47,0-25 16,49 25-16,-49-24 15,49-26-15,1 50 16,49-50-16,-50 1 16,100-1-16,-75 25 15,75-24-15,-26-1 16,51-49-16,-75 74 16,-25 0-16,100-49 15,-75 49-15,24-25 16,1 1-1,-50-1-15,26 1 16,-51 24-16,-24 0 16,-1 25-16,-49-25 15,25 25-15,0 0 16,0-25-16,-1 25 16,1 0-16,0-24 15,25 24-15,24-25 16,-49 25-16,49-25 15,-49 0-15,74 25 16,-74 0-16,25-49 16,49 24-16,-50 25 15,-24 0-15,50-75 16,-26 51-16,-24 24 16,25 0-16,-25 0 15,-1 0-15</inkml:trace>
  <inkml:trace contextRef="#ctx0" brushRef="#br0" timeOffset="98896.08">6697 7565 0,'-198'-49'16,"123"24"-1,26 25-15,-50-25 16,24 25-16,1 0 15,-25 0-15,49 0 16,0 0-16,-24 0 16,49 0-1,0 0-15,-24 0 16,24 25 0,0-25-16,0 25 15,0-25-15,-24 25 16,24 24-16,0-49 15,-24 25-15,24 0 16,-25 0-16,-24-1 16,49 1-16,-25 0 15,26 0-15,-26 24 16,25-24-16,0 0 16,1-25-16,24 25 15,-50 24-15,25 1 16,25-25-1,0 0 1,0 24-16,0 1 16,0-25-1,0 24 1,0-24 0,0 25-1,0-25-15,0 24 16,25-24-16,-25 25 15,25-1-15,24 1 16,1 24 0,-25-49-1,-25 0-15,25 0 16,49 24-16,-49 1 16,24-25-16,-24-1 15,74 51-15,-74-50 16,25-25-16,24 74 15,-24-74-15,-1 0 16,26 25-16,-1-25 16,1 0-16,-26 0 15,26 25-15,-1-25 16,1 0-16,49 0 16,-50 0-16,25 0 15,-24 0-15,-51 0 16,51-25-16,-26 25 15,-24-25-15,0 25 16,0 0-16,0 0 16,0 0-16,24 0 15,-49-25-15,50 0 16,-1 1-16,1-1 16,-25 0-16,0 25 15,-1-25-15,1 0 16,-25 1-16,25-1 15,0-25 1,-25 25 0,25 1-16,24-51 15,-49 50-15,0-24 16,25-1 0,-25 25-16,0 1 15,0-26-15,0 25 16,0-24-1,0 24 1,0-25-16,0 25 16,0-49-16,0 24 15,0 26 1,-25-26-16,0 25 16,1 0-16,-1 0 15,0 1-15,0-1 16,-24-25-1,-1 1 1,25 49 0,0-25-16,25 0 15,-24 25-15,-26-25 16,0 0-16,1 1 16,-1-1-1,25 25-15,0 0 16,1-25-16,-1 25 15,0-25-15,0 25 16,0 0 15</inkml:trace>
  <inkml:trace contextRef="#ctx0" brushRef="#br0" timeOffset="100969.44">9525 7541 0,'0'0'16,"-74"0"0,49 0-16,-25 0 15,25-25-15,1 25 16,-26 0-1,25 0-15,-24 0 0,24 0 16,-50 0 0,51 0-1,-1 0-15,0 0 16,-25 0 15,25 0-15,1 0-1,-1 0-15,0 0 16,0 0-16,-24 25 16,49-1-16,-25-24 15,-25 0-15,50 25 16,-25-25-16,1 0 16,-1 25-1,0 0 16,25 0-31,0 24 32,0-24-32,-50 25 15,50-26 1,0 1 0,0 25-16,0-25 15,0 49-15,0-49 16,0 25-16,0-26 15,0 26-15,25 0 16,-25-1-16,50 1 16,-50-25-16,25-1 15,49 26-15,-49-25 16,0 0-16,24 49 16,26-24-1,-51-1-15,1-24 16,25 25-16,-50-26 15,25-24-15,0 25 16,-1 0-16,-24 0 16,25-25-16,0 25 15,0-1-15,24 1 16,-24-25 0,0 50-1,25-50 1,-1 25-1,-24-25 1,25 0-16,-26 0 16,1 0-1,25 0-15,24 0 16,1 0-16,24 0 16,25 0-16,-25 0 15,0 0-15,25 0 16,25-50-16,-74 25 15,49 0-15,-50-24 16,-49 49-16,49-25 16,-49 0-16,0 25 15,0-25-15,-1 1 16,1 24-16,0-25 16,25 0-16,-26 0 15,1 0 1,0-24-16,-25-1 15,0 25 1,0-24 0,0 24-16,0 0 15,0-49-15,0 24 16,0 1-16,0-26 16,0 50-16,0-24 15,0 24-15,-25 0 16,25 0-1,-25 0-15,1 1 16,-1-1 0,-25 0-1,25 0 1,1 25-16,-26-49 16,25 49-16,-24-25 15,-1 0-15,25 0 16,0 0-16,-74 1 15,74 24-15,1 0 16,-26-50-16,0 25 16,1 25-1,24 0-15,25-25 16,-50 25-16,50-24 16,-24-1-16,-1 25 31,0 0-16,0 0 1,0 0 0,1 0-16,-1 0 15,25-25-15,-25 25 16,0 0 15,0 0-31,0 0 16,-49 0-1,24 0-15,1-25 16,-50 25-16,-25-25 16,49 25-16,26-24 15</inkml:trace>
  <inkml:trace contextRef="#ctx0" brushRef="#br0" timeOffset="105648.34">5779 11063 0,'-49'-25'15,"24"25"-15,0 0 16,0 0-16,-49 0 16,24 0-16,1 0 0,24 0 15,-25 0 1,26 0-16,-1 0 16,-50 0-16,26 0 15,24 0 1,0 0-16,0 25 15,1 0-15,-1-1 16,0 1-16,-25-25 16,-24 25-16,49 25 15,-24-25-15,-1-1 16,0 1 0,25 0-1,1-25-15,-1 25 16,-25 0-16,50-1 15,-25-24-15,1 25 16,-1 0-16,-25 25 16,50-26-1,-25 1 1,1 25-16,24-25 16,0-1-1,0 26 1,0-25-16,0 49 15,24 1-15,-24-51 16,50 51-16,0 24 16,-26-49-16,1-26 15,25 26-15,-1 0 16,-49-25-16,50-1 16,-25-24-16,25 50 15,-26-50 1,1 25-16,0-25 15,0 0-15,24 49 16,-24-24 0,50-25-16,-26 0 15,50 25-15,1 25 16,48-50-16,-24 0 16,-74 24-16,124-24 15,-125 0-15,51 0 16,-26 0-16,0 0 15,-49-24-15,25-1 16,-25 25 0,24 0-16,-24 0 15,25-25 1,-1 25 0,1-25-16,24 0 15,1 1-15,-1 24 16,25-50-16,-24 25 15,-50 0-15,24 1 16,-24-1-16,25 0 16,-26 0-16,-24 0 15,0 0 1,0 1-16,0-1 16,0 0-16,0-25 15,0 26-15,0-26 16,0 25-16,-24-24 15,24 24 1,-25-25-16,0 50 16,25-25-16,-25 1 15,25-1-15,-49-25 16,24 25 0,25 1-16,-50-1 15,25-25 1,-24 1-1,24 49 1,0-50-16,0 50 16,-24-50-1,24 26-15,0-1 16,-49-25 0,49 25-1,-50-24-15,26 24 16,24 0-1,0 0 17,0 25-17,1-25 1,-26-24 15,25 49-15,0-25 31,-24 0-32,24 25 63,0-25-78,25 1 16,-25 24 0,1 0-1,-26-25 1,25 0 0,0 0-1,1 25 1,-1 0-16,-25-25 15,25 25 1</inkml:trace>
  <inkml:trace contextRef="#ctx0" brushRef="#br0" timeOffset="124360.18">6747 11956 0,'0'-25'110,"174"-124"-110,173 0 15,223-99-15,50 50 16,373-75 0,98 0-16,50-173 0,99-1 15,-148-24-15,-175 74 16,-98 25-16,-50 50 15,-323 98-15,50 26 16,-74 24-16,-50 25 16,-99 75-16,-74 24 15,24-24-15,-99 74 16,-75-25-16,-49 0 312</inkml:trace>
  <inkml:trace contextRef="#ctx0" brushRef="#br0" timeOffset="125504.94">18876 6945 0,'25'0'78,"0"0"-78,0 0 15,24 0 1,-24 25 140,0 0-140,0 0-16,-25 0 15,25 24 1,-1-49 0,-24 25 15,0 0-31,0 0 16,0 24-1,0-24-15,0 0 16,0 24-16,0 26 15,0-50-15,0 24 16,0 26-16,0-51 16,0 1-16,0 25 15,-24-25-15,24-1 32</inkml:trace>
  <inkml:trace contextRef="#ctx0" brushRef="#br0" timeOffset="133768.84">19918 6871 0,'-25'0'16,"1"0"-1,-1 0-15,0 0 16,-25 0-16,50 25 16,0 0-1,-24 24 1,-1-24-16,25 0 16,0 24-1,0 1-15,0-25 16,0 24-16,0 26 15,0-26-15,0 1 16,0 0-16,0 24 16,25-24-1,-1-50 110,51 0-109,-26-50 0,-49 25-16,50 0 15,-25-24-15,0 24 16,-1-25-16,26-24 15,-50 49-15,25 0 16,-25-24-16,0 24 16,0-25-1,0 26 32,-25-26-16,25 25-31,-25 25 16,25-25 0,0 1-16,-25 24 15,1-25 1,-1 0 0,0-25 46,0 25-15,0 25-16,75 50 94,24 25-109,-24-51-1,-25 1-15,24 25 16,1-50-16,-25 0 16,0 25-16,-1-1 31,-24 1 110,25-25-141,0 0 15,0 0-15,0 0 16,-1 25-16,26 0 15,-25-25 1</inkml:trace>
  <inkml:trace contextRef="#ctx0" brushRef="#br0" timeOffset="134928.45">20340 6747 0,'0'-25'31,"0"0"-15,25 25 15,24 25-31,1 0 16,-1-25-16,26 74 15,-50-74-15,24 50 16,-24-50-16,-25 25 15,50 0-15,-50 24 16,25-24 0,-1 25 46,-24-100 32,0 25-78,0-49-16,0 49 15,0-50 1,-49-24-16,49 25 15,0 49 1,0-25 15,0 26 16,25-1-47,-25 0 16,49 0-16,-24 25 15,0 0 48,0 0-47,-1 0-1,26 25-15,-50 0 16,25 0-1,-25-1-15,0 26 16,49-25 0,-49 24-1</inkml:trace>
  <inkml:trace contextRef="#ctx0" brushRef="#br0" timeOffset="137295.94">21084 5606 0,'50'25'78,"-1"24"-78,-24 26 16,25 24-16,24-25 16,-49-24-16,24 24 15,26 1-15,-1-1 16,-49-49 15,0 0 47,0 0-62,-1-1-1,1 1 1,-25 0-16,50 25 16,-25-26-16,-25 1 15,0 0 1,25 0-16,-25-50 187,-25 0-187,25 0 0,-25 25 16,25-24-16,-25-1 31,0 0 63,0 25-78,1-25 31,-1 25-16,0 0 0,0 0-15,0 0 46,1 0-31,-26 0-15,25 0 15,0 25-31,-24 0 16,49 24 0,0-24 30,0 25-14,25-25-17,-25 24 1,49 1 0,-49-25-1,0-1 1,25-24-16,0 25 15,0-25 110,24 0-109,-24 0-16,0 0 16,0 0-1,-1 0-15,26 0 32,-25-25-1,0 1 16,0 24-32,-1-25 1,-24 0 15,25-25-15,-25 26-1,0-1-15,50-25 16,-50 25-16,25-24 16,-25 24-1,0 0 1,0 0-16</inkml:trace>
  <inkml:trace contextRef="#ctx0" brushRef="#br0" timeOffset="139208.95">2803 11534 0,'25'0'110,"74"25"-95,-49 49-15,49 50 16,-74-74-16,74 24 16,-74-24-16,24 0 15,26-1-15,-51-24 16,1 0-16,0 0 15,-25-1 1,25-24-16,0 50 16,-1-50 31,1 25-16,25-25 0,-1 0-15,26-50-16,74-24 15,0-50-15,99-25 16,-75-49-16,174-100 16,26-49-16,48 74 15,26-124-15,-50 74 16,-50 75-16,75-24 15,-150 73-15,-24 75 16,-24-25-16,-26 50 16,-49 0-16,0 49 15,-50 1-15,-49 49 16,-26-25 0,26 25 140</inkml:trace>
  <inkml:trace contextRef="#ctx0" brushRef="#br0" timeOffset="140889.04">19050 7813 0,'25'0'16,"24"-24"0,-49-1-16,25 0 15,0-25 1,25 26-16,-26-1 15,26-50-15,49 26 16,-49-26-16,49 1 16,-24 24-16,73-74 15,-24 50-15,50-25 16,-50 24-16,25-49 16,0 25-16,-1 0 15,1 0-15,-74 49 16,49-24-16,0 24 15,-50 0-15,1 1 16,-51 49-16,-24-25 16,25 25-16,0-25 15,0 25 1,0-25 0,-1 1-16,1-1 15,25 0 1,-1-25-16,26 26 15,-50-1-15,49-25 16,25 1-16,-24-26 16,-26 50-16,26-24 15,-50 24 1</inkml:trace>
  <inkml:trace contextRef="#ctx0" brushRef="#br0" timeOffset="141944.2">19372 7838 0,'25'0'47,"99"-99"-32,-24 74-15,73-74 16,-24 0-16,99-25 16,-50 49-16,50-24 15,25-25-15,-25 25 16,-74 25-16,0-1 16,-26 25-16,-23-24 15,-51 49-15,-49 25 16,24-49-16,26 24 15,-26 25-15,-24-25 16,25-25-16,-1 26 16,-24-1-1,0 25-15,0-25 0</inkml:trace>
  <inkml:trace contextRef="#ctx0" brushRef="#br0" timeOffset="161120.9">22374 3746 0,'149'0'62,"173"0"-46,-74 0-16,99 0 16,-99 0-16,50-50 15,-99 50-15,-26 0 16,-74 0-16,-24 0 16,-50 0-16,-1 0 31,26 0 0,-25 25-31,-25 49 16,25 1-16,24 24 15,-24-25-15,-25 1 16,0 24-16,0-25 16,0 75-16,0-75 15,0 26-15,-74 48 16,24-23-16,-74-26 15,-74 25-15,98-75 16,-48 75-16,24-24 16,-50-1-16,75-25 15,24-24-15,-24-25 16,74-1 0</inkml:trace>
  <inkml:trace contextRef="#ctx0" brushRef="#br0" timeOffset="163624.68">25698 2952 0,'49'0'328,"26"0"-328,-51 0 15,76 0-15,-26 0 16,25 0-16,25 0 16,50 0-16,0 0 15,24 0 1,0 0-16,1 0 15,-75 0-15,50 0 16,-50 0-16,-75 0 16,1 0-16,-25 0 47,-1 0-32,1 0 48,-25 25 234,0-1-297,-74 51 15,74-26-15,-25-24 16,-25 50-16,50-26 15,-49 1-15,24-1 16,0-24 0,25 0-16,0 0 93,-25 0-61,1-1-17,-1 26-15,0-50 16,25 50-16,-74 24 16,-1 1-16,26-26 15,-1 50-15,0-74 16,1 74-16,-1-49 15,50-25 1,-25 0 15</inkml:trace>
  <inkml:trace contextRef="#ctx0" brushRef="#br0" timeOffset="167096.1">23713 4614 0,'0'0'0,"224"-124"0,247-149 16,-149 99-16,150-123 15,-175 172-15,-49-23 16,0 24-16,-74 49 16,0-74-16,24 75 15,0-25-15,-49 24 16,0 1-16,-99 49 16,74-24-16,-50 24 15,1 0-15,-51 0 16,1 25-16,-25-25 15</inkml:trace>
  <inkml:trace contextRef="#ctx0" brushRef="#br0" timeOffset="167848.99">22796 5234 0,'99'0'31,"50"-99"-31,-1 49 15,1-74-15,74-25 16,-24-25-16,99 1 16,-75 24-16,50 25 15,24-25-15,-24 25 16,0-25-16,0 50 16,-75 0-16,-24 24 15,24-24-15,-24 50 16,-50-26-16,-25 50 15,75-49-15,-75 24 16,-25 26-16,26-26 16,-51 25-16,-24 0 15,50 1-15,-26-1 16,1-25-16,-25 50 16,74-25-16,-74 1 15,24-1-15,-24 25 16</inkml:trace>
  <inkml:trace contextRef="#ctx0" brushRef="#br0" timeOffset="186128.46">10641 11633 0,'25'-24'78,"0"24"-15,-25-25-1,0 0-46,0 0-16,0 0 16,49 1-1,-24-26-15,124-24 16,74-26-16,125 26 15,73-1 1,125 51-16,-75-76 16,25 26-16,25-25 15,-25 49-15,25-49 16,-124 49-16,25 26 16,-100-51-16,-49 26 15,25 49-15,-75 0 16,-25 0-16,-49 0 15,-25 0-15,-25 0 16,75 0-16,-25 0 16,-25 0-16,99 0 15,-74 0-15,49 24 16,1 1-16,-25-25 16,-1 25-16,-49 0 15,50 24-15,-50-24 16,-99-25-16,-1 25 15,26 25 32,-50-1-15,0 26-17,0-1-15,0 0 16,0 1-16,0-26 15,-25 51-15,0-1 16,-49 0-16,49-24 16,-24-26-16,-51 50 15,51-74-15,-50 50 16,-1 24-16,-24-74 16,0 74-16,50-74 15,-25-1-15,-1 1 16,1 25-16,-50-1 15,50-24-15,-74 0 16,-75 50-16,74-26 16,0-24-16,-49 25 15,74-26-15,-74 1 16,74 0-16,25-25 16,-50 0-16,1 0 15,-50 0-15,24 0 16,1 0-16,-26 0 15,51 0-15,-50-50 16,74 26 0,-25-1-16,25 25 15,50-25-15,0 25 16,0-25-16,49 25 16,-24 0-16,-26 0 15,26 0-15,-25 0 16,24 0-16,-24 0 15,0 0-15,0 0 16,-25 0-16,24 0 16,-24 0-16,25 0 15,25 0-15,-1-25 16,51 25-16,-1 0 16,-25-24-16,-24 24 15,24 0-15,-24 0 16,-1 0-16,26 0 15,-1-50-15,-24 50 16,49 0-16,-50 0 16,1 0-16,24 0 15,-24 0-15,0 0 16,24 0-16,0 0 16,-24 0-16,24 0 15,-24 0 1,0 0-16,24 0 0,0 0 15,1 0 1,-1 0-16,1 0 31,24-25 63,-25-25-63,50 26-31,-25 24 16,0-50-16,-24 0 16,24 50-16,25-49 15,-50-1-15,26 1 16,24 24-16,0 0 15,0 0 1,0 0-16,0 1 16,0-1-16,0 0 62,0 0-15,0 0 31,0 1-62,0-26-16,24 25 15,1 0 1,-25 1-16,25-1 16,-25 0-1,25 0 17,-25 0 30</inkml:trace>
  <inkml:trace contextRef="#ctx0" brushRef="#br0" timeOffset="193657.33">5755 11063 0,'-25'-25'15,"0"25"1,0 0-16,-24 0 16,24-25-16,-25 25 15,25 0-15,1 0 63,-26 0-48,-24 0-15,-26 0 16,1 25-16,-25 25 16,-25 24-16,100-49 15,-1 0-15,25 24 16,0-49-16,1 25 15,-1 0 1,0 0 0,25 0 31,0-1-32,0 1 1,0 25-16,0-1 15,0 1-15,0-25 16,0 24-16,0-24 16,0 0-16,0 0 15,0 0-15,25-1 16,-25 1 0,25 25-16,-1-25 31,1-1-16,0 26-15,0-50 0,-25 25 16,25 24 0,24 51-16,-49-76 15,50 26-15,0 25 16,-26-75-16,-24 24 16,25 1-16,0 0 15,0-25 1,-25 25-1,25-25-15,-1 25 16,1-1 0,25 1-16,-25-25 15,24 25-15,26 25 16,-26-50-16,1 24 16,-25 1-16,49 0 15,-49 0-15,24 0 16,1-25-16,0 0 15,-26 49-15,1-49 16,0 0-16,0 0 16,25 0-1,-26 0-15,1 0 16,50 0 0,-26 0-16,1 0 15,24 0-15,-24 0 16,-1 0-16,-49-25 15,50 1-15,-25 24 16,-25-25-16,25 0 16,-25 0-16,0 0 15,24 1-15,-24-26 16,25 50-16,-25-74 16,0 49-16,0-25 15,25-24-15,-25 24 16,0 0-16,0 26 15,0-51 1,0 50-16,0 1 16,0-26-16,0 0 15,0-24-15,-50 24 16,26-24 0,24 49-16,-25 0 15,0 1-15,0 24 16,25-25-1,-25 25 1,1 0 15,-26-50-15,0 1-16,1-1 16,-1 0-16,1 1 15,-26-1-15,50 1 16,1 49-16,24-25 15,-50 25 32,25-25-31,25 0-16,-25 25 16,-24-25-16,-1 0 15,0 25 1,-24-24-16,24 24 15,26-25-15,-1 25 16,-25 0-16,25 0 16,-24 0 15,-1 0 0,25 0-31,1 0 16,-1 0-16,0 0 15,-25 25-15,1-1 16,24 1-16,25 0 16,-50 25-16,26 24 15,-1-74-15,25 25 16,-25 25-16,25-1 16,0-24-1,0 25 1,0-1-1,0 1-15,0-25 16,0-1-16,0 26 16,0 24-16,0-49 15,0 25 1,0-25 0,0 24-16,25-49 15,0 50-15,-25-25 16,24-1-1,1 1-15,50 25 16,-75-25-16,49-1 16,1 1-16,-25 25 15,-1 0 1,1-50-16,0 49 0,-25-24 16,25 0-1,0 0 1,-1-25-1,-24 24-15,25-24 32,-25 25-17,25-25 1,25 25-16,-50 0 16,24-25-16,1 0 15,25 25-15,-25-25 16,24 0-16,26 0 15,24 0-15,0 0 16,-24 0-16,-51 0 16,51 0-16,-26 0 15,1 0-15,0 0 16,-26-25-16,1 25 16,0-25-16,-25 0 15,25 0-15,0 25 16,-25-24-1,0-1 1,0 0 0,49 0-16,-24-49 15,-25 24 1,25-24-16,24-1 16,-49 26-1,0 24-15,0 0 16,0 0-1,0 0 1,0 1-16,0-1 16,0 0-16,0 0 15,0 0-15,0 1 16,-24-1 0,24-25-1,-25 50-15,0-25 16,0 25-16,0-49 15,1 49-15,-1-50 16,-50 25-16,75 1 16,-49-1-16,-1 25 15,1-25-15,24 0 16,-25 0-16,25 25 16,-24-24-16,24 24 31,0 0-31,-24-25 15,-1 25 1,25 0-16,0 0 16,-24-25-16,24 25 15,-25-25 1,1 0-16,24 25 16,25-24-16,-25 24 15,-25 0-15,50-25 16,-24 25 15,-1 0 0,0-25-31,0 25 16</inkml:trace>
  <inkml:trace contextRef="#ctx0" brushRef="#br0" timeOffset="198264.72">17041 12998 0,'0'-25'15,"-25"-25"-15,-25 1 16,1-1 0,24 25-16,-25 0 15,50 1-15,-49-1 16,24 25-16,0-25 16,-49 25-16,49 0 15,-25-25-15,26 25 16,-1 0-16,0 0 15,0 0-15,-24-25 16,24 25-16,-50 0 16,1-24-16,24 24 15,-24-25-15,-1 25 16,-24 0-16,25-25 16,-25 25-16,49-25 15,-99 0-15,25 25 16,50-24-16,-75 24 15,99 0-15,-49 0 16,25-50-16,-26 50 16,26 0-16,-25 0 15,24 0-15,1 0 16,0 0-16,-1 0 16,-24 0-1,-50 0-15,50 0 16,-75 0-16,25 25 15,-74 0-15,25 24 16,74-24-16,-75 25 16,100-1-16,0-24 15,24-25-15,1 25 16,-25 24-16,74-49 16,-25 0-16,1 25 15,-1-25-15,50 25 16,-25-25-16,1 0 15,-26 0-15,50 25 16,-25-25-16,25 25 16,-99-25-16,49 24 15,-49 26 1,74-50-16,-49 25 16,-1 0-16,1-1 15,24-24-15,-24 25 16,49 0-16,-24-25 15,-1 25-15,0-25 47,26 25-47,-26-1 16,25 1 0,-24 0-16,-1 0 15,0 25 1,26-50-16,24 24 15,0 26 1,0-25 15,0 24-15,24 1 0,26 0-1,-25-26-15,0 1 16,24 25-16,-24-50 15,25 25-15,24 24 16,-49-49-16,0 25 16,24 0-16,-24-25 15,49 0-15,-24 25 16,0-25-16,-1 0 16,-24 0-16,49 0 15,-24 0 1,49 0-16,-24 0 0,-1 0 15,-49 0 1,49 0-16,1 0 16,-50 0-16,74 24 15,-25-24-15,1 25 16,49-25-16,-25 0 16,0 0-16,0 0 15,25 0-15,-24 0 16,24 0-16,-25 0 15,0 0-15,-25 0 16,26 0-16,-1 0 16,0 0-16,0 0 15,0 0-15,50 0 16,-49 0-16,24 0 16,49 0-16,-74 0 15,50 0-15,-74 0 16,24 0-16,0 0 15,-49 0-15,49 0 16,0 0-16,-24 0 16,-1 0-16,-49 0 15,49 0 1,-24 0-16,-1 0 16,26 0-16,-1 0 0,-49 0 15,25 0 1,-26 0-16,1 0 15,0 0-15,0 0 16,0 0 0,-1 0-1,26 0 1,-25 0-16,25 0 16,-26 0-16,1 0 15,0 0-15,0 0 16,0-25-16,-1 1 15,1 24 1,0-75-16,0 75 16,24-49-16,-24-1 15,0 25-15,25-24 16,-26 24-16,1-25 16,-25 1-1,0-1 1,0 25-16,0 0 15,0 1 1,0-26-16,0 25 0,0 0 16,0 0-1,0 1-15,0-1 16,0 0-16,0 0 16,0 0-1,-25-24 1,1 24-1,-26-25 1,25 50-16,-74-74 16,-25 0-16</inkml:trace>
  <inkml:trace contextRef="#ctx0" brushRef="#br0" timeOffset="200936.01">5283 12675 0,'0'0'0,"-99"-25"0,-99 25 31,173 0 16,0 0-47,0 0 16,1 0-1,-26 0-15,0 0 16,-24 25 0,74 0-1,-50-25 1,50 25-16,-25-25 15,1 25-15,-26 24 16,25-24-16,25 0 16,-25 0-1,25-1 1,0 1 0,0 0-1,-24 25-15,24-1 16,0 1-16,0-1 15,0 1-15,0 0 16,0-25-16,0 24 16,0-24-16,0 49 15,0-49 1,0 0-16,0 0 16,0 0-1,0-1 1,24 1-16,26 0 15,-50 0 1,25 24-16,49 1 16,-74 0-16,75 24 15,-51-49-15,76 74 16,-51-49-16,26 24 16,24-49-16,0 24 15,-24-24-15,-1-25 16,50 50-16,-25-50 15,-24 25-15,-26-25 16,26 0-16,-26 0 16,1 0-16,-25 0 15,24 0 1,51 0 0,-76 0-16,26-25 15,24 0-15,-49 25 16,50-50-16,-51 26 15,26 24-15,-25 0 16,24-25-16,1 0 16,-25 0-1,-25 0-15,49 25 16,-49-24-16,50-1 16,-50 0-16,25 25 15,-25-25-15,0-24 16,0 24-16,25-25 15,-1 1-15,-24-1 16,0 0-16,25 26 16,-25-51-16,0 26 15,0-1-15,0-24 16,0 49-16,0-25 16,0 25-16,-25 1 15,25-26 1,-24 50-1,24-25 1,-25 25-16,0-25 16,0 0-1,0 25 1,25-24-16,-24 24 16,-1 0-1,0-50-15,0 50 16,-24-25-1,-26-24-15,50 49 16,1 0-16,-76-25 16,26 0-16,-25 0 15,74 25-15,-49-25 16,24 1-16,25 24 16,0 0-16,-49-50 15,24 50 1,1-25-1,-1 25-15,25 0 16,0-25-16,1 25 16,-1 0-16,-25 0 15,25 0-15,1 0 16,-26-24-16,0 24 16,26 0-1,-1 0 1,0 0 15,0 0 16,0 0-31,1 0 15</inkml:trace>
  <inkml:trace contextRef="#ctx0" brushRef="#br0" timeOffset="203520.24">26392 6772 0,'0'24'94,"0"51"-79,0-50 1,0 0-16,0-1 16,25 1-16,-25 25 15,25-25-15,-25-1 16,0 1-1,25 0-15,-25 25 16,0-26 0,0 26-16,0 0 31,0-26-31,0 1 0,0 0 16,0 25-1,0-26-15,0 1 16,0 25-16,0-25 15,0-1 1,24 1-16,-24 0 31,0 0-31,0 0 16,25-1 0,-25 1-1,0 25 1,0-25-1,0-1-15,0 1 16,0 0 0,0 0 31,0 0-16,25-1-31,-25 26 156,0 0-140,25 24-16,0-74 15,-25 25 1</inkml:trace>
  <inkml:trace contextRef="#ctx0" brushRef="#br0" timeOffset="206880.91">26839 6697 0,'0'25'156,"0"25"-140,0-1-16,0 26 16,0-50-16,0 24 15,0-24-15,0 25 16,-25-1-16,25-24 16,0 0 62,0 0-31,0-1-47,0 1 15,0 25 1,0-25-1,0-1 1,0 1 0,0 0-1,0 0 1,0 24-16,25-49 16,-25 25-16,0 0 0,24-25 15,-24 50 1,25-1-1,0-49 1,-25 25-16,25 0 31,-25 0-15,49-1 0,-49 1-1,25 25 1,-25-25 15,25 24-31,0 1 16,-25-25-1,0 24 1,0-24-16,0 0 16,0 0-16,0 0 15,0 24-15,0-24 16,0 0-1,0-75 220,0 1-235,-50-51 15,25 75-15,25-24 16,-24-26 0,24 26-1,0-1-15,-25 1 16,25 24 0,0 0-16,-25 0 31,25 0-16,0 1 1,0-1-16,0 0 16,0 0-1,-25 0-15,25 1 16,0-26 0,0 25-16,0 0 15,-25 1 1,25-1-1,0 0 1,0 0 15,0 0-15,0 1 15,0-1-15,0 0-1,0 0 1,0-24 0,-24-1-1,24 25-15,0 0 16,-25-24 15,25 24 0,0 0 32,-25 0-16,0-24-32,25 24 1,0 50 140,0 124-156,0-125 16,0 51-16,25-26 16,-25 1-16,50 0 15,-50-26-15,0 1 16,0 0-1,24 25-15,-24-1 16,0-24 0,0 25-1,50-1-15,-50 1 16,0-1 0,0-24-1,0 0-15,25 25 16,-25-26-1,25 1 1,-25 0 93,0 0-93,24 0 15,1-1 1,0 26-1,-25-25-31,25 0 15,-25-1 1,25 1 0,-25 0 15,0 0-15,0 0-1,0 0 1,25-25-1,-1 24-15,-24 26 63,0-25-63,25 24 31</inkml:trace>
  <inkml:trace contextRef="#ctx0" brushRef="#br0" timeOffset="209256.05">26541 6846 0,'-25'0'125,"25"25"-125,25 25 16,-25-26-1,0 26-15,0 0 16,0 24-16,0 0 16,25 1-16,24 24 15,-24 99 1,-25-123-1,25-50-15,0 49 16,-25-49-16,25 24 16,-25-24-1,0 25-15,0-25 16,24-1-16,-24 1 16,0 0-1,0 25 1,0-25-1,0 24 1,0-24 0,0 0-1,0 0 17,0-1 14,0 1-30,0 0 0,0 0-1,0 0 142,-24-25-142,-26 0-15,25 0 16,0-25-16,1-25 15,-26-24-15,0-50 16,1 49-16,24 1 16,25 24-16,-74-74 15,74 99 1,0 1-16,-25-26 16,25 0-16,0 26 15,0-1 1,0 0-1,0 0 1,-25-24 0,0-26 31,25 50-32,0 1-15,0-26 16,-25 25-1,25 0-15,0 1 16,0-26-16,0 25 16,0 0-16,0-24 15,0-1-15,0 1 16,0 24 0,0 0-16,0 0 15,0 0 1,0 0 93</inkml:trace>
  <inkml:trace contextRef="#ctx0" brushRef="#br0" timeOffset="211112.86">26318 6896 0,'25'0'110,"-25"25"-110,24 24 15,-24 1-15,25-1 16,0 1 0,0-25-16,-25 0 15,25-1-15,-1-24 16,1 25-1,-25 25 17,50-1-17,-50-24-15,0 25 16,0-1-16,0-24 16,0 0-16,0 25 15,0-26 1,25 26 46,-25-25-30,0 0-32,0-1 15,0 1 1,0 0-16,0 0 15,0 24 1,0-24 0,0 0-1,0 0-15,24 0 16,-24-1 15,0 26-31,0 0 16,25-50-16,-25 25 15,0-1-15,0 26 16,0-25 0,25-25-1,-25 25-15,0-1 16,0 1-16,0 25 16,25-25 46,0-1 94,-25 1-109,-25-25 78,-25-74-109,50 49-16,-25-25 15,1 26 1</inkml:trace>
  <inkml:trace contextRef="#ctx0" brushRef="#br0" timeOffset="213048.26">27707 7367 0,'0'-25'125,"0"0"-109,0 1-16,49-1 15,-24 25-15,0-25 16,25 0-16,-26 25 15,1-25 1,25 25-16,-1 0 16,1 0-16,0-49 15,-25 49-15,24 0 16,1-25 0,-1 25-1,-24 0-15,50-25 16,-1 25-16,-24-25 15,-1 1-15,1 24 16,-1-25-16,-24 25 16,25 0-1,-25 0 1,-1 0 0,26-50-1,-25 25 79</inkml:trace>
  <inkml:trace contextRef="#ctx0" brushRef="#br0" timeOffset="213936.78">28550 6796 0,'25'0'47,"25"0"-47,-26 0 16,1 0-1,74 25-15,-74-25 16,0 0-16,25 25 16,-26 0-1,51 0 1,-26 0-16,-49-1 16,50-24-1,-25 0 1,-25 25 124,-25 25-140,-25-25 0,1 49 16,-26-24-16,-24 74 16,99-100-16,-49 51 15,49-50 1,-25 24-16,0-24 0,25 25 16</inkml:trace>
  <inkml:trace contextRef="#ctx0" brushRef="#br0" timeOffset="-214438.81">29815 6548 0,'-25'0'16,"-24"0"-1,24 0 1,0 0-16,25 25 16,-49 25-16,49-25 15,0 24 1,0-24-1,0 25-15,0-1 16,0 1-16,0 0 16,0 24-16,0-24 15,0 24-15,0 0 16,0 1-16,0-50 16,24 24-16,-24-24 15,25-25 1,0 25-16,0-25 62,0 0-62,-1 0 16,1 0-16,0 0 16,0 0-1,0 0 1,-1-50-16,1 50 15,-25-74-15,0 49 16,0-25-16,0 26 16,0-26-16,0 25 15,0 0-15,0-24 16,0-1 0,0 25-1,0 1 1,0-1 31,-25 0-32,1 0 1,-1 25 0,0-25-16,25 0 15,-50 25-15,50-24 16,-24 24-1,24-50 1,-25 50 15,0-25-31,25 0 16,0 1 0</inkml:trace>
  <inkml:trace contextRef="#ctx0" brushRef="#br0" timeOffset="-213143.98">30088 6424 0,'0'25'94,"0"99"-78,0-49-16,0 24 15,50 0-15,-26-24 16,1-26-16,-25 1 15,0-25-15,-49-75 141,49 25-125,-25 0-16,0-24 15,0 24-15,0-25 16,25 1 0,0-1-1,0 0-15,0 1 16,0 24-16,0-25 15,50-24 1,-25 49-16,0-24 16,24-1-16,-24 0 15,25 26 1,-50-1 31,25 0 0,-1 25-47,1 0 125,-25 50-125,0-1 0,0-24 15,0 25 1,0-1-16,0 1 16,25-25-16,0 24 15,24 1-15,-24-1 16,50 1-16,24-50 15,0 50-15,50-1 16,-75-24-16,1-25 16,24 0-16,0 0 15,-49 0-15,-25 0 16,-25-25 31,0 0-47,0 1 15</inkml:trace>
  <inkml:trace contextRef="#ctx0" brushRef="#br0" timeOffset="-211367.82">27037 6424 0,'-25'-24'15,"-49"-26"-15,24 25 16,1 0-16,-1 25 15,-24-49-15,24 49 16,25 0 0,0 0-16,1 0 15,-26 0-15,0 0 16,26 0-16,-26 0 16,25 0-16,-49 25 15,24-25-15,-24 24 16,-50 76-16,25-51 15,49 1 1,-25-1-16,75-24 0,-74 50 16,74-51-1,0 26-15,-25 24 16,25-24-16,-74 74 16,74-25-16,0 1 15,0-1-15,0 0 16,0 0-16,0 25 15,0-25-15,0 1 16,0-1-16,25 0 16,24 25-16,1-49 15,-25 24-15,-25 0 16,24-74-16,26 49 16,-25 1-16,-25-51 15,50 1-15,-50 0 16,24 25-16,51-1 15,-50 1-15,24-25 16,-24-1-16,25 1 16,-1 0-16,50 25 15,-24-26-15,74 51 16,-25-50-16,0 0 16,-25-25-16,0 24 15,-24-24-15,-1 0 16,-49 0-1,24 0-15,1 0 16,0 0-16,-26 0 16,51-49-16,-26-1 15,26 25-15,-26-49 16,1 74-16,24-99 16,26 24-16,-76 1 15,51-1-15,-1-73 16,1 24-16,-1 0 15,-49 0-15,-25 24 16,0 26-16,0-25 16,0 24-16,0 26 15,0-1-15,0-24 16,-25 24-16,0-24 16,1-50-16,-1 49 15,0 1 1,25 24-16,-75-49 15,75 74-15,-24 0 16,24-74-16,-50 74 16,25-49-16,25-1 15,-25 51 1,1-51-16,-1 50 16,0-24 15,0 49 0,0 0-31,25-25 16,-49 25-16,-1-25 15,25 25-15,-49-25 16,24 25-16,26-24 16,-26 24-16,25 0 15,-24 0-15,24 0 16,0 0-16,0 0 15,0 0 1,-24 0-16,24 0 16,0 0-1,0 0-15,-24 0 16,24 0 0,0 0-1,-49 0 1,-1 24-1,26 1-15,-26 25 16,-49-1-16</inkml:trace>
  <inkml:trace contextRef="#ctx0" brushRef="#br0" timeOffset="-197480.04">19769 15974 0,'0'25'78,"0"49"-78,25-24 16,0 0-16,-25 24 15,50-24-15,-50-1 16,24 1-1,-24-25-15,0 24 16,25-24-16,-25 0 16,25 0-16,-25 0 15,0-1-15,25 26 16,-25-25-16,0 24 16,0-24-16,0 25 15,0-25-15,74 24 16,-74-24-16,0 0 15,0 24-15,0 1 16,25 0 0,-25-1-1,0-24 1,0 49-16,0-49 0,25 0 16,-25 0-1,25 0-15,-1-1 31,-24 1 1,0-149 93,0 25-125</inkml:trace>
  <inkml:trace contextRef="#ctx0" brushRef="#br0" timeOffset="-196279.86">20191 15776 0,'25'25'62,"0"-1"-62,-1 26 16,26 0 0,-50-1-16,25 50 15,0-24-15,-25 24 16,24-25-16,-24 26 15,25-26-15,0-24 16,-25-25-16,25 24 16,-25-24-16,25 0 15,-25 0-15,0-1 16,24 1-16,-24 0 16,0 0-1,0 0-15,0-1 16,25 26-16,-25 0 15,0-26 1,25 26-16,-25-25 16,25 24-16,-25-24 15,25 0 1,-25 0-16,24 24 16</inkml:trace>
  <inkml:trace contextRef="#ctx0" brushRef="#br0" timeOffset="-194152.44">7218 16321 0,'0'25'203,"0"25"-188,0 0-15,25 24 16,-25 0-16,0 26 16,25-26-16,-25 25 15,49 25-15,-49-49 16,25-1-16,-25 0 15,0 1-15,0-50 16,0 24-16,0 1 16,25-1-16,-25-24 15,0 0 32,0 25-47,25-25 16,-25-1-16,25 26 15,-1 0-15,-24 24 16,25-49-16,0 49 16,-25-24-1,0 24-15,25-24 16,0-25-16,-25-1 16,0 1-16,0 0 15,24-25 110,-24-50-109,100-49-16</inkml:trace>
  <inkml:trace contextRef="#ctx0" brushRef="#br0" timeOffset="-192918.99">8979 15776 0,'0'49'47,"25"26"-31,0 24-16,-25-49 15,25 49-15,0-25 16,-1 1-16,-24-51 16,25 101-1,-25-76-15,0-24 16,0 25-16,25-1 16,-25-24-16,0 25 15,0-26-15,25 26 16,-25 0-1,0-26-15,25 26 16,-25 0 0,24-1-16,-24-24 15,0 25 1,25-26-16,0 1 47,0 0-32,-25 0 17,25 24-17,-25-24 1,24 0 0,-24 0-16,0 0 15,25 49-15,-25 0 16,50-24-1,-50 25-15,25-1 16,-1-49-16,-24-50 78,-24-49-62</inkml:trace>
  <inkml:trace contextRef="#ctx0" brushRef="#br0" timeOffset="-191111.97">8111 16520 0,'0'25'78,"0"0"-63,0-1 1,0 26 0,0-25-16,0 0 15,0-1-15,0 1 16,0 25-16,0-25 15,0 24-15,0 1 16,0-1-16,0-24 16,0 25-16,0-25 15,0-1-15,0 26 16,0-25 0,0 0-1,25-25 1,0 24 15,0-24 47,24 0-78,-24-74 16,25 74-1,-26-99-15,1 99 16,0-25-16,25-49 16,-50 49-16,49-25 15,-49 1 1,0 24-16,0 0 16,0 0-1,0 0-15,0 1 16,0-1-1,0 0 1,0 0-16,0 0 16,0 1-1,-25 24-15,1-50 16,-1 0 0,0 50-16,25-24 15,-25-1-15,25 0 16,-49 0-16,24 0 31,0 0-15,0 1 31,25 48 109,0 1-141,25 50-15,0-50 16,-25 24-16,49 1 16,-49-25-16,25-1 15,25 26-15,-25-50 16,-25 25-16,24-25 16,1 0-16,-25 25 15,25-25-15,-25 24 16,50 1 15,-26-25 0,51 25-15,-1 49-16,-24-49 16,24 25-1,-49-25-15,0-25 16,0 24-16,-1-24 15,1 0-15,25 50 16,-75-75 109,-25 0-109</inkml:trace>
  <inkml:trace contextRef="#ctx0" brushRef="#br0" timeOffset="-190047.87">8235 16446 0,'0'-25'47,"0"50"172,0-1-219,0 26 15,0-25-15,-25 24 16,1 1-1,24-25-15,-25-25 16,25 49-16,-25 1 16,149-25 171</inkml:trace>
  <inkml:trace contextRef="#ctx0" brushRef="#br0" timeOffset="-187895.29">20687 15553 0,'-25'-25'16,"-24"0"-16,-26 25 15,1 0-15,-50 0 16,25 0-16,-75 0 15,50 0-15,25 0 16,-100 0 0,175 0-1,-26 0-15,25 0 16,0 0-16,0 0 16,1 0-16,-1 0 15,0 0-15,-25 25 16,26 0-16,-1-1 15,-50 1-15,75 25 16,-49-1-16,-26 26 16,51-50-16,-26 74 15,25-50-15,-24 26 16,24-26-16,25 1 16,0 0-1,0-26-15,0 26 16,0 0-1,0 24 1,0-24 0,0-25-16,0 49 15,0-24-15,0 24 16,0-24-16,49-1 16,-24 26-16,0-1 15,25 50-15,-26-99 16,1 49-16,25 25 15,-25-24-15,-1-50 16,26 24-16,-50 1 16,50-1-16,-50-24 15,49 25 1,-49-25-16,25 0 16,0-1-16,0 1 15,-25 0-15,24-25 16,-24 25-1,50 24-15,-25-49 16,0 0 0,24 0-16,1 50 15,0-50-15,24 0 16,-49 0 0,49 0-16,1 0 15,-51 0-15,1 0 16,25 0-16,-1 0 15,1 0 1,-25 0-16,0 0 16,-1 0-16,26 0 15,24 0-15,-49 0 16,0 0-16,25 0 16,-26-25-16,51 25 15,24-74-15,0 24 16,-74 25-16,74-24 15,-49-1-15,0 0 16,24 26-16,0-26 16,-24-24-16,0 49 15,-26-25-15,1 1 16,25-1-16,24-49 16,-24 24-16,-25 26 15,-25-26-15,49 51 16,-49-51-16,0 50 15,25 1-15,-25-26 16,0 0 0,0 26-1,0-26-15,0 25 16,0-24 0,0 24-16,0 0 15,-25-50-15,0 75 16,25-24-16,-24-51 15,-1 50 1,0 1-16,25-26 16,-74 0-16,74-24 15,-50 24-15,25 26 16,-24-26-16,24 25 16,0 0-16,-25-24 15,26 24 1,-1 0-16,0 0 15,-25-24 1,1 24 0,49 0-1,-25 0-15,0 1 16,0-1 0,-24 0-1,49 0 1,-25 25-1,-25-25 32,1 1-31,24 24-16,0 0 16,0 0-16,-49 0 15,49 0-15,-49 0 16,-1 0-16,1 0 15</inkml:trace>
  <inkml:trace contextRef="#ctx0" brushRef="#br0" timeOffset="-179471.7">26615 6747 0,'0'49'78,"0"1"-78,0-25 16,25 49-16,0 1 16,0-26-1,0-24 1,-25 25 0,0-25 15,0 24-31,0-24 15,24 0-15,-24 0 16,0-1-16,25-24 16,-25 50-16,0-25 15,25 0-15,-25-1 16,0 1-16,0 0 16,0 0-16,0 0 15,25 24-15,-25-24 16,0 0-16,0 24 15,25-24-15,-25 25 16,0-1-16,0-24 16,0 0-16,0 0 15,0 0-15,0-1 16,0 1 15,24-25-15,-24 25-16,0 0 78,0 0-47,0 0-15</inkml:trace>
  <inkml:trace contextRef="#ctx0" brushRef="#br0" timeOffset="-177630.95">22027 7565 0,'0'25'62,"0"25"-46,24 24-16,1-24 16,-25-1-16,25 26 15,25-1 1,-50 1-16,0-1 15,0-49 1,24 25-16,-24-1 16,0 1-16,25-50 15,-25 49-15,25-49 78,-25 25-62,0 0 15,25 0-31,-25 24 16,0 1 0,0-25-16,0 24 15,25-49-15,-25 25 16,24 0-1</inkml:trace>
  <inkml:trace contextRef="#ctx0" brushRef="#br0" timeOffset="-176223.85">22448 7293 0,'25'74'32,"0"-24"-32,-25-26 15,0 1-15,0 50 16,0-26-1,0-24-15,0 25 16,49-50-16,-49 24 16,25 1-16,-25 0 15,0 25 1,50 24-16,-50-24 16,0-26-1,0 26-15,25-25 16,-25 0-1,0 0 17,0-1-17,0 1 1,0 25-16,0-25 16,0 24-1,24-24-15,-24 0 31,0 24-15,0-24 0,0 25-1,25-25 1,0-25-16,-25 24 16,0 1 30,0 0-30,0 0 0,25 0 46</inkml:trace>
  <inkml:trace contextRef="#ctx0" brushRef="#br0" timeOffset="-169832.35">22820 7243 0,'0'-25'47,"-24"25"62,-26-25-93,25 1-16,-49-1 16,49-25 15,0 50-31,0 0 15,0-25 32,1 1-47,-1 24 0,0-25 16,0 25 0,0-25-1,1 0 1,-1 25-16,0-25 15,0 25 17,0-24-17,1 24-15,-1 0 16,0 0-16,-25 0 16,1 0-1,24 0-15,-25 0 16,1 0-16,24 24 15,0-24-15,0 50 16,-24 0-16,-26-1 16,26 26-16,-51-1 15,76-24-15,-26 24 16,0-49-16,50 24 16,-24-49-16,-1 25 15,25 25 95,0-1-95,0-24-15,0 25 16,25-1-16,-25 1 15,49 0-15,-24-1 16,0 26-16,0-1 16,24-24-16,-49-1 15,50 26-15,-25-26 16,0-24-16,-25 25 16,24-1-16,1 26 15,25-50-15,-50-1 16,49 26-16,1 0 15,-25-26-15,24 26 16,-49-25-16,75 49 16,-75-49-16,25 0 15,-1 49-15,1-74 16,0 25 0,-25 0-1,25-25 16,0 0-15,-1 25 0,1-25-16,0 0 15,25 0-15,-26 0 16,26 0 0,-25 0-16,0 0 15,24 0 1,26 0-16,-51 0 15,26 0-15,-25 0 16,0 0-16,24-25 31,-24 0-15,-25-25 0,50 26-16,-25-51 15,-1 50-15,-24 1 16,50-51-16,-50 1 15,25-1-15,-25 1 16,25 0-16,-25 24 16,0 0-16,0-24 15,0 24 1,0 1-16,0-1 0,0-24 16,0 49-1,0-25 1,0 1-1,0 24-15,0-50 16,0 51-16,0-26 16,0-24-16,0 49 15,0 0-15,0 0 16,0 0 15,0 1-31,0-1 16,0 0-1,-25 25 17,0 0 233,25-25-265,-25 25 16,0-25 0,25 1-1,-24-1 16,-1 0-15,0 0-16,0 0 47,25 1 62,-25-1-62,1 25 16,-1-25-48,0 0 1</inkml:trace>
  <inkml:trace contextRef="#ctx0" brushRef="#br0" timeOffset="-165880.34">23093 7516 0,'25'-50'141,"49"50"-125,-24-25-16,0 1 15,-26-1-15,51 0 16,-26 0-16,26 0 16,-1-24-1,-49 49-15,0-25 16,24 25-1,-24 0-15,0-25 16,25 0 0,-26 1-16,1 24 15,25-25-15,-25 25 16,0-25 0,24 25-16,-24-25 15,0 0 1,0 25-16,-1-24 15,1 24-15,0 0 16,0-25 0,0 0-1,-1 25-15</inkml:trace>
  <inkml:trace contextRef="#ctx0" brushRef="#br0" timeOffset="-164784.08">23887 6697 0,'0'25'47,"25"25"-31,0-50-1,24 0 1,1 24-16,-25-24 16,24 0-16,1 0 15,-1 0 1,1 25-16,-25-25 31,-25 25 0,25-25-15,-1 0-16,26 0 16,-25 0-16,-25 25 140,0 25-124,0-1-1,0 26-15,-25-1 16,0-24-16,25 24 16,-49 0-16,24-24 15,25-25-15,0 0 16</inkml:trace>
  <inkml:trace contextRef="#ctx0" brushRef="#br0" timeOffset="-160344.08">5904 14337 0,'0'-25'15,"0"0"-15,-25 25 16,25-24-16,-25 24 16,0-50-16,-25 25 15,26 25 95,-1-25-110,0 25 15,-25 0 1,1-24 15,24 24 0,-25 0-15,1 0 0,-1 0-16,-24 0 15,-1 24-15,26 1 16,-26-25-16,51 0 16,-51 25-16,-49-25 15,25 50-15,0-50 16,24 24-16,26-24 15,-26 25-15,50-25 16,1 0-16,-1 25 47,0 25-47,25-1 16,0-24-1,0 25-15,0-25 16,0 24-16,0-24 15,0 25-15,0-26 16,0 1-16,0 25 16,0-25-16,0-1 15,0 26 1,25-25-16,-25 0 16,25 24-1,24 1 1,-24-25 15,-25-1-31,50-24 16,-50 25-16,24-25 15,26 25-15,-25 0 16,49 0-16,1-1 16,-26 1-16,1-25 15,-25 0-15,0 0 16,-1 0 15,1 50-15,25-50-1,-25 0-15,24 0 16,-24 25-16,25-25 16,-26 0-16,1 0 15,0 0 1,0 0-16,24 0 15,1 0-15,0 0 16,-1 0 0,1 0-16,24 0 15,1-25-15,-51 25 16,1 0-16,25-25 16,-25 25-16,49-25 15,-24 0-15,-1-24 16,-24 49-1,0-50-15,0 50 16,-25-25-16,25 25 16,-1-24-16,1-26 15,0 0 1,-25 26 0,0-26-1,0 25-15,0 0 16,0-24-16,0-26 15,0 51-15,0-26 16,0 0-16,0 1 16,0-1-16,0 1 15,-25-1 1,0 0 0,1 50 15,-1 0-16,0 0 1,0 0-16,0 0 16,1 0-1,-1 0 1,0 0-16,0 0 16,-24-49-1,-1 24 16,25 25 1,-25-25-32,26 25 15,-1 0-15,-25 0 16,25 0 0,1 0-16,-1 0 15,0 0 1,0 0-1,0 0 17,1 0 15,-1 0-32,0 0-15,0 0 16,0 0-16,1 0 15,-1 0-15,0 0 16,0 0-16,-49 0 16,49-25-1,0 25-15,-49-25 16,-1 25-16,1-24 16,49 24-16,0 0 15,-24 0-15,24 0 47</inkml:trace>
  <inkml:trace contextRef="#ctx0" brushRef="#br0" timeOffset="-153144.71">2828 13444 0,'25'0'78,"-1"0"-46,1 0-32,0 0 15,25 0 1,-26 0-1,26 0 1,0 25 0,-26 25-1,26-26-15,0 26 16,-26-25-16,-24 0 16,25-25-16,-25 24 15,25-24 32,0 0-31,0 0-1,-1 0-15,26-24 16,0-51-16,49 1 16,-50-25-16,76-50 15,-26 74-15,0-98 16,0 24-16,-24 50 15,49-50-15,-25 0 16,0 25 0,-74 74-16,49-49 15,-24 25-15,-25 24 16,24-24-16,1 49 16,-25 0-16,24-49 15,-24 74-15,0-50 16,0 50-16,0-25 15,-1 25 17</inkml:trace>
  <inkml:trace contextRef="#ctx0" brushRef="#br0" timeOffset="-151784.64">3299 14635 0,'25'0'140,"0"0"-124,-1 0-16,76 49 16,-100-24-16,99 50 15,-50-51-15,1-24 16,0 25-16,-25 0 15,-1 0-15,1-25 16,0 0 0,0 0-1,0 0 1,-1 0-16,1 0 16,0 0-1,0 25-15,0-25 16,-1 0-16,1 0 15,25 0-15,24 0 16,50-25-16,50-25 16,-50-49-16,74-25 15,-98 25-15,73-50 16,-24 50-16,-25-25 16,0 24-16,-25-24 15,-24 50 1,-1 0-16,-24 49 15,-26 0-15,1-25 16,50 26-16,-50-26 16,-1 50-16,1-25 15,0 0-15,25 1 16,-26-1-16,1 0 16,25 0-16,-50 0 15,25 25-15,-1-24 16,1-1-16,-25 0 125</inkml:trace>
  <inkml:trace contextRef="#ctx0" brushRef="#br0" timeOffset="-138600.56">22647 12254 0,'49'0'172,"26"0"-156,-26 0-16,26 0 15,-26 0-15,1 0 16,24 0-16,26 0 16,-26 0-16,0 0 15,-24 0-15,24 0 16,26 0-1,-26 0-15,0 0 16,-24 0-16,24 0 16,1 0-16,-50 0 15,49 0-15,-24 0 16,-25 0-16,49 0 16,-49 0-16,24 0 15,1 0 1,-25 0-16,0 0 15,24 0-15,1 0 16,-1 0 0,-24 0-16,25 0 15,-25 0-15,-1 0 16,1 0-16,25 0 16,-25 0-16,-1 0 15,1 0-15,25 0 16,-25 0-16,-1 0 15,26 0-15,25 0 16,-1 0 0,-49 0-16,49 0 15,-49 0 1,25 0-16,-26 0 16,1 0-16,25-25 15,-25 25 1,24 0-1,-49-25-15,50 25 16,-1-25 0,1 25-1,-25 0 1,0 0 0,-1 0-16,1 0 31,0 0-31,0 0 15,0 0 32,-25-25-31,-25 25 281,0 0-282,-25 0 1,26 0 0,-26 0-1,25 0-15,-24 0 0,24 0 16,-25 0-16,25 25 16,1-25 15,-1 0-16,0 0-15,-25 0 16,26 25 0,-1-25-1,0 0 1,0 0-16,0 0 16,-24 0-16,24 0 15,0 0 1,0 0-16,1 0 15,-1 0 1,0 0-16,0 0 16,0 0-1,0 0 1,1 0-16,-26 0 16,0 0-1,26 0-15,-1 0 16,0 0-16,0 0 15,0 0-15,-24 0 16,24 0-16,-25 0 16,26 25-16,-26-25 15,25 0-15,-24 0 16,-1 49-16,0-49 16,1 0-1,-1 0-15,25 0 16,-24 0-16,24 0 15,-25 0 1,26 0-16,-26 0 16,25 0-1,-25 0-15,26 0 16,-26 0-16,25 0 16,-49 25-16,49-25 15,-25 0 1,26 0-16,-26 0 47,25 0-16,-24 0-15,24 0-1,-25 0-15,25 0 16,-24 0-1,-1 0-15,25 0 0,-24 0 16,-1 0 0,25 0-16,1 0 15,-26 0-15,25 0 16,-24 0 0,24 0 46,0 0 63,0 0-78,-24 0-31,24 0-1,0 0-15,0 0 16,-25 0-16,1 0 0,24 0 15,-25 0 1,26 0-16,-1 0 16</inkml:trace>
  <inkml:trace contextRef="#ctx0" brushRef="#br0" timeOffset="-135592.58">24135 9426 0,'0'25'94,"0"347"-78,0-248-1,0 0-15,0 0 16,0 0-16,0-25 16,0 0-16,0-24 15,0-1-15,0-49 16,0 24-16,0-24 16,0 25-16,0-25 15,0-1-15,0 1 16,0 0 31,0 0-32,0 0 1,0-1 0,0 51-1,25-26 16,0-24 1,-25 0 46,0 25-63,0-25 1,0-1-16,-25-48 156</inkml:trace>
  <inkml:trace contextRef="#ctx0" brushRef="#br0" timeOffset="-133950.7">23688 10889 0,'25'0'47,"0"0"-32,0 25-15,24 25 16,-24-50-1,-25 24-15,25 1 16,0 0-16,0 0 16,0-25-1,-25 25 1,0-1 0,24-24-1,-24 25 16,50 0-31,-50 0 16,25 0 15,0 0 1,-1-1 93,-24 1-110,25-25 16,0 0-15,-25 25 31,25 0-31,24-75 249,-24-24-265,0 24 16,0 0-16,0 1 15,-1-1-15,1 1 16,0-1-16,-25 25 16,25 25-1,-25-25 1,0 1 0,25-1-1,-1 0 16,1 25-31,-25-25 16,0 0 0,25 25-16,-25-24 15,25 24 1,-25-25-16,25 0 31,-1 0-15,-24 0-16,25 1 15,0-1 1,-25 0 156</inkml:trace>
  <inkml:trace contextRef="#ctx0" brushRef="#br0" timeOffset="-122336.68">16694 11261 0,'-25'0'31,"-25"-49"-15,1 24-16,-26 0 16,26 0-16,-100-24 15,25 49-15,0-25 16,0 25-16,49 0 15,-49 0-15,0 0 16,25 0 0,0 0-16,-1 0 0,1 0 15,0 0 1,0 0-16,49 0 16,-24 0-16,-1 0 15,51 0-15,-51 0 16,1 0-16,-1 0 15,-24 0-15,50 0 16,-51 0-16,-24 0 16,-25 0-16,25 0 15,-24 0-15,48 0 16,-24 0-16,-49 0 16,-1 0-16,-24 0 15,74 0-15,-25 0 16,-50 0-16,100 0 15,0 0-15,-75 0 16,100 0-16,-25 0 16,-1 25-16,-24-1 15,25-24-15,-25 25 16,-49 25-16,-1 0 16,-49 24-1,49-49-15,75 0 0,0-1 16,-1 26-16,76-25 15,-1-25 1,0 0-16,25 25 16,-25-1 62,25 1-63,0 25-15,0 24 16,0-24-16,0 24 16,0 1-16,0-51 15,0 26-15,0-25 16,0 24-16,0-24 16,0 0-1,0 0-15,0 0 16,25-25-1,0 49 1,0-49-16,-25 25 16,24-25-16,-24 50 15,25-25 1,0-1-16,0 1 16,49 50-1,-24-26 1,24 1-16,-24-25 15,49 24-15,-25-24 16,50 49-16,-24-74 16,24 25-16,-75-25 15,75 50-15,-24-50 16,24 0-16,24 0 16,51 0-16,-1 0 15,26 0-15,-1 0 16,50 0-16,-50 0 15,50 0-15,-75 0 16,75 0-16,-50 0 16,-24 0-16,-26 0 15,-49 0-15,25 0 16,0 0-16,25 0 16,-100 0-16,50 0 15,50 0-15,-25-25 16,-50 0-16,74 0 15,-49 1 1,50-1-16,0 0 0,74 0 16,-50 25-1,-24-74-15,-75 74 16,0-25-16,50 0 16,-124 25-16,0 0 15,-1 0 48,1-25-48,0 25-15,-25-24 16,25-1-16,0-25 16,49 1-16,-74 24 15,50-25-15,-25 0 16,-25 26-16,0-1 15,49-25-15,-49 25 16,0 1-16,0-1 16,0 0-16,0 0 15,0-24 1,0-1 0,0 0 15,-49 26-31,49-1 15,0 0 1,-25 0-16,0 0 16,-25-24-16,-24-26 15,49 51 1,-49-26-16,49 25 16,0-24-16,-25-1 15,1 25-15,-1-24 16,25 24-16,-24 0 15,-50-50-15,49 75 16,0-24-16,-49-51 16,0 50-16,-25-24 15,-25-1-15,50 25 16,0-24-16,24 49 16,1 0-16,-25-25 15,24 25-15,-74-25 16,50 25-16,0 0 15,-25-25-15,0 25 16,25 0-16,-25 0 16,-50 0-16,50 0 15,-50 0-15,-24 0 16,74 0 0,-99 0-16,74 0 15,-25 0-15,-24 0 16,-1 0-16,26 0 15,-51 0-15,100 0 16,-99 0-16,99 0 16,-49 50-16,-1-25 15,25 0-15,50-1 16,-75 51-16,1-50 16,24 49-16,0-49 15,50 24-15,-25 1 16,49-25-16,26 25 15,-1-26-15,25 1 16,0 0-16,-24 0 16,49 0-16,-25 24 15,25-24 1,-25 25-16,25-26 16,0 26-16,0-25 15,0 49-15,-25 1 16,25-26-16,0 26 15,0-26 17,0-24-32,0 25 15,0-26 1,0 1-16,25 25 16,0-25-16,-25-1 15,25 26-15,0-50 16,-25 25-16,24 25 15,1-26 1,0 1 0,0-25-16,-25 25 15,25 25 1,-1-26-16,1 1 16,25 25-16,-1-25 15,51 24 1,-51-24-16,26 0 15,24 0-15,25 24 16,-25-49-16,0 0 16,1 0-16,48 25 15,-73-25-15,49 0 16,0 0-16,50 0 16,-1 0-16,26 0 15,-26 0 1,51 0-16,-51 0 0,-24 0 15,25 0 1,-50 0-16,49 0 16,-24 0-16,-25 0 15,0 0-15,0 0 16,25 0-16,25 0 16,-50 0-16,49 0 15,-24 0-15,0 0 16,25-25-16,-26 0 15,1 1-15,-50 24 16,-24 0-16,24 0 16,-25-50-16,-49 50 15,75-25-15,-76 25 16,1 0 0,0 0-16,0 0 15,0-25-15,-1 1 16,1 24-16,25-25 15,-25 0-15,49 25 16,-24-50-16,-26 26 16,1 24-16,50-25 15,-51 0-15,1 0 16,25 0 0,-1 1-1,-24-1 1,0 25-16,-25-25 15,25 25-15,-25-25 16,25 25-16,-1-50 16,-24 26 31,0-1-32,0 0 1,0 0-1,0 0 48,0 1-47,0-1 15,-24-25-16,24 25 1,0 1-16,0-1 16,0 0-1,-25 0-15,0-24 16</inkml:trace>
  <inkml:trace contextRef="#ctx0" brushRef="#br0" timeOffset="-114399.7">23440 8607 0,'-24'0'16,"-1"0"0,-25 0-1,25 0 1,1 0-16,-1 0 16,0 0 15,25 25 0,0 25-15,0-1-1,25-24-15,-25 0 16,0 49-16,25-49 16,-1 0-16,-24 24 15,25-24-15,0 0 16,0 0-1,-25 0 1,25 0-16,-1-1 16,1 26-1,0-50 63,0 0-46,0 0-17,-1 0 17,26 0-17,-50-74-15,25 49 16,-25-25-16,0 25 15,0-24-15,0 24 16,0-25-16,0 1 16,0-1-16,0 25 15,0-24-15,0 24 16,0-25 0,0 1-1,0 24 1,0 0 93,-25 25-78,-25-25 32,26 25-16,-1 0-32,0 0 1,0 0 15,0 0-15,1 0 15,-1 0 204,50 50-220,-1-50 1,26 49-16,-25-49 15,24 25-15,1 0 16,0-25-16,-26 25 16,1 0-16,0-25 15,0 0 1,0 0 0,24 24-1,-24-24 32,0 25-31,0-25-16,0 25 15,-1-25 1,1 0 0,0 0-1,25 0-15,-26 0 16,1 25-1,0-25-15</inkml:trace>
  <inkml:trace contextRef="#ctx0" brushRef="#br0" timeOffset="-112951.89">23812 8334 0,'25'0'16,"0"0"-1,0 0 1,0 0 0,24 0-16,-24 0 15,50 50 1,-51 0 0,26-50-16,-50 24 15,25-24 1,0 25 15,-1 0-31,1 0 16,-25 24-1,25-24 17,-25 0-1,25-25 125,-25-25-156,0 0 16,0 1-16,0-26 15,0 25 1,0 0-16,0 1 16,0-1-1,0 0 1,0 0-16,0 0 15,0 1-15,0-1 16,0-25 15,0 25 1,25 25 108,-1 0-124,-24 25-1,25 0-15,-25 0 16,50 49 0,-25-49-1,-1 25 1,-24-26 0,25 26-1,-25-100 188,0-24-187,0 24-16</inkml:trace>
  <inkml:trace contextRef="#ctx0" brushRef="#br0" timeOffset="-110897.09">24507 7441 0,'0'25'31,"0"74"-15,0-24-16,0-50 15,25 49-15,0 0 16,-25 1-16,49-26 16,-49 1-16,0-25 15,25 25-15,-25-1 16,25-49-16,-25 50 15,25-25-15,-25 24 32,24-24-32,-24-50 203,-24-24-203,24 24 15,-25-50-15,25 51 16,0-1 0,-50 0-16,50-25 15,-25 25 1,1 25 15,-1 0 110,0 0-94,25 50-32,0-25 1,0 0 0,0 24-1,25 1-15,-25-25 16,0 0-16,0-1 15,0 1-15,0 0 32,25 0 15,-25 0-47,49-1 31,-49 26-16,25-50 17,25 25 61,-1-25-14,-49-25 61,25 25-77,-25-50-32,0 26-15,0-26-1,0 25-15,0-24 31,0 24 126,0 0-126,-25 25 0,25-25-15,0 0-1</inkml:trace>
  <inkml:trace contextRef="#ctx0" brushRef="#br0" timeOffset="-94265.71">23812 12824 0,'0'50'125,"0"-1"-109,0 1-16,25-1 15,-25-24 1,0 0 31,0 0-16,0 0-15,0-1-1,25 26 1,0-25-16,-25 25 15,0-26-15,0 26 16,0-25-16,0 24 16,0 1-16,0 0 15,0-26 1,25 1-16,-25 0 0,0 0 16,0 0-1,0-1-15,0 1 16,0 0-1,25-25 1,-25 25 0,0 0 15,0-1-15,0 1-1</inkml:trace>
  <inkml:trace contextRef="#ctx0" brushRef="#br0" timeOffset="-92881.38">24408 12849 0,'0'25'63,"0"-1"-32,0 1-16,0 25-15,0-1 32,0 1-17,0 0-15,0-1 16,0-24-16,0 25 16,0-25-16,0 24 31,25 1 31,-25-25-46,24-25-16,-24 24 16,0 51-16,25-50 15,-25-1-15,25 1 16,-25 0-16,0 0 15,0 24-15,0-24 32,0 0-32,25 0 31</inkml:trace>
  <inkml:trace contextRef="#ctx0" brushRef="#br0" timeOffset="-91719.62">23937 12849 0,'0'49'109,"0"-24"-93,0 0-16,0 0 16,0 0-16,0 24 15,0-24 1,0 25-16,0 24 16,0-49-16,0 0 15,0 49-15,0-24 16,0-25-1,0-1-15,0 26 16,0-25-16,0 24 16,0 1-1,0 0-15,0-26 16,0 1 0,0 0-16,0 0 15,0 0-15,0-1 16,0 1-16,0 25 15,0-25-15,0-1 16,0 1 0,0 0-16</inkml:trace>
  <inkml:trace contextRef="#ctx0" brushRef="#br0" timeOffset="-90552.73">24433 12898 0,'0'50'78,"24"24"-62,-24-24-16,25 49 16,-25-49-16,0 0 15,25-1-15,-25-24 16,0 0-16,0 0 16,25-1-16,-25 1 31,0 0-31,0 0 31,0 0 94,0-1-109,0 26-1,0-25-15,0 0 16,49-1-16,-49 1 31,0 0-31,0 0 16</inkml:trace>
  <inkml:trace contextRef="#ctx0" brushRef="#br0" timeOffset="-87465.31">19670 12700 0,'25'-25'63,"49"0"-47,26-74-16,48 0 15,26-25-15,74 0 16,-25-25-16,-24 50 15,-50 24-15,-50 1 16,-25 24-16,-24 1 16,-25 24 31,24 0-32,1 0 1,-1 1-1,-24-1 17,-25 0 93,0 0-110,-49 0-15</inkml:trace>
  <inkml:trace contextRef="#ctx0" brushRef="#br0" timeOffset="-86712.28">20762 11261 0,'74'0'47,"50"0"-31,-50 50-16,50-25 15,-74 24-15,-25-24 16,24-25-16,-24 50 16,0-50 15,0 49 94,-25-24-125,0 25 16,0-25-1,0 24 1,0-24-1,0 49-15,-25-24 16,0 0-16,0 24 16,1 0-16,-26 1 15,50-26-15,-25-24 16,25 0-16,0 0 16</inkml:trace>
  <inkml:trace contextRef="#ctx0" brushRef="#br0" timeOffset="-77329.34">22845 11584 0,'25'0'94,"-25"49"-79,50 1-15,-50 0 16,24-1-16,-24 1 16,0-25-1,0 24-15,0 26 16,0-26-16,0 1 0,25-25 16,-25-1-16,0 26 15,0-100 110,0 1-109,0-26-16,0 26 15,0-50-15,0 49 16,0-24-16,0-1 16,0 1-16,50-1 15,-50 51-15,0-26 16,0 0-16,0 26 16,0-1-16,0 149 187,0-50-187,0 25 16,0 25-16,0 0 15,0-49-15,0-26 16,0 26-16,0 24 16,0-74-16,0 0 15,0-125 188,0 26-187,25 0-16</inkml:trace>
  <inkml:trace contextRef="#ctx0" brushRef="#br0" timeOffset="-72895.41">25276 11534 0,'0'75'109,"0"-1"-93,0 0-1,0-49-15,0 0 16,0 25-16,0-26 16,0 1-16,0 0 15,25 0 1,-25 0 15,25-25-31,-1 49 16,26 1-1,-25-25 1,24-1 0,-24 1-16,0 0 15,0-25-15,0 0 16,-1 25-1,1-25 1,0 0-16,0 0 31,0 0-31,-1 0 16,1 0 0,0 0-16,0 0 15,0 0 1,-1 0-1,1 0 1,-25-25-16,0 0 16,50-24-16,-25-1 15,-25 25-15,0 0 16,0-49-16,0 24 16,0 26-1,0-1 1,0 0-1,0 0 1,0 0 15,0 1-31,-25-1 16,0 0 0,0 0-1,0 0 1,1 1-1,-1 24 17,25-25-32,-25 25 15,-25-25 17,1 25-1,-1 0-16,25 0 1,1 0-16,-1 0 16,-25 0 46,25 0-62,25 25 16,-24-25 31,24 25-47,0 24 31,0-24-15,0 25-1,0-26 1,0 26-1,0-25-15,0 0 16,0-1-16,0 26 16,0 0-1,0-26-15,0 1 16,0 0 15,0 0 0,24 0-15,1-25 0,-25 24-1,25 1 63,0-25-62,0 0 15,-1 0-15,1 0 0,0 0 15,0 0-31,0 0 15,-1 0 32,26 0 0,-25 0 31,0 0-46,-1-25-17,1 1-15,25-1 31,-50 0-31,25 0 16,24-24 0,-24 24-1,0 25 1,-25-25 0,25 25-1,-25-25 16,0 0-15,0 1 47,0-26-17,0 25-30,0 0 0,0 1-1,-25-1 1,0 25 15,25-25-15,-25 25 15,-49-25-15,49 25-16,-25 0 15,26 0-15,-1 0 16,0 0 0,0-25-1,0 25 16,1 0-31,-1 0 32,0 0-17,0 0 1,0 0-16,1 0 16,-1 0-1,0 0-15,0 0 16,0 0-16,1 0 31,-1 0 16,0 0 0,-25 25-47,26 25 15,24-25 17,-25 24-32,25-24 31,0 25 0,0-26 0,0 1 1,0 0-17,0 0 1,0 24-16,25-49 16,-1 25-16,1 25 15,-25-25 1,25-25-1,-25 49-15,25-24 16,0-25 31,-1 0-47,1 25 16,0-25-1,0 0 1,0 0-16,-1 0 15,26 0 1,-25 0 0,0 0-1,-1 0-15,1 0 16,0 0 0,0 0-1,0 0-15,-1 0 16,26 0-16,-25 0 15,0 0 17,-25-25-17,25 25-15,-25-25 16,24 0 0,-24 1-1,25-1 32,-25 0-31,0 0-1,0-24 1,0 24 0,0 0-1,0 0 16,0 0 1,0 1-17,0-1 17,-25 0-32,1 0 15,-1-24 32,-25 24 47,0 0-79</inkml:trace>
  <inkml:trace contextRef="#ctx0" brushRef="#br0" timeOffset="-62704.53">23019 11410 0,'0'75'109,"0"-1"-93,0-49-16,0 74 15,0-25-15,0 1 16,25-1-16,-25-24 15,24-1-15,-24-24 16,0 0 62,0 0-62,0 24-1,0-24-15,0 0 16,0 0 0,0 0-16</inkml:trace>
  <inkml:trace contextRef="#ctx0" brushRef="#br0" timeOffset="-61304.35">30038 8285 0,'25'49'94,"-25"125"-79,0-75-15,75 50 16,-75-75-16,0 26 15,24-26-15,-24-49 16,0 25-16,0-26 16,25 1 109,0-50-78,25-148-47,49 24 15</inkml:trace>
  <inkml:trace contextRef="#ctx0" brushRef="#br0" timeOffset="-60520.4">31948 7541 0,'25'-25'31,"-25"99"-31,0-49 16,75 99-16,-75-50 16,0 26-16,74 73 15,-74-123-15,25 49 16,-25-24-16,25-1 15,-25-49-15,0 49 16</inkml:trace>
  <inkml:trace contextRef="#ctx0" brushRef="#br0" timeOffset="-56664">31849 7665 0,'0'-25'63,"-49"25"-32,49 25-15,-50 24-1,50 26-15,-25-26 16,25-24-16,-25 74 16,25-49-16,0-25 15,0 0-15,0-1 16,0 1 0,0 25 15,0-25-31,0 24 31,0-24 0,0 0-15,25 0 0,0-1-1,0 26 1,0-25-1,-1 0-15,1-1 16,0 1 0,25 0-1,-26-25 1,26 25 0,-50 0-1,25-25-15,0 24 16,-1-24-1,1 0 126,0 0-110,-25-24-15,50-26-16,-50 0 16,0 1-1,0 24-15,24-25 16,1 50-16,-25-24 15,0-1 1,0 0 0,0 0-1,0-24-15,0 24 16,0-25 0,0 25-1,0 1 1,0-26-16,0 25 15,0 0 17,0 0-1,0 1-15,0-1-1,-25 25-15,25-25 16,-24 0-1,24 0 1,0 1 15,-25 24-31,25-25 47,-25 0-31,0 0 15,0 0 0,1 25-15,24-24 0,-25-1-1,0 0 16,0 0 1,25 0 93,-25 25-47,1 0-47,-1 0 32</inkml:trace>
  <inkml:trace contextRef="#ctx0" brushRef="#br0" timeOffset="-42399.1">30187 8210 0,'0'25'140,"0"25"-140,25-25 32,-25-1-17,0 26 1,0-25-1,25 0-15,-25-1 16,0 1 0,0 25-16,0-25 15,0-1-15,0 1 16,0 0-16,0 25 16,0-26-16,0 1 15,0 25-15,0-25 16,0 24-16,25 1 15,-25-25-15,0-1 16,0 26-16,0-25 16,0 0-16,0 24 15,0-24-15,0 25 32,0-25-17,0 24-15,25-24 16,-25 0 31,24-25-32,1 0 79,0 0-94,0 0 16,0 0-16,-1 0 15,1-25 1,0 0-16,25-24 16,-50 24-16,24-25 15,26-24-15,-50 24 16,0 25-16,0-24 15,0 24-15,0-50 16,0 26 0,0 24-16,0 0 15,0 0-15,0 1 16,0-1 0,0 0 15,0 0-16,0 0 1,-25-49 0,25 49-1,-25-24-15,1 24 16,-1 0 0,25 0-16,0 0 31,-50-24-31,25 24 78,1 25-47,-1 0-15,25-25-16,-25 25 31,0 0-15,-24-25 15,24 25 16,0 0-32,0 0 17,0 0-32,0 0 15,25 25 17,-24 0-17,24 0 1,0 0-1,-25 24 1,25-24-16,0 25 16,0-26-16,0 26 15,0-25-15,-25 0 16,25-1-16,0 1 16,0 0-16,-25 25 15,25-26 1,0 1-1,0 0-15,0 0 16,0 24 0,0-24-1,0 0 1,0 0 0,0 0-16,0-1 15,25 1 1,-25 0-1,0 0-15,25 0 16,0 24 0,-25-24-1,24 0 1,-24 25-16,25-26 16,0 26-16,0-50 15,-25 50-15,25-26 16,24 1-16,-49 0 15,25-25 79,0 0-78,0 0 15,0 0-15,-1 0-1,1 0 48,25 0-48,-25 0 1,-1 0 0,1-25-16,-25 0 15,25 25-15,0-24 16,-25-1 0,0 0-16,0 0 15,0 0 1,0-24-1,0 24 1,0-25 0,0 26-1,0-26 1,0 25 0,0-25-1,0 26 1,0-26-1,0 25 1,0-49-16,-25 74 16,25-25-16,-25 0 15,25 0-15,0 1 16,-25-26-16,1 25 16,-1 0-16,25 1 15,-25-1-15,0 0 16,25 0-1,0 0-15,-25 25 16,1-49 0,24 24 15,-25 0 0,0 0-31,0 1 16</inkml:trace>
  <inkml:trace contextRef="#ctx0" brushRef="#br0" timeOffset="-35103.85">31725 7367 0,'0'25'109,"0"24"-93,0 26-1,25-26-15,-25 1 16,74 49-16,-24 75 15,0-25-15,-1 24 16,26 26-16,-26 24 16,-24-49-16,49-1 15,-74-98-15,50 24 16,-50-74-16,25-25 94,-25-124-94,-25 0 15,0 0-15,-24-25 16,-1-25-16,25 1 16,-24 24-16,-1 50 15,50 24-15,0 1 16,0 49-1,-25 50 32,25 74-47,0 0 16,0-24-16,0-1 16,0 0-16,0-49 15,-25-25 48,1-173-48,24 98-15,-25-24 16,-25 0-16,50 24 16,0 26-16,0-1 15,0 100 32,0 148-31,0-49-16,0 25 15,0-50-15,0-25 16,0-25-16,0-49 16,0 0-1,0-224 32,0 51-31,0-51-16,0 25 15,0 75-15,0 50 16,0 24-16,0 0 47,0 199-47,25 24 15,0-74-15,24 99 16,-24-49-16,-25-25 16,25-75-16,-25-99 47,0-247-32,0 24-15,0 24 16,0 51-16,0 73 15,0 76-15,0-1 47,25 50-47,24 173 16,-49 1-16,25-1 16,0 0-16,25-74 15,-50 0-15,0-74 16,0-298 31,0-25-32,-75 0-15,26 75 16,24 24-16,0 75 16,25 74-16,0 124 46,0 199-30,0-99-16,0-1 16,0-24-16,0-100 15,0-49-15,0-149 63,-124-323-63,0 174 15,74 50-15,1 50 16,-1 49-16,50 272 63,50 224-63,-50-198 15,49 25-15,-49-100 16,0-25-16,0-49 15,0-99 17,0-249-17,0 100-15,0 124 16,0-25-16,0 99 16,75 248 30,-26-74-30,-24 0-16,25 0 16,-50-100-16,25-24 15,-1 0 32,1-100-31,-25-24-1,25 25-15,-25-26 16,0 26-16,0 0 16,25 24-16,0 25 15,-25 174 32,0 124-47,0-99 16,0-1-16,0-49 15,0-25-15,0-24 16,0-50-16,24-25 63,1 0-48,0 24 204,0-24-157,0 0-46,-25-24 0,0-76-16,0 1 0</inkml:trace>
  <inkml:trace contextRef="#ctx0" brushRef="#br0" timeOffset="-9247.33">25648 11757 0,'0'-24'32,"-25"24"77,25-25 750,0 0-546,0 0-251,-25 25-62,1 0 16,-26 0 0,25-25-1,0 25 63,1 0-15,24 25-47,0 0 30,-25 0-46,25 0 16,-25-1-16,25 1 16,-25 25-1,25-25 1,0-1-16,-25 1 16,25 25-16,0-1 15,0 1 1,0-25 140,25-25-93,0 0-48,0 0 16,24 25-15,-24-25 15,0 0-15,0 0 0,0 0-16,24 24 15,-24-24 1,0 0-1,0 0 1,-1 0 0,1 0-1,0 0 1,0 0-16,0 0 31,-1 0-31,1 0 31,0 0-15,0 0 0,0 0-1,0 0 1,-1 0-16,1 0 31,-25-24-31,25 24 16,0-25-1,0 0 1,-25 0 0,0 0-16,24 25 15,-24-24-15,0-1 16,25-25-16,0 25 16,-25 1 15,0-1-31,0 0 15,0 0 1,0 0 0,0 1 31,0-1-47,-50 0 93,26 0-46,-26 0-16,25 25 1,0 0-17,1 0-15,-1 0 16,0 0 0,0 0-1,0 0-15,0 0 47,1 0-16,-1 0 16,0 0-31,0 0-1,-24 0-15,-1 25 16,25-25 0,0 25-16,1 0 15,-1-25 1,0 0 0,0 0-16,25 25 15,-25-25 1,1 0-1,-1 0 1</inkml:trace>
  <inkml:trace contextRef="#ctx0" brushRef="#br0" timeOffset="-5521.34">24929 11708 0,'0'-25'15,"0"-25"1,0 26 0,0-1-16,0 0 15,0 0-15,0 0 16,0 1-16,0-1 16,25-25-16,24 1 15,1-1 1,-1 0-16,-24 50 15,25-49 1,24 24-16,-24-25 0,24 1 16,-49 24-1,49 0-15,1 0 16,24 0-16,0 1 16,50-26-16,25 25 15,-1 0-15,-24 1 16,74-51-16,-99 50 15,25-49-15,-25 49 16,-49 25-16,-26 0 16,-24-25-16,0 25 31,0 0-15,0 0-1,-1 0 16,26 0-15,-25 50-16,24 24 16,1-49-16,24 50 15,1-51-15,-26 51 16,26-26-16,-1 26 16,-49-75-16,49 49 15,-49-49-15,-25 25 16,25 0-1,0-25 17,0 25-32,-1 0 15,26 24-15,0-24 16,24 25-16,-24 24 16,49-49-16,-25 49 15,-24-24-15,49 0 16,0 24-16,-24-24 15,-50-26-15,-1 1 16,51 0-16,-50 0 16,-1-25 156,1 0-157,0 0 1,0-25-16,-25-25 109,0 1-93,0-1-1</inkml:trace>
  <inkml:trace contextRef="#ctx0" brushRef="#br0" timeOffset="-4640.43">28600 11361 0,'0'49'62,"49"50"-62,1 25 16,0-49-16,24-26 16,-49 26-16,0-50 15,-1-1-15,-24 26 16,25-50-16,0 25 187,-25 24-187,0-24 0,-25 25 16,0 24-16,-49 1 16,49-26-16,0 1 15,1 0-15,-1 24 16,-50 0-16,75-49 16,-24 0-16</inkml:trace>
  <inkml:trace contextRef="#ctx0" brushRef="#br0" timeOffset="8280.13">25202 15925 0,'24'0'203,"-24"24"-187,0 1-1,0 0-15,0 25 16,0-26 0,0 1-1,0 0-15,0 0 16,0 0-16,0-1 16,0 1-16,0 0 15,0 0 1,0 0-16,0-1 15,0 1 1,0 0-16,0 0 31,0 0-31,0 0 16,0-1 0,0 1-16,0 25 15,0-25 16,0 24-31,0-24 32,0 0-17</inkml:trace>
  <inkml:trace contextRef="#ctx0" brushRef="#br0" timeOffset="9576.35">26516 15776 0,'0'49'78,"0"26"-78,0-1 16,0-24-16,0-1 15,0-24-15,0 25 16,0 24-16,0-49 16,0 25-1,0-26 17,0 26-17,0-25 1,0 25 15,0-26 0,0 26-15,0-25-16,0 0 16,0-1-16,25 1 15,-25 25 95,-25-25-95</inkml:trace>
  <inkml:trace contextRef="#ctx0" brushRef="#br0" timeOffset="10744.69">25301 17090 0,'0'75'125,"0"24"-109,0-74-16,0 24 16,0-24-16,0 0 15,0 25 1,-25-50 46,25 24-15,0 26-31,0-25 0,0 0-1,0 0-15,0-1 16,25-24 140</inkml:trace>
  <inkml:trace contextRef="#ctx0" brushRef="#br0" timeOffset="12960.51">26268 17090 0,'0'25'203,"0"25"-188,0-25 1,0-1 0,0 1-1,0 25 1,0-25 0,0-1-16,0 26 15,0-25 1,0 0-16,50-1 15,-50 1-15,25 0 16,-1-25-16,-24 25 16,0 25-1,50-26 17,-25 1-1,-25 25-16,25-50 1,-1 25 15,26-25 16,-25 0-16,0 0-15,-1 0 0,1 0-16,0 0 15,-25-25 1,0 0-16,50-25 16,-50 26-16,0-1 15,0-25-15,0 0 16,0 1-1,0 24-15,0 0 16,0 0 0,0 1-16,0-1 15,0 0 17,0 0-17,0 0 1,0 1-1,0-26 1,-25 25 62,0 0-47,0 1 1,0 24 30,1 0-31,-1 0-31,0 0 32,0 0 30,0 0-62,1 0 31,-1 0 1,0 0-17,0 0 1,0 0 31,1 0-47,-1 0 15,25 24 95</inkml:trace>
  <inkml:trace contextRef="#ctx0" brushRef="#br0" timeOffset="15142.94">25350 18008 0,'0'25'156,"-24"0"-140,24 0 0,0-1-1,0 1-15,0 0 31,0 25-15,0-26-16,0 1 16,0 0-16,0 0 15,0 0 1,0-1-16,0 26 16,24-25-1,-24 0 16,25-25 16,25 0-31,-1 0-16,1 0 16,-25 0-1,0 0-15,-1 0 16,-24-25-1,25 25-15,-25-25 16,0 0 15,0-24-15,0 24 0,0-25-1,0 25 1,0-24-1,0 24 1,-49-25 0,49 26-1,-50-26 1,50 25-16,0 0 16,-25 1 30,0 24 1,1-25-15,-26 25-17,50-25-15,-50 25 16</inkml:trace>
  <inkml:trace contextRef="#ctx0" brushRef="#br0" timeOffset="16304.78">26615 18033 0,'0'25'78,"0"0"-62,0 24-16,0-24 16,0 25-16,0-26 15,0 26-15,0-25 16,0 0-16,0-1 16,0 26-1,0-25 1,0 0 78,0-1-79,0 1-15,0 0 16,0 0 171,0 0-187,0 0 16,0 24 0</inkml:trace>
  <inkml:trace contextRef="#ctx0" brushRef="#br0" timeOffset="17768.27">25450 18703 0,'0'49'62,"0"-24"-62,0 25 16,-25-25 0,25-1 62,0 1-63,25 0 1,-1 0 0,1-25-1,0 25-15,-25-1 16,25-24 46,0 0-62,-1 0 32,1 0-1,-25-24-16,25 24 1,-25-25 0,0 0-1,0 0-15,0 0 47,0 1-31,0-1-1,0 0 1,-25 25 0,25-25-16,-25 25 15,1-25 1</inkml:trace>
  <inkml:trace contextRef="#ctx0" brushRef="#br0" timeOffset="19335.62">26516 18827 0,'-25'0'32,"-24"0"-1,24 0-31,0 25 31,25-1 0,0 1-15,0 0-16,0 0 16,0 0-1,0-1 1,0 1 15,25-25 0,0 0-15,0 0 0,24 0-16,-24 0 15,25 0 1,-1 0 31,-24 0-16,25 0-31,-26-25 16,-24 1-1,0-1 1,0 0-16,25-25 0,-25 26 15,0-1 1,0 0 0,-25 25 109,1 0-125,-26 0 15,25 0 1,0 0 0,1 0-1,-1 0 1,0 0 109</inkml:trace>
  <inkml:trace contextRef="#ctx0" brushRef="#br0" timeOffset="20744.57">26963 16073 0,'99'-24'94,"50"24"-63,-25 0-31,-25 0 0,25 0 16,0 0-16,0 0 15,-25 0-15,-49-25 16,24 0-16,-24 25 15,-25 0-15,24 0 16,-24 0-16,25 0 16,-25 0-1,-1 0 1,1 0 0,0 0-16,0-25 31</inkml:trace>
  <inkml:trace contextRef="#ctx0" brushRef="#br0" timeOffset="21895.59">27980 15751 0,'49'0'93,"1"0"-93,0 25 16,49 24-16,-50-24 16,26 25-16,-50-25 15,24-1-15,-24-24 16,0 25-16,0 0 15,-1 0 79,1-25-16,-25 49-78,-25-24 16,-49 25-16,0-1 16,24 1-16,-24 24 15,24 1-15,0-25 16,1 49-16,-1-50 15,25-24-15,0 50 16,1-26-16,24-24 125,74-25-125,-24-50 16,99-49-16</inkml:trace>
  <inkml:trace contextRef="#ctx0" brushRef="#br0" timeOffset="22599.8">29344 15900 0,'0'-75'31,"25"-73"-31,49-26 16,50-25-16,-74 125 16,49-75-16,0 50 15,-49 49-15,-1 1 16,1 49-16,0-25 16,-26 25-1,1 0-15,0 0 16,25 0-16,-26 0 15,26 0 17,-25 25-17,-25 24 48</inkml:trace>
  <inkml:trace contextRef="#ctx0" brushRef="#br0" timeOffset="23407.97">29716 15255 0,'0'74'94,"0"-49"-94,0 50 16,25-26-16,0 1 15,-25 24-15,0-49 16,24 49-16,1 26 16,-25-51-16,0-24 15,0 25-15,0-26 16,25 1-16,-25 25 15,0-25 1,0-1 0,0 1-16,0 50 15,0-26 1,0 26-16,0-51 0,0 26 16,0-25-1,0 25 1</inkml:trace>
  <inkml:trace contextRef="#ctx0" brushRef="#br0" timeOffset="24815.97">27186 17041 0,'0'25'31,"50"74"-15,-1-50-16,1 51 15,-1-26-15,1 0 16,-25-24-16,24-25 16,1 49-16,-25-74 15,24 25-15,51 25 16,-76-50-16,26 0 16,0 0-1,-1 0-15,-74 25 156,-24-1-156,24 26 16,-49 49-16,49-49 16,25 49-16,-50-25 15,25 26-15,25-26 16,0 25-16,0-24 16,-24 24-16,24-25 15,-50-24-15,50 24 16,0-24-16,0 0 15,0-1-15,0-24 16,0 0 0,0 0-1,0-1 1,0 1 0,25-25-1,24 0 1,-24 0 62,25 0-62</inkml:trace>
  <inkml:trace contextRef="#ctx0" brushRef="#br0" timeOffset="25519.78">28501 17363 0,'0'99'47,"49"26"-47,-24 48 16,-25-49-1,25 50-15,0 24 16,24-24-16,-24-50 15,-25-74-15,0-26 16,0-48 109,0-26-109,0-25-16</inkml:trace>
  <inkml:trace contextRef="#ctx0" brushRef="#br0" timeOffset="26064.97">28476 17314 0,'0'0'16,"0"-25"-16,0 0 0,49-49 15,1 74-15,0-75 16,-1 75-16,50-49 16,-24 24-16,-26-25 15,1 25-15,-25 25 16,-25-24-16,25 24 62</inkml:trace>
  <inkml:trace contextRef="#ctx0" brushRef="#br0" timeOffset="26632.24">28575 18355 0,'25'-24'16,"49"-1"-1,25-50-15,-24-24 16,49 74-16,25-74 15,-50 50-15,0-26 16,-24 50-16,-26 1 16,-24-1-16</inkml:trace>
  <inkml:trace contextRef="#ctx0" brushRef="#br0" timeOffset="46496.48">24705 15577 0,'0'100'109,"0"73"-93,0-148-1,0 74-15,0-49 16,-24 99-16,-26-100 15,25 1-15,-74 99 16,0-75-16,24 1 16,-24-1-16,50-49 15,24 0-15,-25-1 16,25-24 109,25-24-78,0-1-32,0 0-15,0 0 16,0 0-16,25 25 47,25 0-31,-25 0-1,-1 0-15,1 25 16,0 0-16,0 25 15,24-1 1,-49 1-16,0-1 16,25-24-16,0 25 15,-25-1-15,25 51 16,-25-51-16,25 1 16,-25-1-16,0 26 15,24-26 1,-24 26-16,0-1 15,25 1-15,-25-26 16,0 26-16,0-1 16,0-24-16,25-1 15,-25-24-15,0 25 16,0 24-16,0-24 16,0-1-16,0-24 15,0 0-15,0 25 16,0-1-16,0 1 15,0-1-15,25-24 16,-25 50-16,0-26 16,0 1-16,0 24 15,25-49-15,-25 50 16,0-1-16,49-24 16,-49 24-16,0 0 15,0-49-15,25-25 16,0 0 15,-50 0 219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138" y="2176178"/>
            <a:ext cx="7062288" cy="1144495"/>
          </a:xfrm>
        </p:spPr>
        <p:txBody>
          <a:bodyPr/>
          <a:lstStyle/>
          <a:p>
            <a:pPr algn="ctr"/>
            <a:r>
              <a:rPr lang="en-US" sz="115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680" y="642552"/>
            <a:ext cx="56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err="1">
                <a:solidFill>
                  <a:schemeClr val="bg1"/>
                </a:solidFill>
              </a:rPr>
              <a:t>Bismilllahhir</a:t>
            </a:r>
            <a:r>
              <a:rPr lang="en-US" b="1" spc="600" dirty="0">
                <a:solidFill>
                  <a:schemeClr val="bg1"/>
                </a:solidFill>
              </a:rPr>
              <a:t> Rahmanir Rahim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772793" y="4164484"/>
            <a:ext cx="7762978" cy="951213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7200" cap="none" dirty="0"/>
              <a:t>Hosted and prepared by</a:t>
            </a:r>
          </a:p>
          <a:p>
            <a:pPr algn="ctr"/>
            <a:r>
              <a:rPr lang="en-US" sz="14400" b="1" dirty="0">
                <a:solidFill>
                  <a:srgbClr val="00B0F0"/>
                </a:solidFill>
              </a:rPr>
              <a:t>MD. SOROWAR MAHABUB RABBY </a:t>
            </a:r>
          </a:p>
          <a:p>
            <a:pPr algn="ctr"/>
            <a:r>
              <a:rPr lang="en-US" sz="6400" dirty="0"/>
              <a:t>Department of CSE (Computer Science and Engineering) , IIUC</a:t>
            </a:r>
          </a:p>
          <a:p>
            <a:pPr algn="ctr"/>
            <a:r>
              <a:rPr lang="en-US" sz="6400" dirty="0"/>
              <a:t>Cell: 01834756433, 01521564157 </a:t>
            </a:r>
          </a:p>
          <a:p>
            <a:pPr algn="ctr"/>
            <a:r>
              <a:rPr lang="en-US" sz="6400" dirty="0"/>
              <a:t>E-mail: </a:t>
            </a:r>
            <a:r>
              <a:rPr lang="en-US" sz="6400" cap="none" dirty="0"/>
              <a:t>sorowarmahabub1709vip@gmail.com </a:t>
            </a:r>
          </a:p>
        </p:txBody>
      </p:sp>
    </p:spTree>
    <p:extLst>
      <p:ext uri="{BB962C8B-B14F-4D97-AF65-F5344CB8AC3E}">
        <p14:creationId xmlns:p14="http://schemas.microsoft.com/office/powerpoint/2010/main" val="37648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/>
              <a:t>if...else statement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4271" y="2341485"/>
            <a:ext cx="11504140" cy="15696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An </a:t>
            </a:r>
            <a:r>
              <a:rPr lang="en-US" sz="2400" b="1" dirty="0"/>
              <a:t>if</a:t>
            </a:r>
            <a:r>
              <a:rPr lang="en-US" sz="2400" dirty="0"/>
              <a:t> statement can be followed by an optional </a:t>
            </a:r>
            <a:r>
              <a:rPr lang="en-US" sz="2400" b="1" dirty="0"/>
              <a:t>else</a:t>
            </a:r>
            <a:r>
              <a:rPr lang="en-US" sz="2400" dirty="0"/>
              <a:t> statement, which executes when the Boolean expression is false.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Syntax</a:t>
            </a:r>
          </a:p>
          <a:p>
            <a:r>
              <a:rPr lang="en-US" sz="2400" dirty="0"/>
              <a:t>The syntax of an </a:t>
            </a:r>
            <a:r>
              <a:rPr lang="en-US" sz="2400" b="1" dirty="0"/>
              <a:t>if...else</a:t>
            </a:r>
            <a:r>
              <a:rPr lang="en-US" sz="2400" dirty="0"/>
              <a:t> statement in C programming language is 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2349" y="4061539"/>
            <a:ext cx="1104694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statement(s) will execute if the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expression is true */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statement(s) will execute if the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expression is false */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B89244-0E52-2DD1-5618-02C0D254183F}"/>
                  </a:ext>
                </a:extLst>
              </p14:cNvPr>
              <p14:cNvContentPartPr/>
              <p14:nvPr/>
            </p14:nvContentPartPr>
            <p14:xfrm>
              <a:off x="1303560" y="3973680"/>
              <a:ext cx="4474440" cy="246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B89244-0E52-2DD1-5618-02C0D2541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200" y="3964320"/>
                <a:ext cx="4493160" cy="24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67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435" y="2010380"/>
            <a:ext cx="4351025" cy="2283824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This is How</a:t>
            </a:r>
            <a:br>
              <a:rPr lang="en-US" sz="13800" b="1" dirty="0">
                <a:solidFill>
                  <a:srgbClr val="7030A0"/>
                </a:solidFill>
              </a:rPr>
            </a:br>
            <a:r>
              <a:rPr lang="en-US" sz="9600" b="1" dirty="0">
                <a:solidFill>
                  <a:schemeClr val="accent6"/>
                </a:solidFill>
              </a:rPr>
              <a:t>switch</a:t>
            </a:r>
            <a:br>
              <a:rPr lang="en-US" sz="9600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condition works</a:t>
            </a:r>
          </a:p>
        </p:txBody>
      </p:sp>
      <p:pic>
        <p:nvPicPr>
          <p:cNvPr id="14338" name="Picture 2" descr="switch statement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1" y="941602"/>
            <a:ext cx="4992128" cy="515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868694-5B1C-EEB0-4672-B6505E299803}"/>
                  </a:ext>
                </a:extLst>
              </p14:cNvPr>
              <p14:cNvContentPartPr/>
              <p14:nvPr/>
            </p14:nvContentPartPr>
            <p14:xfrm>
              <a:off x="892800" y="919800"/>
              <a:ext cx="4081320" cy="472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868694-5B1C-EEB0-4672-B6505E2998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440" y="910440"/>
                <a:ext cx="4100040" cy="47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04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7091" y="956213"/>
            <a:ext cx="8761413" cy="706964"/>
          </a:xfrm>
        </p:spPr>
        <p:txBody>
          <a:bodyPr/>
          <a:lstStyle/>
          <a:p>
            <a:pPr algn="ctr"/>
            <a:r>
              <a:rPr lang="en-US" sz="6600" b="1" dirty="0"/>
              <a:t>Switch statement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1849" y="3194275"/>
            <a:ext cx="3459891" cy="200054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</a:t>
            </a:r>
          </a:p>
          <a:p>
            <a:r>
              <a:rPr lang="en-US" sz="2400" dirty="0"/>
              <a:t>The syntax for a </a:t>
            </a:r>
            <a:r>
              <a:rPr lang="en-US" sz="2400" b="1" dirty="0"/>
              <a:t>switch</a:t>
            </a:r>
            <a:r>
              <a:rPr lang="en-US" sz="2400" dirty="0"/>
              <a:t> statement in C programming language is as follows −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41804" y="2643469"/>
            <a:ext cx="7846541" cy="387928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statement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optional */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optional */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you can have any number of case statements */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Optional */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statement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95F6BA-A02E-67C5-917A-9353DA1152BE}"/>
                  </a:ext>
                </a:extLst>
              </p14:cNvPr>
              <p14:cNvContentPartPr/>
              <p14:nvPr/>
            </p14:nvContentPartPr>
            <p14:xfrm>
              <a:off x="875160" y="2170080"/>
              <a:ext cx="9251640" cy="467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95F6BA-A02E-67C5-917A-9353DA1152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800" y="2160720"/>
                <a:ext cx="9270360" cy="46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14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Logical operator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1126"/>
              </p:ext>
            </p:extLst>
          </p:nvPr>
        </p:nvGraphicFramePr>
        <p:xfrm>
          <a:off x="694379" y="3459480"/>
          <a:ext cx="10896259" cy="2072640"/>
        </p:xfrm>
        <a:graphic>
          <a:graphicData uri="http://schemas.openxmlformats.org/drawingml/2006/table">
            <a:tbl>
              <a:tblPr/>
              <a:tblGrid>
                <a:gridCol w="2561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6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7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7030A0"/>
                          </a:solidFill>
                          <a:effectLst/>
                        </a:rPr>
                        <a:t>Operator</a:t>
                      </a:r>
                    </a:p>
                  </a:txBody>
                  <a:tcPr>
                    <a:lnL w="9525" cap="flat" cmpd="sng" algn="ctr">
                      <a:solidFill>
                        <a:srgbClr val="F05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5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5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7030A0"/>
                          </a:solidFill>
                          <a:effectLst/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solidFill>
                        <a:srgbClr val="5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5F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7030A0"/>
                          </a:solidFill>
                          <a:effectLst/>
                        </a:rPr>
                        <a:t>Example</a:t>
                      </a:r>
                    </a:p>
                  </a:txBody>
                  <a:tcPr>
                    <a:lnL w="9525" cap="flat" cmpd="sng" algn="ctr">
                      <a:solidFill>
                        <a:srgbClr val="B05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5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7030A0"/>
                          </a:solidFill>
                          <a:effectLst/>
                        </a:rPr>
                        <a:t>Ans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5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&amp;&amp;</a:t>
                      </a:r>
                    </a:p>
                  </a:txBody>
                  <a:tcPr>
                    <a:lnL w="9525" cap="flat" cmpd="sng" algn="ctr">
                      <a:solidFill>
                        <a:srgbClr val="105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F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effectLst/>
                        </a:rPr>
                        <a:t>Logical AND</a:t>
                      </a:r>
                    </a:p>
                  </a:txBody>
                  <a:tcPr>
                    <a:lnL w="9525" cap="flat" cmpd="sng" algn="ctr">
                      <a:solidFill>
                        <a:srgbClr val="105F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F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(a &amp;&amp; b)</a:t>
                      </a:r>
                    </a:p>
                  </a:txBody>
                  <a:tcPr>
                    <a:lnL w="9525" cap="flat" cmpd="sng" algn="ctr">
                      <a:solidFill>
                        <a:srgbClr val="3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5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5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||</a:t>
                      </a:r>
                    </a:p>
                  </a:txBody>
                  <a:tcPr>
                    <a:lnL w="9525" cap="flat" cmpd="sng" algn="ctr">
                      <a:solidFill>
                        <a:srgbClr val="B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Logical OR</a:t>
                      </a:r>
                    </a:p>
                  </a:txBody>
                  <a:tcPr>
                    <a:lnL w="9525" cap="flat" cmpd="sng" algn="ctr">
                      <a:solidFill>
                        <a:srgbClr val="1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(a || b)</a:t>
                      </a:r>
                    </a:p>
                  </a:txBody>
                  <a:tcPr>
                    <a:lnL w="9525" cap="flat" cmpd="sng" algn="ctr">
                      <a:solidFill>
                        <a:srgbClr val="105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!</a:t>
                      </a:r>
                    </a:p>
                  </a:txBody>
                  <a:tcPr>
                    <a:lnL w="9525" cap="flat" cmpd="sng" algn="ctr">
                      <a:solidFill>
                        <a:srgbClr val="5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6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Logical NOT</a:t>
                      </a:r>
                    </a:p>
                  </a:txBody>
                  <a:tcPr>
                    <a:lnL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(!a) </a:t>
                      </a:r>
                    </a:p>
                  </a:txBody>
                  <a:tcPr>
                    <a:lnL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1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5546" y="2382258"/>
            <a:ext cx="976183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C language supports following 3 logical operators.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Suppose 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a = 1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and 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b = 0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,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ED8BE3-A523-8320-A418-05ED9AD2CAA5}"/>
                  </a:ext>
                </a:extLst>
              </p14:cNvPr>
              <p14:cNvContentPartPr/>
              <p14:nvPr/>
            </p14:nvContentPartPr>
            <p14:xfrm>
              <a:off x="1009080" y="919800"/>
              <a:ext cx="10608840" cy="592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ED8BE3-A523-8320-A418-05ED9AD2C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910440"/>
                <a:ext cx="10627560" cy="59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479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Bitwise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68972"/>
              </p:ext>
            </p:extLst>
          </p:nvPr>
        </p:nvGraphicFramePr>
        <p:xfrm>
          <a:off x="416282" y="3861644"/>
          <a:ext cx="6478789" cy="2804160"/>
        </p:xfrm>
        <a:graphic>
          <a:graphicData uri="http://schemas.openxmlformats.org/drawingml/2006/table">
            <a:tbl>
              <a:tblPr/>
              <a:tblGrid>
                <a:gridCol w="2660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8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7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7030A0"/>
                          </a:solidFill>
                          <a:effectLst/>
                        </a:rPr>
                        <a:t>Operator</a:t>
                      </a:r>
                    </a:p>
                  </a:txBody>
                  <a:tcPr>
                    <a:lnL w="9525" cap="flat" cmpd="sng" algn="ctr">
                      <a:solidFill>
                        <a:srgbClr val="20A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A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solidFill>
                        <a:srgbClr val="00A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&amp;</a:t>
                      </a:r>
                    </a:p>
                  </a:txBody>
                  <a:tcPr>
                    <a:lnL w="9525" cap="flat" cmpd="sng" algn="ctr">
                      <a:solidFill>
                        <a:srgbClr val="E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Bitwise AND</a:t>
                      </a:r>
                    </a:p>
                  </a:txBody>
                  <a:tcPr>
                    <a:lnL w="9525" cap="flat" cmpd="sng" algn="ctr">
                      <a:solidFill>
                        <a:srgbClr val="A0A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A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|</a:t>
                      </a:r>
                    </a:p>
                  </a:txBody>
                  <a:tcPr>
                    <a:lnL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Bitwise OR</a:t>
                      </a:r>
                    </a:p>
                  </a:txBody>
                  <a:tcPr>
                    <a:lnL w="9525" cap="flat" cmpd="sng" algn="ctr">
                      <a:solidFill>
                        <a:srgbClr val="80A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^</a:t>
                      </a:r>
                    </a:p>
                  </a:txBody>
                  <a:tcPr>
                    <a:lnL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Bitwise exclusive OR</a:t>
                      </a:r>
                    </a:p>
                  </a:txBody>
                  <a:tcPr>
                    <a:lnL w="9525" cap="flat" cmpd="sng" algn="ctr">
                      <a:solidFill>
                        <a:srgbClr val="00A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A7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&lt;&lt;</a:t>
                      </a:r>
                    </a:p>
                  </a:txBody>
                  <a:tcPr>
                    <a:lnL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7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left shift</a:t>
                      </a:r>
                    </a:p>
                  </a:txBody>
                  <a:tcPr>
                    <a:lnL w="9525" cap="flat" cmpd="sng" algn="ctr">
                      <a:solidFill>
                        <a:srgbClr val="60A7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7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7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A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&gt;&gt;</a:t>
                      </a:r>
                    </a:p>
                  </a:txBody>
                  <a:tcPr>
                    <a:lnL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5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right shift</a:t>
                      </a:r>
                    </a:p>
                  </a:txBody>
                  <a:tcPr>
                    <a:lnL w="9525" cap="flat" cmpd="sng" algn="ctr">
                      <a:solidFill>
                        <a:srgbClr val="80A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A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6779" y="2278941"/>
            <a:ext cx="989776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Bitwise operators perform manipulations of data at bit level. These operators also perform shifting of bits from right to left.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Bitwise operators are not applied to </a:t>
            </a: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float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or </a:t>
            </a: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double</a:t>
            </a:r>
            <a:r>
              <a:rPr lang="en-US" sz="2800" b="1" dirty="0">
                <a:solidFill>
                  <a:srgbClr val="212529"/>
                </a:solidFill>
                <a:latin typeface="system-ui"/>
              </a:rPr>
              <a:t>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473436" y="3968736"/>
            <a:ext cx="4337221" cy="24832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system-ui"/>
              </a:rPr>
              <a:t>Example :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00011000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en-US" sz="20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&lt;&lt; b = 1100000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&gt;&gt; b = 0000011 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835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31192"/>
              </p:ext>
            </p:extLst>
          </p:nvPr>
        </p:nvGraphicFramePr>
        <p:xfrm>
          <a:off x="580769" y="2529359"/>
          <a:ext cx="11145793" cy="3734498"/>
        </p:xfrm>
        <a:graphic>
          <a:graphicData uri="http://schemas.openxmlformats.org/drawingml/2006/table">
            <a:tbl>
              <a:tblPr/>
              <a:tblGrid>
                <a:gridCol w="130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9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9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1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D08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3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>
                          <a:solidFill>
                            <a:srgbClr val="7030A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3083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2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3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9082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2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2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1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=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B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3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effectLst/>
                        </a:rPr>
                        <a:t>assigns values from right side operands to left side operand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1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4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effectLst/>
                        </a:rPr>
                        <a:t>a=b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F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+=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3083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4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3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effectLst/>
                        </a:rPr>
                        <a:t>adds right operand to the left operand and assign the result to left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D084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4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a+=b </a:t>
                      </a:r>
                      <a:r>
                        <a:rPr lang="en-US" sz="2000" b="1" dirty="0">
                          <a:effectLst/>
                        </a:rPr>
                        <a:t>is same as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a=</a:t>
                      </a:r>
                      <a:r>
                        <a:rPr lang="en-US" sz="2000" b="1" dirty="0" err="1">
                          <a:solidFill>
                            <a:srgbClr val="7030A0"/>
                          </a:solidFill>
                          <a:effectLst/>
                        </a:rPr>
                        <a:t>a+b</a:t>
                      </a:r>
                      <a:endParaRPr lang="en-US" sz="2000" b="1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3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6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-=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D08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effectLst/>
                        </a:rPr>
                        <a:t>subtracts right operand from the left operand and assign the result to left operand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F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82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a-=b </a:t>
                      </a:r>
                      <a:r>
                        <a:rPr lang="en-US" sz="2000" b="1" dirty="0">
                          <a:effectLst/>
                        </a:rPr>
                        <a:t>is same as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a=a-b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9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6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*=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7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2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8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effectLst/>
                        </a:rPr>
                        <a:t>mutiply left operand with the right operand and assign the result to left operand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B082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2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a*=b </a:t>
                      </a:r>
                      <a:r>
                        <a:rPr lang="en-US" sz="2000" b="1" dirty="0">
                          <a:effectLst/>
                        </a:rPr>
                        <a:t>is same as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a=a*b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6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/=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7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effectLst/>
                        </a:rPr>
                        <a:t>divides left operand with the right operand and assign the result to left operand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7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a/=b </a:t>
                      </a:r>
                      <a:r>
                        <a:rPr lang="en-US" sz="2000" b="1" dirty="0">
                          <a:effectLst/>
                        </a:rPr>
                        <a:t>is same as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a=a/b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9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6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%=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effectLst/>
                        </a:rPr>
                        <a:t>calculate modulus using two operands and assign the result to left operand</a:t>
                      </a: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a%=b </a:t>
                      </a:r>
                      <a:r>
                        <a:rPr lang="en-US" sz="2000" b="1" dirty="0">
                          <a:effectLst/>
                        </a:rPr>
                        <a:t>is same as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a=</a:t>
                      </a:r>
                      <a:r>
                        <a:rPr lang="en-US" sz="2000" b="1" dirty="0" err="1">
                          <a:solidFill>
                            <a:srgbClr val="7030A0"/>
                          </a:solidFill>
                          <a:effectLst/>
                        </a:rPr>
                        <a:t>a%b</a:t>
                      </a:r>
                      <a:endParaRPr lang="en-US" sz="2000" b="1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37542" marR="37542" marT="18771" marB="18771">
                    <a:lnL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8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8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Conditional operator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6563" y="4037212"/>
            <a:ext cx="10824519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Explanation: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The question mark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"?"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in the syntax represents the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if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part.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The first expression (expression 1) generally returns either true or false, based on which it is decided whether (expression 2) will be executed or (expression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If (expression 1) returns true then the expression on the left side of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" : 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i.e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(expression 2) is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If (expression 1) returns false then the expression on the right side of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" : 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i.e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(expression 3) is executed.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43200" y="3347934"/>
            <a:ext cx="9008075" cy="1005902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 expression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expression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6563" y="1980007"/>
            <a:ext cx="11294075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It is actually the 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if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condition that we use in C language decision making, but using conditional operator,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we turn the 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if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condition statement into a short and simple operator.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The syntax of a conditional operator is :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29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Special Operator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43162"/>
              </p:ext>
            </p:extLst>
          </p:nvPr>
        </p:nvGraphicFramePr>
        <p:xfrm>
          <a:off x="834424" y="2760878"/>
          <a:ext cx="10434938" cy="2987040"/>
        </p:xfrm>
        <a:graphic>
          <a:graphicData uri="http://schemas.openxmlformats.org/drawingml/2006/table">
            <a:tbl>
              <a:tblPr/>
              <a:tblGrid>
                <a:gridCol w="2019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7030A0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6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7030A0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06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6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6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7030A0"/>
                          </a:solidFill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06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6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effectLst/>
                        </a:rPr>
                        <a:t>sizeof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6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Returns the size of an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7030A0"/>
                          </a:solidFill>
                          <a:effectLst/>
                        </a:rPr>
                        <a:t>sizeof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</a:rPr>
                        <a:t>(x) </a:t>
                      </a:r>
                      <a:r>
                        <a:rPr lang="en-US" sz="2400" b="1" dirty="0">
                          <a:effectLst/>
                        </a:rPr>
                        <a:t>return size of the variable 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06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6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Returns the address of an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</a:rPr>
                        <a:t>&amp;x ;</a:t>
                      </a:r>
                      <a:r>
                        <a:rPr lang="en-US" sz="2400" b="1" dirty="0">
                          <a:effectLst/>
                        </a:rPr>
                        <a:t> return address of the variable 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Pointer to a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6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</a:rPr>
                        <a:t>*x ; </a:t>
                      </a:r>
                      <a:r>
                        <a:rPr lang="en-US" sz="2400" b="1" dirty="0">
                          <a:effectLst/>
                        </a:rPr>
                        <a:t>will be pointer to a variable 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35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Operators Precedence in 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4475"/>
              </p:ext>
            </p:extLst>
          </p:nvPr>
        </p:nvGraphicFramePr>
        <p:xfrm>
          <a:off x="457200" y="2465170"/>
          <a:ext cx="5274859" cy="3762758"/>
        </p:xfrm>
        <a:graphic>
          <a:graphicData uri="http://schemas.openxmlformats.org/drawingml/2006/table">
            <a:tbl>
              <a:tblPr/>
              <a:tblGrid>
                <a:gridCol w="163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Category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Associativity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Postfix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>
                          <a:effectLst/>
                        </a:rPr>
                        <a:t>() [] -&gt; . ++ - -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Unary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+ - ! ~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++ - - </a:t>
                      </a:r>
                      <a:r>
                        <a:rPr lang="en-US" sz="1800" b="0" dirty="0">
                          <a:effectLst/>
                        </a:rPr>
                        <a:t>(type)* &amp; </a:t>
                      </a:r>
                      <a:r>
                        <a:rPr lang="en-US" sz="1800" b="0" dirty="0" err="1">
                          <a:effectLst/>
                        </a:rPr>
                        <a:t>sizeof</a:t>
                      </a:r>
                      <a:endParaRPr lang="en-US" sz="1800" b="0" dirty="0">
                        <a:effectLst/>
                      </a:endParaRP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Right to left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Multiplicative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>
                          <a:effectLst/>
                        </a:rPr>
                        <a:t>* / %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Additive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+ -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Shift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&lt;&lt; &gt;&gt;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Relational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&lt; &lt;= &gt; &gt;=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Equality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== !=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8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Bitwise AND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&amp;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92873"/>
              </p:ext>
            </p:extLst>
          </p:nvPr>
        </p:nvGraphicFramePr>
        <p:xfrm>
          <a:off x="5923128" y="2455214"/>
          <a:ext cx="5811671" cy="3771538"/>
        </p:xfrm>
        <a:graphic>
          <a:graphicData uri="http://schemas.openxmlformats.org/drawingml/2006/table">
            <a:tbl>
              <a:tblPr/>
              <a:tblGrid>
                <a:gridCol w="1854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Category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Operator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Associativity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Bitwise XOR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>
                          <a:effectLst/>
                        </a:rPr>
                        <a:t>^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Bitwise OR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|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Logical AND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&amp;&amp;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Logical OR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||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Conditional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>
                          <a:effectLst/>
                        </a:rPr>
                        <a:t>?: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Right to left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42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Assignment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</a:rPr>
                        <a:t>=</a:t>
                      </a:r>
                      <a:r>
                        <a:rPr lang="en-US" sz="2800" b="1" dirty="0">
                          <a:effectLst/>
                        </a:rPr>
                        <a:t> </a:t>
                      </a:r>
                      <a:r>
                        <a:rPr lang="en-US" sz="1800" b="0" dirty="0">
                          <a:effectLst/>
                        </a:rPr>
                        <a:t>+= -= *= /= %=&gt;&gt;= &lt;&lt;= &amp;= ^= |=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Right to left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Comma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,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34027" marR="34027" marT="34027" marB="340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79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9792" y="2820086"/>
            <a:ext cx="957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Any </a:t>
            </a:r>
            <a:r>
              <a:rPr lang="en-US" sz="9600" b="1" dirty="0">
                <a:solidFill>
                  <a:srgbClr val="7030A0"/>
                </a:solidFill>
              </a:rPr>
              <a:t>questions</a:t>
            </a:r>
            <a:r>
              <a:rPr lang="en-US" sz="9600" b="1" dirty="0"/>
              <a:t>?</a:t>
            </a:r>
            <a:endParaRPr lang="en-US" sz="8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err="1"/>
              <a:t>Kocu</a:t>
            </a:r>
            <a:r>
              <a:rPr lang="en-US" sz="4400" b="1" dirty="0"/>
              <a:t>, </a:t>
            </a:r>
            <a:r>
              <a:rPr lang="en-US" sz="4400" b="1" dirty="0" err="1"/>
              <a:t>Hahahaha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5528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899528"/>
            <a:ext cx="8761413" cy="706964"/>
          </a:xfrm>
        </p:spPr>
        <p:txBody>
          <a:bodyPr/>
          <a:lstStyle/>
          <a:p>
            <a:pPr algn="ctr"/>
            <a:r>
              <a:rPr lang="en-US" sz="8000" b="1" dirty="0"/>
              <a:t>Operators</a:t>
            </a:r>
            <a:br>
              <a:rPr lang="en-US" sz="8000" b="1" dirty="0"/>
            </a:br>
            <a:r>
              <a:rPr lang="en-US" sz="4000" b="1" dirty="0"/>
              <a:t>in C Language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458" y="2501445"/>
            <a:ext cx="111857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b="1" dirty="0">
              <a:solidFill>
                <a:srgbClr val="212529"/>
              </a:solidFill>
              <a:latin typeface="system-ui"/>
            </a:endParaRPr>
          </a:p>
          <a:p>
            <a:pPr algn="just"/>
            <a:endParaRPr lang="en-US" sz="3200" b="1" dirty="0">
              <a:solidFill>
                <a:srgbClr val="212529"/>
              </a:solidFill>
              <a:latin typeface="system-ui"/>
            </a:endParaRPr>
          </a:p>
          <a:p>
            <a:pPr algn="just"/>
            <a:r>
              <a:rPr lang="en-US" sz="3200" b="1" dirty="0">
                <a:solidFill>
                  <a:srgbClr val="212529"/>
                </a:solidFill>
                <a:latin typeface="system-ui"/>
              </a:rPr>
              <a:t>An operator </a:t>
            </a:r>
            <a:r>
              <a:rPr lang="en-US" sz="2800" dirty="0">
                <a:solidFill>
                  <a:srgbClr val="212529"/>
                </a:solidFill>
                <a:latin typeface="system-ui"/>
              </a:rPr>
              <a:t>is a symbol that tells the compiler to perform a certain mathematical or logical manipulation. </a:t>
            </a:r>
            <a:r>
              <a:rPr lang="en-US" sz="2800" dirty="0">
                <a:solidFill>
                  <a:srgbClr val="FF0000"/>
                </a:solidFill>
                <a:latin typeface="system-ui"/>
              </a:rPr>
              <a:t>Operators are used in programs to manipulate data and variables.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7A2B95-29F3-E623-318B-E2FBFC5A0DC9}"/>
                  </a:ext>
                </a:extLst>
              </p14:cNvPr>
              <p14:cNvContentPartPr/>
              <p14:nvPr/>
            </p14:nvContentPartPr>
            <p14:xfrm>
              <a:off x="312480" y="624960"/>
              <a:ext cx="11233800" cy="582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7A2B95-29F3-E623-318B-E2FBFC5A0D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615600"/>
                <a:ext cx="11252520" cy="58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96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sz="5400" b="1" dirty="0"/>
              <a:t>পারবা </a:t>
            </a:r>
            <a:r>
              <a:rPr lang="en-US" sz="5400" b="1" dirty="0"/>
              <a:t>……?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4800" b="1" dirty="0">
                <a:solidFill>
                  <a:srgbClr val="FFC000"/>
                </a:solidFill>
              </a:rPr>
              <a:t>Chat </a:t>
            </a:r>
            <a:r>
              <a:rPr lang="as-IN" sz="4800" b="1" dirty="0">
                <a:solidFill>
                  <a:srgbClr val="FFC000"/>
                </a:solidFill>
              </a:rPr>
              <a:t>এ লিখে পেল দ্রুত!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as-IN" sz="4800" b="1" dirty="0"/>
              <a:t>যেকোনো </a:t>
            </a:r>
            <a:r>
              <a:rPr lang="as-IN" sz="6600" b="1" dirty="0">
                <a:solidFill>
                  <a:srgbClr val="7030A0"/>
                </a:solidFill>
              </a:rPr>
              <a:t>৮ টা </a:t>
            </a:r>
            <a:r>
              <a:rPr lang="as-IN" sz="4800" b="1" dirty="0"/>
              <a:t>অপারেটর এর নাম লিখতে পারবা (</a:t>
            </a:r>
            <a:r>
              <a:rPr lang="as-IN" sz="2400" b="1" dirty="0"/>
              <a:t>শুধু চিহ্ন লিখলে হবে</a:t>
            </a:r>
            <a:r>
              <a:rPr lang="as-IN" sz="4800" b="1" dirty="0"/>
              <a:t>!)</a:t>
            </a:r>
            <a:endParaRPr lang="en-US" sz="4800" b="1" dirty="0"/>
          </a:p>
          <a:p>
            <a:r>
              <a:rPr lang="en-US" sz="4800" b="1" dirty="0"/>
              <a:t>…………..</a:t>
            </a:r>
            <a:r>
              <a:rPr lang="as-IN" sz="4800" b="1" dirty="0"/>
              <a:t>..?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32497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1697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7030A0"/>
                </a:solidFill>
              </a:rPr>
              <a:t>Thanks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7030A0"/>
                </a:solidFill>
              </a:rPr>
              <a:t>(</a:t>
            </a:r>
            <a:r>
              <a:rPr lang="en-US" sz="4800" b="1" dirty="0" err="1">
                <a:solidFill>
                  <a:srgbClr val="7030A0"/>
                </a:solidFill>
              </a:rPr>
              <a:t>Jajakallah</a:t>
            </a:r>
            <a:r>
              <a:rPr lang="en-US" sz="4800" b="1" dirty="0">
                <a:solidFill>
                  <a:srgbClr val="7030A0"/>
                </a:solidFill>
              </a:rPr>
              <a:t> </a:t>
            </a:r>
            <a:r>
              <a:rPr lang="en-US" sz="4800" b="1" dirty="0" err="1">
                <a:solidFill>
                  <a:srgbClr val="7030A0"/>
                </a:solidFill>
              </a:rPr>
              <a:t>Khairan</a:t>
            </a:r>
            <a:r>
              <a:rPr lang="en-US" sz="4800" b="1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88" y="4551483"/>
            <a:ext cx="7858425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371" y="948955"/>
            <a:ext cx="8761413" cy="706964"/>
          </a:xfrm>
        </p:spPr>
        <p:txBody>
          <a:bodyPr/>
          <a:lstStyle/>
          <a:p>
            <a:pPr algn="ctr"/>
            <a:r>
              <a:rPr lang="en-US" sz="4000" b="1" dirty="0"/>
              <a:t>Operators in C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9220" y="2285210"/>
            <a:ext cx="962371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 operators can be classified into following types:</a:t>
            </a:r>
          </a:p>
          <a:p>
            <a:endParaRPr lang="en-US" sz="2000" b="1" dirty="0"/>
          </a:p>
          <a:p>
            <a:pPr marL="342900" indent="-342900">
              <a:buFont typeface="+mj-lt"/>
              <a:buAutoNum type="alphaUcPeriod"/>
            </a:pPr>
            <a:r>
              <a:rPr lang="en-US" sz="2800" b="1" dirty="0">
                <a:solidFill>
                  <a:srgbClr val="7030A0"/>
                </a:solidFill>
              </a:rPr>
              <a:t>Arithmetic operators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b="1" dirty="0">
                <a:solidFill>
                  <a:srgbClr val="00B0F0"/>
                </a:solidFill>
              </a:rPr>
              <a:t>Relational operators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b="1" dirty="0">
                <a:solidFill>
                  <a:srgbClr val="7030A0"/>
                </a:solidFill>
              </a:rPr>
              <a:t>Logical operators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b="1" dirty="0">
                <a:solidFill>
                  <a:srgbClr val="00B0F0"/>
                </a:solidFill>
              </a:rPr>
              <a:t>Bitwise operators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b="1" dirty="0">
                <a:solidFill>
                  <a:srgbClr val="7030A0"/>
                </a:solidFill>
              </a:rPr>
              <a:t>Assignment operators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b="1" dirty="0">
                <a:solidFill>
                  <a:srgbClr val="00B0F0"/>
                </a:solidFill>
              </a:rPr>
              <a:t>Conditional operators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b="1" dirty="0">
                <a:solidFill>
                  <a:srgbClr val="7030A0"/>
                </a:solidFill>
              </a:rPr>
              <a:t>Special operators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94215A-5610-1094-9AA3-A82606761845}"/>
                  </a:ext>
                </a:extLst>
              </p14:cNvPr>
              <p14:cNvContentPartPr/>
              <p14:nvPr/>
            </p14:nvContentPartPr>
            <p14:xfrm>
              <a:off x="205560" y="1982520"/>
              <a:ext cx="9921240" cy="4411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94215A-5610-1094-9AA3-A826067618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973160"/>
                <a:ext cx="9939960" cy="44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388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371" y="948955"/>
            <a:ext cx="8761413" cy="706964"/>
          </a:xfrm>
        </p:spPr>
        <p:txBody>
          <a:bodyPr/>
          <a:lstStyle/>
          <a:p>
            <a:pPr algn="ctr"/>
            <a:r>
              <a:rPr lang="en-US" sz="5400" b="1" dirty="0"/>
              <a:t>Arithmetic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77976"/>
              </p:ext>
            </p:extLst>
          </p:nvPr>
        </p:nvGraphicFramePr>
        <p:xfrm>
          <a:off x="808954" y="2225040"/>
          <a:ext cx="10429103" cy="4365498"/>
        </p:xfrm>
        <a:graphic>
          <a:graphicData uri="http://schemas.openxmlformats.org/drawingml/2006/table">
            <a:tbl>
              <a:tblPr/>
              <a:tblGrid>
                <a:gridCol w="266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303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3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7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3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+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D03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adds two operands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F03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2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-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B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subtract second operands from first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7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*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3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multiply two operand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B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/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F04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divide numerator by denominator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7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4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%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1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4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3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3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remainder of division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B04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4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4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++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103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3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Increment operator </a:t>
                      </a:r>
                      <a:r>
                        <a:rPr lang="en-US" sz="2400" b="1" dirty="0">
                          <a:effectLst/>
                        </a:rPr>
                        <a:t>- increases integer value by one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3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--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7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Decrement operator </a:t>
                      </a:r>
                      <a:r>
                        <a:rPr lang="en-US" sz="2400" b="1" dirty="0">
                          <a:effectLst/>
                        </a:rPr>
                        <a:t>- decreases integer value by one</a:t>
                      </a:r>
                    </a:p>
                  </a:txBody>
                  <a:tcPr marL="68326" marR="68326" marT="34163" marB="34163">
                    <a:lnL w="9525" cap="flat" cmpd="sng" algn="ctr">
                      <a:solidFill>
                        <a:srgbClr val="303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52048F-EB8B-F270-CF77-D9A22177720F}"/>
                  </a:ext>
                </a:extLst>
              </p14:cNvPr>
              <p14:cNvContentPartPr/>
              <p14:nvPr/>
            </p14:nvContentPartPr>
            <p14:xfrm>
              <a:off x="1009080" y="1009080"/>
              <a:ext cx="11180160" cy="557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52048F-EB8B-F270-CF77-D9A221777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999720"/>
                <a:ext cx="11198880" cy="55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00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03238"/>
              </p:ext>
            </p:extLst>
          </p:nvPr>
        </p:nvGraphicFramePr>
        <p:xfrm>
          <a:off x="988541" y="2787650"/>
          <a:ext cx="10602099" cy="2987040"/>
        </p:xfrm>
        <a:graphic>
          <a:graphicData uri="http://schemas.openxmlformats.org/drawingml/2006/table">
            <a:tbl>
              <a:tblPr/>
              <a:tblGrid>
                <a:gridCol w="196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8800" b="1" dirty="0">
                          <a:solidFill>
                            <a:srgbClr val="7030A0"/>
                          </a:solidFill>
                          <a:effectLst/>
                        </a:rPr>
                        <a:t>++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1" dirty="0">
                          <a:solidFill>
                            <a:srgbClr val="7030A0"/>
                          </a:solidFill>
                          <a:effectLst/>
                        </a:rPr>
                        <a:t>Increment operator </a:t>
                      </a:r>
                      <a:r>
                        <a:rPr lang="en-US" sz="2800" b="1" dirty="0">
                          <a:effectLst/>
                        </a:rPr>
                        <a:t>increases the integer value by one.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rgbClr val="7030A0"/>
                          </a:solidFill>
                          <a:effectLst/>
                        </a:rPr>
                        <a:t>A++ = 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8800" b="1" dirty="0">
                          <a:solidFill>
                            <a:srgbClr val="7030A0"/>
                          </a:solidFill>
                          <a:effectLst/>
                        </a:rPr>
                        <a:t>--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1" dirty="0">
                          <a:solidFill>
                            <a:srgbClr val="7030A0"/>
                          </a:solidFill>
                          <a:effectLst/>
                        </a:rPr>
                        <a:t>Decrement operator </a:t>
                      </a:r>
                      <a:r>
                        <a:rPr lang="en-US" sz="2800" b="1" dirty="0">
                          <a:effectLst/>
                        </a:rPr>
                        <a:t>decreases the integer value by one.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rgbClr val="7030A0"/>
                          </a:solidFill>
                          <a:effectLst/>
                        </a:rPr>
                        <a:t>A-- = 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8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Relational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04087"/>
              </p:ext>
            </p:extLst>
          </p:nvPr>
        </p:nvGraphicFramePr>
        <p:xfrm>
          <a:off x="580768" y="2603500"/>
          <a:ext cx="10985156" cy="3569854"/>
        </p:xfrm>
        <a:graphic>
          <a:graphicData uri="http://schemas.openxmlformats.org/drawingml/2006/table">
            <a:tbl>
              <a:tblPr/>
              <a:tblGrid>
                <a:gridCol w="234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4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100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0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0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7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==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900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0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Check if two operand are equal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B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0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!=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D00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0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0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Check if two operand are not equal.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900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0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0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effectLst/>
                      </a:endParaRPr>
                    </a:p>
                    <a:p>
                      <a:pPr algn="ctr"/>
                      <a:r>
                        <a:rPr lang="en-US" sz="2000" b="1" dirty="0">
                          <a:effectLst/>
                        </a:rPr>
                        <a:t>&gt;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900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0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0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Check if operand on the left is greater than operand on the right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3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0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8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&lt;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B00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0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0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Check operand on the left is smaller than right operand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900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0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08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3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&gt;=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100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0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check left operand is greater than or equal to right operand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5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&lt;=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7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9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Check if operand on left is smaller than or equal to right operand</a:t>
                      </a:r>
                    </a:p>
                  </a:txBody>
                  <a:tcPr marL="62115" marR="62115" marT="31057" marB="31057">
                    <a:lnL w="9525" cap="flat" cmpd="sng" algn="ctr">
                      <a:solidFill>
                        <a:srgbClr val="D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7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0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435" y="2010380"/>
            <a:ext cx="4351025" cy="2283824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This is How</a:t>
            </a:r>
            <a:r>
              <a:rPr lang="en-US" sz="13800" b="1" dirty="0">
                <a:solidFill>
                  <a:srgbClr val="7030A0"/>
                </a:solidFill>
              </a:rPr>
              <a:t> </a:t>
            </a:r>
            <a:r>
              <a:rPr lang="en-US" sz="13800" b="1" dirty="0">
                <a:solidFill>
                  <a:schemeClr val="accent6"/>
                </a:solidFill>
              </a:rPr>
              <a:t>if </a:t>
            </a:r>
            <a:r>
              <a:rPr lang="en-US" b="1" dirty="0">
                <a:solidFill>
                  <a:srgbClr val="7030A0"/>
                </a:solidFill>
              </a:rPr>
              <a:t>condition works</a:t>
            </a:r>
          </a:p>
        </p:txBody>
      </p:sp>
      <p:pic>
        <p:nvPicPr>
          <p:cNvPr id="9218" name="Picture 2" descr="Decision making statement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66" y="937055"/>
            <a:ext cx="4769708" cy="49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9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if statement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0131" y="2312078"/>
            <a:ext cx="10886302" cy="23698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 if statement consists of a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Boolean expression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followed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by one or more statements.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cs typeface="Arial" panose="020B0604020202020204" pitchFamily="34" charset="0"/>
              </a:rPr>
              <a:t>Syntax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syntax of an 'if' statement in C programming language is −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9123" y="4879666"/>
            <a:ext cx="8859795" cy="1846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statement(s) will execute if the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			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expression is true */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87B438-E6A0-938F-8391-19898FBB13B6}"/>
                  </a:ext>
                </a:extLst>
              </p14:cNvPr>
              <p14:cNvContentPartPr/>
              <p14:nvPr/>
            </p14:nvContentPartPr>
            <p14:xfrm>
              <a:off x="428760" y="1009080"/>
              <a:ext cx="11153520" cy="584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87B438-E6A0-938F-8391-19898FBB13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999720"/>
                <a:ext cx="11172240" cy="58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419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435" y="2010380"/>
            <a:ext cx="4351025" cy="2283824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This is How</a:t>
            </a:r>
            <a:br>
              <a:rPr lang="en-US" sz="13800" b="1" dirty="0">
                <a:solidFill>
                  <a:srgbClr val="7030A0"/>
                </a:solidFill>
              </a:rPr>
            </a:br>
            <a:r>
              <a:rPr lang="en-US" sz="11500" b="1" dirty="0">
                <a:solidFill>
                  <a:schemeClr val="accent6"/>
                </a:solidFill>
              </a:rPr>
              <a:t>if else </a:t>
            </a:r>
            <a:r>
              <a:rPr lang="en-US" b="1" dirty="0">
                <a:solidFill>
                  <a:srgbClr val="7030A0"/>
                </a:solidFill>
              </a:rPr>
              <a:t>condition works</a:t>
            </a:r>
          </a:p>
        </p:txBody>
      </p:sp>
      <p:pic>
        <p:nvPicPr>
          <p:cNvPr id="11266" name="Picture 2" descr="C if...else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57" y="864973"/>
            <a:ext cx="4695567" cy="514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380C8E-B545-EB2B-0E29-643C9C94BAC3}"/>
                  </a:ext>
                </a:extLst>
              </p14:cNvPr>
              <p14:cNvContentPartPr/>
              <p14:nvPr/>
            </p14:nvContentPartPr>
            <p14:xfrm>
              <a:off x="1482480" y="830520"/>
              <a:ext cx="10564200" cy="336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380C8E-B545-EB2B-0E29-643C9C94B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3120" y="821160"/>
                <a:ext cx="10582920" cy="33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930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1460</TotalTime>
  <Words>1112</Words>
  <Application>Microsoft Office PowerPoint</Application>
  <PresentationFormat>Widescreen</PresentationFormat>
  <Paragraphs>241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Century Gothic</vt:lpstr>
      <vt:lpstr>Courier New</vt:lpstr>
      <vt:lpstr>system-ui</vt:lpstr>
      <vt:lpstr>var(--bs-font-monospace)</vt:lpstr>
      <vt:lpstr>Wingdings 3</vt:lpstr>
      <vt:lpstr>Ion Boardroom</vt:lpstr>
      <vt:lpstr>Welcome</vt:lpstr>
      <vt:lpstr>Operators in C Language</vt:lpstr>
      <vt:lpstr>Operators in C Language</vt:lpstr>
      <vt:lpstr>Arithmetic operators</vt:lpstr>
      <vt:lpstr>PowerPoint Presentation</vt:lpstr>
      <vt:lpstr>Relational operators</vt:lpstr>
      <vt:lpstr>This is How if condition works</vt:lpstr>
      <vt:lpstr>if statement</vt:lpstr>
      <vt:lpstr>This is How if else condition works</vt:lpstr>
      <vt:lpstr>if...else statement</vt:lpstr>
      <vt:lpstr>This is How switch condition works</vt:lpstr>
      <vt:lpstr>Switch statement</vt:lpstr>
      <vt:lpstr>Logical operator</vt:lpstr>
      <vt:lpstr>Bitwise operators</vt:lpstr>
      <vt:lpstr>Assignment Operators</vt:lpstr>
      <vt:lpstr>Conditional operator</vt:lpstr>
      <vt:lpstr>Special Operator</vt:lpstr>
      <vt:lpstr>Operators Precedence in C</vt:lpstr>
      <vt:lpstr>Kocu, Hahahaha</vt:lpstr>
      <vt:lpstr>পারবা ……?  Chat এ লিখে পেল দ্রুত!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Junior‘s</dc:title>
  <dc:creator>Microsoft account</dc:creator>
  <cp:lastModifiedBy>Sorowar Mahabub</cp:lastModifiedBy>
  <cp:revision>38</cp:revision>
  <dcterms:created xsi:type="dcterms:W3CDTF">2021-08-20T12:24:43Z</dcterms:created>
  <dcterms:modified xsi:type="dcterms:W3CDTF">2022-08-05T19:08:11Z</dcterms:modified>
</cp:coreProperties>
</file>