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1" autoAdjust="0"/>
    <p:restoredTop sz="94660"/>
  </p:normalViewPr>
  <p:slideViewPr>
    <p:cSldViewPr snapToGrid="0">
      <p:cViewPr>
        <p:scale>
          <a:sx n="62" d="100"/>
          <a:sy n="62" d="100"/>
        </p:scale>
        <p:origin x="97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1056" y="2846738"/>
            <a:ext cx="7062288" cy="1144495"/>
          </a:xfrm>
        </p:spPr>
        <p:txBody>
          <a:bodyPr/>
          <a:lstStyle/>
          <a:p>
            <a:pPr algn="ctr"/>
            <a:r>
              <a:rPr lang="en-US" sz="115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</a:t>
            </a:r>
            <a:r>
              <a:rPr lang="en-US" sz="72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Junior‘s</a:t>
            </a:r>
            <a:endParaRPr lang="en-US" sz="11500" b="1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8680" y="642552"/>
            <a:ext cx="563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600" dirty="0" err="1">
                <a:solidFill>
                  <a:schemeClr val="bg1"/>
                </a:solidFill>
              </a:rPr>
              <a:t>Bismilllahhir</a:t>
            </a:r>
            <a:r>
              <a:rPr lang="en-US" b="1" spc="600" dirty="0">
                <a:solidFill>
                  <a:schemeClr val="bg1"/>
                </a:solidFill>
              </a:rPr>
              <a:t> Rahmanir Rahim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772793" y="4164484"/>
            <a:ext cx="7762978" cy="951213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7200" cap="none" dirty="0"/>
              <a:t>Hosted and prepared by</a:t>
            </a:r>
          </a:p>
          <a:p>
            <a:pPr algn="ctr"/>
            <a:r>
              <a:rPr lang="en-US" sz="14400" b="1" dirty="0">
                <a:solidFill>
                  <a:srgbClr val="00B0F0"/>
                </a:solidFill>
              </a:rPr>
              <a:t>MD. SOROWAR MAHABUB RABBY </a:t>
            </a:r>
          </a:p>
          <a:p>
            <a:pPr algn="ctr"/>
            <a:r>
              <a:rPr lang="en-US" sz="6400" dirty="0"/>
              <a:t>Department of CSE (Computer Science and Engineering) , IIUC</a:t>
            </a:r>
          </a:p>
          <a:p>
            <a:pPr algn="ctr"/>
            <a:r>
              <a:rPr lang="en-US" sz="6400" dirty="0"/>
              <a:t>Cell: 01834756433, 01521564157 </a:t>
            </a:r>
          </a:p>
          <a:p>
            <a:pPr algn="ctr"/>
            <a:r>
              <a:rPr lang="en-US" sz="6400" dirty="0"/>
              <a:t>E-mail: </a:t>
            </a:r>
            <a:r>
              <a:rPr lang="en-US" sz="6400" cap="none" dirty="0"/>
              <a:t>sorowarmahabub1709vip@gmail.com </a:t>
            </a:r>
          </a:p>
        </p:txBody>
      </p:sp>
    </p:spTree>
    <p:extLst>
      <p:ext uri="{BB962C8B-B14F-4D97-AF65-F5344CB8AC3E}">
        <p14:creationId xmlns:p14="http://schemas.microsoft.com/office/powerpoint/2010/main" val="376481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50" autoRev="1" fill="remov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remov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autoRev="1" fill="remov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remov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371" y="948955"/>
            <a:ext cx="8761413" cy="706964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sz="4400" b="1" dirty="0"/>
              <a:t>C Programming</a:t>
            </a:r>
            <a:r>
              <a:rPr lang="en-US" dirty="0"/>
              <a:t> Structure </a:t>
            </a:r>
          </a:p>
        </p:txBody>
      </p:sp>
      <p:sp>
        <p:nvSpPr>
          <p:cNvPr id="4" name="Rectangle 3"/>
          <p:cNvSpPr/>
          <p:nvPr/>
        </p:nvSpPr>
        <p:spPr>
          <a:xfrm>
            <a:off x="1550370" y="2567149"/>
            <a:ext cx="86320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#include&lt;</a:t>
            </a:r>
            <a:r>
              <a:rPr lang="en-US" sz="2800" b="1" dirty="0" err="1">
                <a:solidFill>
                  <a:srgbClr val="7030A0"/>
                </a:solidFill>
              </a:rPr>
              <a:t>stdio.h</a:t>
            </a:r>
            <a:r>
              <a:rPr lang="en-US" sz="2800" b="1" dirty="0">
                <a:solidFill>
                  <a:srgbClr val="7030A0"/>
                </a:solidFill>
              </a:rPr>
              <a:t>&gt;</a:t>
            </a:r>
          </a:p>
          <a:p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b="1" dirty="0" err="1">
                <a:solidFill>
                  <a:srgbClr val="7030A0"/>
                </a:solidFill>
              </a:rPr>
              <a:t>int</a:t>
            </a:r>
            <a:r>
              <a:rPr lang="en-US" sz="2800" b="1" dirty="0">
                <a:solidFill>
                  <a:srgbClr val="7030A0"/>
                </a:solidFill>
              </a:rPr>
              <a:t> main()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{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</a:t>
            </a:r>
            <a:r>
              <a:rPr lang="en-US" sz="6600" b="1" dirty="0">
                <a:solidFill>
                  <a:srgbClr val="7030A0"/>
                </a:solidFill>
              </a:rPr>
              <a:t>//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7200" b="1" dirty="0">
                <a:solidFill>
                  <a:srgbClr val="C00000"/>
                </a:solidFill>
              </a:rPr>
              <a:t>01874255509</a:t>
            </a:r>
            <a:endParaRPr lang="as-IN" sz="7200" b="1" dirty="0">
              <a:solidFill>
                <a:srgbClr val="C00000"/>
              </a:solidFill>
            </a:endParaRPr>
          </a:p>
          <a:p>
            <a:r>
              <a:rPr lang="as-IN" sz="2800" b="1" dirty="0">
                <a:solidFill>
                  <a:srgbClr val="7030A0"/>
                </a:solidFill>
              </a:rPr>
              <a:t>    </a:t>
            </a:r>
            <a:r>
              <a:rPr lang="en-US" sz="2800" b="1" dirty="0">
                <a:solidFill>
                  <a:srgbClr val="7030A0"/>
                </a:solidFill>
              </a:rPr>
              <a:t>return 0;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496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371" y="948955"/>
            <a:ext cx="8761413" cy="706964"/>
          </a:xfrm>
        </p:spPr>
        <p:txBody>
          <a:bodyPr/>
          <a:lstStyle/>
          <a:p>
            <a:pPr algn="ctr"/>
            <a:r>
              <a:rPr lang="en-US" sz="4800" b="1" dirty="0"/>
              <a:t>Hello World </a:t>
            </a:r>
            <a:br>
              <a:rPr lang="en-US" dirty="0"/>
            </a:br>
            <a:r>
              <a:rPr lang="en-US" dirty="0"/>
              <a:t>                              </a:t>
            </a:r>
            <a:r>
              <a:rPr lang="en-US" sz="1800" b="1" dirty="0"/>
              <a:t>in	                                                </a:t>
            </a:r>
            <a:r>
              <a:rPr lang="en-US" sz="4000" b="1" dirty="0"/>
              <a:t>  1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C Programming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86296" y="282831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#include&lt;</a:t>
            </a:r>
            <a:r>
              <a:rPr lang="en-US" sz="2800" b="1" dirty="0" err="1">
                <a:solidFill>
                  <a:srgbClr val="7030A0"/>
                </a:solidFill>
              </a:rPr>
              <a:t>stdio.h</a:t>
            </a:r>
            <a:r>
              <a:rPr lang="en-US" sz="2800" b="1" dirty="0">
                <a:solidFill>
                  <a:srgbClr val="7030A0"/>
                </a:solidFill>
              </a:rPr>
              <a:t>&gt;</a:t>
            </a:r>
          </a:p>
          <a:p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b="1" dirty="0" err="1">
                <a:solidFill>
                  <a:srgbClr val="7030A0"/>
                </a:solidFill>
              </a:rPr>
              <a:t>int</a:t>
            </a:r>
            <a:r>
              <a:rPr lang="en-US" sz="2800" b="1" dirty="0">
                <a:solidFill>
                  <a:srgbClr val="7030A0"/>
                </a:solidFill>
              </a:rPr>
              <a:t> main()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{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 </a:t>
            </a:r>
            <a:r>
              <a:rPr lang="en-US" sz="2800" b="1" dirty="0" err="1">
                <a:solidFill>
                  <a:srgbClr val="7030A0"/>
                </a:solidFill>
              </a:rPr>
              <a:t>printf</a:t>
            </a:r>
            <a:r>
              <a:rPr lang="en-US" sz="2800" b="1" dirty="0">
                <a:solidFill>
                  <a:srgbClr val="7030A0"/>
                </a:solidFill>
              </a:rPr>
              <a:t>("Hello world!");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return 0;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461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371" y="948955"/>
            <a:ext cx="8761413" cy="706964"/>
          </a:xfrm>
        </p:spPr>
        <p:txBody>
          <a:bodyPr/>
          <a:lstStyle/>
          <a:p>
            <a:pPr algn="ctr"/>
            <a:r>
              <a:rPr lang="en-US" sz="4800" b="1" dirty="0"/>
              <a:t>Hello World </a:t>
            </a:r>
            <a:br>
              <a:rPr lang="en-US" dirty="0"/>
            </a:br>
            <a:r>
              <a:rPr lang="en-US" dirty="0"/>
              <a:t>                              </a:t>
            </a:r>
            <a:r>
              <a:rPr lang="en-US" sz="1800" b="1" dirty="0"/>
              <a:t>in	                                                </a:t>
            </a:r>
            <a:r>
              <a:rPr lang="en-US" sz="4000" b="1" dirty="0"/>
              <a:t>  2</a:t>
            </a:r>
            <a:br>
              <a:rPr lang="en-US" dirty="0"/>
            </a:br>
            <a:r>
              <a:rPr lang="en-US" b="1" dirty="0" err="1"/>
              <a:t>Vjudge</a:t>
            </a:r>
            <a:r>
              <a:rPr lang="en-US" b="1" dirty="0"/>
              <a:t> Contest- 001</a:t>
            </a:r>
          </a:p>
        </p:txBody>
      </p:sp>
      <p:sp>
        <p:nvSpPr>
          <p:cNvPr id="4" name="Rectangle 3"/>
          <p:cNvSpPr/>
          <p:nvPr/>
        </p:nvSpPr>
        <p:spPr>
          <a:xfrm>
            <a:off x="1760436" y="254411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#include&lt;</a:t>
            </a:r>
            <a:r>
              <a:rPr lang="en-US" sz="2800" b="1" dirty="0" err="1">
                <a:solidFill>
                  <a:srgbClr val="7030A0"/>
                </a:solidFill>
              </a:rPr>
              <a:t>stdio.h</a:t>
            </a:r>
            <a:r>
              <a:rPr lang="en-US" sz="2800" b="1" dirty="0">
                <a:solidFill>
                  <a:srgbClr val="7030A0"/>
                </a:solidFill>
              </a:rPr>
              <a:t>&gt;</a:t>
            </a:r>
          </a:p>
          <a:p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b="1" dirty="0" err="1">
                <a:solidFill>
                  <a:srgbClr val="7030A0"/>
                </a:solidFill>
              </a:rPr>
              <a:t>int</a:t>
            </a:r>
            <a:r>
              <a:rPr lang="en-US" sz="2800" b="1" dirty="0">
                <a:solidFill>
                  <a:srgbClr val="7030A0"/>
                </a:solidFill>
              </a:rPr>
              <a:t> main()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{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 </a:t>
            </a:r>
            <a:r>
              <a:rPr lang="en-US" sz="2800" b="1" dirty="0" err="1">
                <a:solidFill>
                  <a:srgbClr val="7030A0"/>
                </a:solidFill>
              </a:rPr>
              <a:t>printf</a:t>
            </a:r>
            <a:r>
              <a:rPr lang="en-US" sz="2800" b="1" dirty="0">
                <a:solidFill>
                  <a:srgbClr val="7030A0"/>
                </a:solidFill>
              </a:rPr>
              <a:t>("Hello, World!");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return 0;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104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2879" y="2844800"/>
            <a:ext cx="95758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01521564157</a:t>
            </a:r>
          </a:p>
          <a:p>
            <a:pPr algn="ctr"/>
            <a:r>
              <a:rPr lang="en-US" sz="8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Pera</a:t>
            </a:r>
            <a:r>
              <a:rPr lang="en-US" sz="8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8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nai</a:t>
            </a:r>
            <a:r>
              <a:rPr lang="en-US" sz="8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Chill</a:t>
            </a:r>
          </a:p>
        </p:txBody>
      </p:sp>
    </p:spTree>
    <p:extLst>
      <p:ext uri="{BB962C8B-B14F-4D97-AF65-F5344CB8AC3E}">
        <p14:creationId xmlns:p14="http://schemas.microsoft.com/office/powerpoint/2010/main" val="305528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154954" y="2603500"/>
            <a:ext cx="8825659" cy="16979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7030A0"/>
                </a:solidFill>
              </a:rPr>
              <a:t>Thanks</a:t>
            </a:r>
          </a:p>
          <a:p>
            <a:pPr marL="0" indent="0" algn="ctr">
              <a:buNone/>
            </a:pPr>
            <a:r>
              <a:rPr lang="en-US" sz="4800" b="1" dirty="0">
                <a:solidFill>
                  <a:srgbClr val="7030A0"/>
                </a:solidFill>
              </a:rPr>
              <a:t>(</a:t>
            </a:r>
            <a:r>
              <a:rPr lang="en-US" sz="4800" b="1" dirty="0" err="1">
                <a:solidFill>
                  <a:srgbClr val="7030A0"/>
                </a:solidFill>
              </a:rPr>
              <a:t>Jajakallah</a:t>
            </a:r>
            <a:r>
              <a:rPr lang="en-US" sz="4800" b="1" dirty="0">
                <a:solidFill>
                  <a:srgbClr val="7030A0"/>
                </a:solidFill>
              </a:rPr>
              <a:t> </a:t>
            </a:r>
            <a:r>
              <a:rPr lang="en-US" sz="4800" b="1" dirty="0" err="1">
                <a:solidFill>
                  <a:srgbClr val="7030A0"/>
                </a:solidFill>
              </a:rPr>
              <a:t>Khairan</a:t>
            </a:r>
            <a:r>
              <a:rPr lang="en-US" sz="4800" b="1" dirty="0">
                <a:solidFill>
                  <a:srgbClr val="7030A0"/>
                </a:solidFill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188" y="4551483"/>
            <a:ext cx="7858425" cy="200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8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505</TotalTime>
  <Words>145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Welcome Junior‘s</vt:lpstr>
      <vt:lpstr>Basic C Programming Structure </vt:lpstr>
      <vt:lpstr>Hello World                                in                                                   1  C Programming</vt:lpstr>
      <vt:lpstr>Hello World                                in                                                   2 Vjudge Contest- 001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Junior‘s</dc:title>
  <dc:creator>Microsoft account</dc:creator>
  <cp:lastModifiedBy>Sorowar Mahabub</cp:lastModifiedBy>
  <cp:revision>12</cp:revision>
  <dcterms:created xsi:type="dcterms:W3CDTF">2021-08-20T12:24:43Z</dcterms:created>
  <dcterms:modified xsi:type="dcterms:W3CDTF">2021-12-21T15:37:39Z</dcterms:modified>
</cp:coreProperties>
</file>