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68" r:id="rId6"/>
    <p:sldId id="267" r:id="rId7"/>
    <p:sldId id="272" r:id="rId8"/>
    <p:sldId id="273" r:id="rId9"/>
    <p:sldId id="274" r:id="rId10"/>
    <p:sldId id="275" r:id="rId11"/>
    <p:sldId id="276" r:id="rId12"/>
    <p:sldId id="277" r:id="rId13"/>
    <p:sldId id="271"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AB25"/>
    <a:srgbClr val="C45900"/>
    <a:srgbClr val="7B8D1F"/>
    <a:srgbClr val="394404"/>
    <a:srgbClr val="5F6F0F"/>
    <a:srgbClr val="718412"/>
    <a:srgbClr val="65741A"/>
    <a:srgbClr val="70811D"/>
    <a:srgbClr val="839721"/>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8" d="100"/>
          <a:sy n="68" d="100"/>
        </p:scale>
        <p:origin x="60" y="9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10/26/2022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10/26/2022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10/26/2022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10/26/2022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10/26/2022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10/26/2022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10/26/2022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10/26/2022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10/26/2022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10/26/2022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10/26/2022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safayathossen@iut-dhaka.edu" TargetMode="Externa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hyperlink" Target="https://www.iiuc.ac.bd/"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516928" y="1830051"/>
            <a:ext cx="9727036" cy="1212740"/>
          </a:xfrm>
          <a:solidFill>
            <a:schemeClr val="accent6"/>
          </a:solidFill>
          <a:ln>
            <a:solidFill>
              <a:srgbClr val="C45900"/>
            </a:solidFill>
          </a:ln>
          <a:effectLst>
            <a:glow rad="228600">
              <a:schemeClr val="accent3">
                <a:satMod val="175000"/>
                <a:alpha val="40000"/>
              </a:schemeClr>
            </a:glow>
          </a:effectLst>
        </p:spPr>
        <p:txBody>
          <a:bodyPr>
            <a:normAutofit/>
          </a:bodyPr>
          <a:lstStyle/>
          <a:p>
            <a:pPr algn="ctr"/>
            <a:r>
              <a:rPr lang="en-US" sz="7100" b="1" cap="none" spc="0" dirty="0">
                <a:ln w="0">
                  <a:solidFill>
                    <a:schemeClr val="accent6">
                      <a:lumMod val="40000"/>
                      <a:lumOff val="60000"/>
                    </a:schemeClr>
                  </a:solidFill>
                </a:ln>
                <a:solidFill>
                  <a:schemeClr val="accent3">
                    <a:lumMod val="20000"/>
                    <a:lumOff val="80000"/>
                  </a:schemeClr>
                </a:solidFill>
                <a:effectLst>
                  <a:glow rad="228600">
                    <a:schemeClr val="accent6">
                      <a:satMod val="175000"/>
                      <a:alpha val="40000"/>
                    </a:schemeClr>
                  </a:glow>
                  <a:reflection blurRad="6350" stA="53000" endA="300" endPos="35500" dir="5400000" sy="-90000" algn="bl" rotWithShape="0"/>
                </a:effectLst>
              </a:rPr>
              <a:t>Proposal Presentation</a:t>
            </a:r>
          </a:p>
        </p:txBody>
      </p:sp>
      <p:sp>
        <p:nvSpPr>
          <p:cNvPr id="6" name="TextBox 5">
            <a:extLst>
              <a:ext uri="{FF2B5EF4-FFF2-40B4-BE49-F238E27FC236}">
                <a16:creationId xmlns:a16="http://schemas.microsoft.com/office/drawing/2014/main" id="{AA90E026-C806-91E1-E9FC-F91E0DF2A868}"/>
              </a:ext>
            </a:extLst>
          </p:cNvPr>
          <p:cNvSpPr txBox="1"/>
          <p:nvPr/>
        </p:nvSpPr>
        <p:spPr>
          <a:xfrm>
            <a:off x="2513012" y="3581400"/>
            <a:ext cx="9411268" cy="830997"/>
          </a:xfrm>
          <a:prstGeom prst="rect">
            <a:avLst/>
          </a:prstGeom>
          <a:noFill/>
        </p:spPr>
        <p:txBody>
          <a:bodyPr wrap="square">
            <a:spAutoFit/>
          </a:bodyPr>
          <a:lstStyle/>
          <a:p>
            <a:pPr algn="r"/>
            <a: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Course Code: CSE-3524</a:t>
            </a:r>
            <a:b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br>
            <a:r>
              <a:rPr lang="en-US" sz="2400"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Course Title: </a:t>
            </a:r>
            <a:r>
              <a:rPr lang="en-US" i="1" dirty="0">
                <a:ln w="0"/>
                <a:solidFill>
                  <a:schemeClr val="accent6">
                    <a:lumMod val="20000"/>
                    <a:lumOff val="80000"/>
                  </a:schemeClr>
                </a:solidFill>
                <a:effectLst>
                  <a:glow rad="228600">
                    <a:schemeClr val="accent3">
                      <a:satMod val="175000"/>
                      <a:alpha val="40000"/>
                    </a:schemeClr>
                  </a:glow>
                  <a:reflection blurRad="6350" stA="53000" endA="300" endPos="35500" dir="5400000" sy="-90000" algn="bl" rotWithShape="0"/>
                </a:effectLst>
              </a:rPr>
              <a:t>Microprocessor, Microcontrollers &amp; Embedded System</a:t>
            </a:r>
          </a:p>
        </p:txBody>
      </p:sp>
      <p:sp>
        <p:nvSpPr>
          <p:cNvPr id="7" name="TextBox 6">
            <a:extLst>
              <a:ext uri="{FF2B5EF4-FFF2-40B4-BE49-F238E27FC236}">
                <a16:creationId xmlns:a16="http://schemas.microsoft.com/office/drawing/2014/main" id="{F03BDB15-4FF6-F61E-BC6F-D67A599BF36D}"/>
              </a:ext>
            </a:extLst>
          </p:cNvPr>
          <p:cNvSpPr txBox="1"/>
          <p:nvPr/>
        </p:nvSpPr>
        <p:spPr>
          <a:xfrm>
            <a:off x="684212" y="4573250"/>
            <a:ext cx="5105400" cy="1446550"/>
          </a:xfrm>
          <a:prstGeom prst="rect">
            <a:avLst/>
          </a:prstGeom>
          <a:solidFill>
            <a:srgbClr val="7030A0"/>
          </a:solidFill>
          <a:ln>
            <a:solidFill>
              <a:srgbClr val="002060"/>
            </a:solidFill>
          </a:ln>
          <a:effectLst>
            <a:glow rad="228600">
              <a:schemeClr val="accent3">
                <a:satMod val="175000"/>
                <a:alpha val="40000"/>
              </a:schemeClr>
            </a:glow>
          </a:effectLst>
        </p:spPr>
        <p:txBody>
          <a:bodyPr wrap="square" rtlCol="0">
            <a:spAutoFit/>
          </a:bodyPr>
          <a:lstStyle/>
          <a:p>
            <a:r>
              <a:rPr lang="en-US" sz="1800" i="1" u="sng" dirty="0"/>
              <a:t>Submitted to-</a:t>
            </a:r>
            <a:endParaRPr lang="en-US" sz="1800" i="1" dirty="0"/>
          </a:p>
          <a:p>
            <a:r>
              <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rPr>
              <a:t>Md. </a:t>
            </a:r>
            <a:r>
              <a:rPr lang="en-US" sz="3200" b="1" dirty="0" err="1">
                <a:effectLst>
                  <a:glow rad="228600">
                    <a:schemeClr val="accent3">
                      <a:satMod val="175000"/>
                      <a:alpha val="40000"/>
                    </a:schemeClr>
                  </a:glow>
                </a:effectLst>
                <a:latin typeface="Times New Roman" panose="02020603050405020304" pitchFamily="18" charset="0"/>
                <a:cs typeface="Times New Roman" panose="02020603050405020304" pitchFamily="18" charset="0"/>
              </a:rPr>
              <a:t>Safayat</a:t>
            </a:r>
            <a:r>
              <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rPr>
              <a:t> </a:t>
            </a:r>
            <a:r>
              <a:rPr lang="en-US" sz="3200" b="1" dirty="0" err="1">
                <a:effectLst>
                  <a:glow rad="228600">
                    <a:schemeClr val="accent3">
                      <a:satMod val="175000"/>
                      <a:alpha val="40000"/>
                    </a:schemeClr>
                  </a:glow>
                </a:effectLst>
                <a:latin typeface="Times New Roman" panose="02020603050405020304" pitchFamily="18" charset="0"/>
                <a:cs typeface="Times New Roman" panose="02020603050405020304" pitchFamily="18" charset="0"/>
              </a:rPr>
              <a:t>Hossen</a:t>
            </a:r>
            <a:endParaRPr lang="en-US" sz="3200" b="1" dirty="0">
              <a:effectLst>
                <a:glow rad="228600">
                  <a:schemeClr val="accent3">
                    <a:satMod val="175000"/>
                    <a:alpha val="40000"/>
                  </a:schemeClr>
                </a:glow>
              </a:effectLst>
              <a:latin typeface="Times New Roman" panose="02020603050405020304" pitchFamily="18" charset="0"/>
              <a:cs typeface="Times New Roman" panose="02020603050405020304" pitchFamily="18" charset="0"/>
            </a:endParaRPr>
          </a:p>
          <a:p>
            <a:r>
              <a:rPr lang="en-US" sz="1800" i="1" dirty="0">
                <a:latin typeface="Times New Roman" panose="02020603050405020304" pitchFamily="18" charset="0"/>
                <a:cs typeface="Times New Roman" panose="02020603050405020304" pitchFamily="18" charset="0"/>
              </a:rPr>
              <a:t>Assistant Lecturer, Dept. of CSE, IIUC</a:t>
            </a:r>
          </a:p>
          <a:p>
            <a:r>
              <a:rPr lang="en-US" sz="1800" b="1" dirty="0">
                <a:latin typeface="Times New Roman" panose="02020603050405020304" pitchFamily="18" charset="0"/>
                <a:cs typeface="Times New Roman" panose="02020603050405020304" pitchFamily="18" charset="0"/>
              </a:rPr>
              <a:t>Cell: 01736161688, </a:t>
            </a:r>
            <a:r>
              <a:rPr lang="en-US" sz="1800" b="1" u="sng" dirty="0">
                <a:latin typeface="Times New Roman" panose="02020603050405020304" pitchFamily="18" charset="0"/>
                <a:cs typeface="Times New Roman" panose="02020603050405020304" pitchFamily="18" charset="0"/>
                <a:hlinkClick r:id="rId3"/>
              </a:rPr>
              <a:t>safayathossen@iut-dhaka.edu</a:t>
            </a:r>
            <a:r>
              <a:rPr lang="en-US" sz="1800" b="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22D6DC8-0B33-A9D2-6030-F74448A5BB29}"/>
              </a:ext>
            </a:extLst>
          </p:cNvPr>
          <p:cNvSpPr txBox="1"/>
          <p:nvPr/>
        </p:nvSpPr>
        <p:spPr>
          <a:xfrm>
            <a:off x="900988" y="925422"/>
            <a:ext cx="11087668" cy="584775"/>
          </a:xfrm>
          <a:prstGeom prst="rect">
            <a:avLst/>
          </a:prstGeom>
          <a:noFill/>
        </p:spPr>
        <p:txBody>
          <a:bodyPr wrap="square">
            <a:spAutoFit/>
          </a:bodyPr>
          <a:lstStyle/>
          <a:p>
            <a:pPr algn="ctr"/>
            <a:r>
              <a:rPr lang="en-US" sz="3200" i="0" strike="noStrike" dirty="0">
                <a:ln w="0"/>
                <a:effectLst>
                  <a:glow rad="228600">
                    <a:schemeClr val="accent6">
                      <a:satMod val="175000"/>
                      <a:alpha val="40000"/>
                    </a:schemeClr>
                  </a:glow>
                  <a:outerShdw blurRad="38100" dist="19050" dir="2700000" algn="tl" rotWithShape="0">
                    <a:schemeClr val="dk1">
                      <a:alpha val="40000"/>
                    </a:schemeClr>
                  </a:outerShdw>
                </a:effectLst>
                <a:latin typeface="Times New Roman" panose="02020603050405020304" pitchFamily="18" charset="0"/>
              </a:rPr>
              <a:t>Dept. Of Computer Science &amp; Engineering</a:t>
            </a:r>
          </a:p>
        </p:txBody>
      </p:sp>
      <p:pic>
        <p:nvPicPr>
          <p:cNvPr id="2" name="Picture 1" descr="IIUC">
            <a:hlinkClick r:id="rId4"/>
            <a:extLst>
              <a:ext uri="{FF2B5EF4-FFF2-40B4-BE49-F238E27FC236}">
                <a16:creationId xmlns:a16="http://schemas.microsoft.com/office/drawing/2014/main" id="{5933686C-A877-7DBB-44C1-7DCC8F9A99E0}"/>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89012" y="214274"/>
            <a:ext cx="10999644" cy="757314"/>
          </a:xfrm>
          <a:prstGeom prst="round2DiagRect">
            <a:avLst>
              <a:gd name="adj1" fmla="val 16667"/>
              <a:gd name="adj2" fmla="val 0"/>
            </a:avLst>
          </a:prstGeom>
          <a:ln w="38100" cap="sq">
            <a:solidFill>
              <a:schemeClr val="accent3">
                <a:lumMod val="50000"/>
              </a:schemeClr>
            </a:solidFill>
            <a:miter lim="800000"/>
          </a:ln>
          <a:effectLst>
            <a:glow rad="228600">
              <a:schemeClr val="accent6">
                <a:satMod val="175000"/>
                <a:alpha val="40000"/>
              </a:schemeClr>
            </a:glow>
            <a:outerShdw blurRad="254000" algn="tl" rotWithShape="0">
              <a:srgbClr val="000000">
                <a:alpha val="43000"/>
              </a:srgbClr>
            </a:outerShdw>
          </a:effectLst>
        </p:spPr>
      </p:pic>
      <p:sp>
        <p:nvSpPr>
          <p:cNvPr id="3" name="TextBox 2">
            <a:extLst>
              <a:ext uri="{FF2B5EF4-FFF2-40B4-BE49-F238E27FC236}">
                <a16:creationId xmlns:a16="http://schemas.microsoft.com/office/drawing/2014/main" id="{B723D6FE-19D8-1826-7614-4748FC840C60}"/>
              </a:ext>
            </a:extLst>
          </p:cNvPr>
          <p:cNvSpPr txBox="1"/>
          <p:nvPr/>
        </p:nvSpPr>
        <p:spPr>
          <a:xfrm>
            <a:off x="4214842" y="3058180"/>
            <a:ext cx="3865161" cy="707886"/>
          </a:xfrm>
          <a:prstGeom prst="rect">
            <a:avLst/>
          </a:prstGeom>
          <a:noFill/>
        </p:spPr>
        <p:txBody>
          <a:bodyPr wrap="none" rtlCol="0">
            <a:spAutoFit/>
            <a:scene3d>
              <a:camera prst="orthographicFront"/>
              <a:lightRig rig="threePt" dir="t"/>
            </a:scene3d>
            <a:sp3d extrusionH="57150">
              <a:bevelT w="57150" h="38100" prst="hardEdge"/>
            </a:sp3d>
          </a:bodyPr>
          <a:lstStyle/>
          <a:p>
            <a:pPr algn="ctr"/>
            <a:r>
              <a:rPr lang="en-US" sz="2000" b="1" dirty="0">
                <a:solidFill>
                  <a:srgbClr val="7030A0"/>
                </a:solidFill>
                <a:effectLst>
                  <a:glow rad="228600">
                    <a:schemeClr val="accent1">
                      <a:satMod val="175000"/>
                      <a:alpha val="40000"/>
                    </a:schemeClr>
                  </a:glow>
                </a:effectLst>
                <a:latin typeface="Berlin Sans FB" panose="020E0602020502020306" pitchFamily="34" charset="0"/>
              </a:rPr>
              <a:t>Of   </a:t>
            </a:r>
            <a:r>
              <a:rPr lang="en-US" sz="4000" b="1" dirty="0">
                <a:solidFill>
                  <a:srgbClr val="7030A0"/>
                </a:solidFill>
                <a:effectLst>
                  <a:glow rad="228600">
                    <a:schemeClr val="accent1">
                      <a:satMod val="175000"/>
                      <a:alpha val="40000"/>
                    </a:schemeClr>
                  </a:glow>
                </a:effectLst>
                <a:latin typeface="Berlin Sans FB" panose="020E0602020502020306" pitchFamily="34" charset="0"/>
              </a:rPr>
              <a:t>Team Bratva</a:t>
            </a:r>
            <a:endParaRPr lang="en-US" sz="2800" b="1" dirty="0">
              <a:solidFill>
                <a:srgbClr val="7030A0"/>
              </a:solidFill>
              <a:effectLst>
                <a:glow rad="228600">
                  <a:schemeClr val="accent1">
                    <a:satMod val="175000"/>
                    <a:alpha val="40000"/>
                  </a:schemeClr>
                </a:glow>
              </a:effectLst>
              <a:latin typeface="Berlin Sans FB" panose="020E0602020502020306" pitchFamily="34" charset="0"/>
            </a:endParaRPr>
          </a:p>
        </p:txBody>
      </p:sp>
    </p:spTree>
    <p:custDataLst>
      <p:tags r:id="rId1"/>
    </p:custDataLst>
    <p:extLst>
      <p:ext uri="{BB962C8B-B14F-4D97-AF65-F5344CB8AC3E}">
        <p14:creationId xmlns:p14="http://schemas.microsoft.com/office/powerpoint/2010/main" val="1332291891"/>
      </p:ext>
    </p:extLst>
  </p:cSld>
  <p:clrMapOvr>
    <a:masterClrMapping/>
  </p:clrMapOvr>
  <p:transition spd="slow" advTm="58305">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3">
                                            <p:txEl>
                                              <p:pRg st="0" end="0"/>
                                            </p:txEl>
                                          </p:spTgt>
                                        </p:tgtEl>
                                        <p:attrNameLst>
                                          <p:attrName>r</p:attrName>
                                        </p:attrNameLst>
                                      </p:cBhvr>
                                    </p:animRot>
                                    <p:animRot by="-240000">
                                      <p:cBhvr>
                                        <p:cTn id="12" dur="200" fill="hold">
                                          <p:stCondLst>
                                            <p:cond delay="200"/>
                                          </p:stCondLst>
                                        </p:cTn>
                                        <p:tgtEl>
                                          <p:spTgt spid="3">
                                            <p:txEl>
                                              <p:pRg st="0" end="0"/>
                                            </p:txEl>
                                          </p:spTgt>
                                        </p:tgtEl>
                                        <p:attrNameLst>
                                          <p:attrName>r</p:attrName>
                                        </p:attrNameLst>
                                      </p:cBhvr>
                                    </p:animRot>
                                    <p:animRot by="240000">
                                      <p:cBhvr>
                                        <p:cTn id="13" dur="200" fill="hold">
                                          <p:stCondLst>
                                            <p:cond delay="400"/>
                                          </p:stCondLst>
                                        </p:cTn>
                                        <p:tgtEl>
                                          <p:spTgt spid="3">
                                            <p:txEl>
                                              <p:pRg st="0" end="0"/>
                                            </p:txEl>
                                          </p:spTgt>
                                        </p:tgtEl>
                                        <p:attrNameLst>
                                          <p:attrName>r</p:attrName>
                                        </p:attrNameLst>
                                      </p:cBhvr>
                                    </p:animRot>
                                    <p:animRot by="-240000">
                                      <p:cBhvr>
                                        <p:cTn id="14" dur="200" fill="hold">
                                          <p:stCondLst>
                                            <p:cond delay="600"/>
                                          </p:stCondLst>
                                        </p:cTn>
                                        <p:tgtEl>
                                          <p:spTgt spid="3">
                                            <p:txEl>
                                              <p:pRg st="0" end="0"/>
                                            </p:txEl>
                                          </p:spTgt>
                                        </p:tgtEl>
                                        <p:attrNameLst>
                                          <p:attrName>r</p:attrName>
                                        </p:attrNameLst>
                                      </p:cBhvr>
                                    </p:animRot>
                                    <p:animRot by="120000">
                                      <p:cBhvr>
                                        <p:cTn id="15" dur="200" fill="hold">
                                          <p:stCondLst>
                                            <p:cond delay="800"/>
                                          </p:stCondLst>
                                        </p:cTn>
                                        <p:tgtEl>
                                          <p:spTgt spid="3">
                                            <p:txEl>
                                              <p:pRg st="0" end="0"/>
                                            </p:txEl>
                                          </p:spTgt>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 calcmode="lin" valueType="num">
                                      <p:cBhvr>
                                        <p:cTn id="22" dur="1000" fill="hold"/>
                                        <p:tgtEl>
                                          <p:spTgt spid="6"/>
                                        </p:tgtEl>
                                        <p:attrNameLst>
                                          <p:attrName>style.rotation</p:attrName>
                                        </p:attrNameLst>
                                      </p:cBhvr>
                                      <p:tavLst>
                                        <p:tav tm="0">
                                          <p:val>
                                            <p:fltVal val="90"/>
                                          </p:val>
                                        </p:tav>
                                        <p:tav tm="100000">
                                          <p:val>
                                            <p:fltVal val="0"/>
                                          </p:val>
                                        </p:tav>
                                      </p:tavLst>
                                    </p:anim>
                                    <p:animEffect transition="in" filter="fade">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path" presetSubtype="0" accel="50000" decel="50000" fill="hold" grpId="0" nodeType="clickEffect">
                                  <p:stCondLst>
                                    <p:cond delay="0"/>
                                  </p:stCondLst>
                                  <p:childTnLst>
                                    <p:animMotion origin="layout" path="M -3.94895E-6 -2.22222E-6 C 0.06903 -2.22222E-6 0.12504 0.05602 0.12504 0.125 C 0.12504 0.19398 0.06903 0.25 -3.94895E-6 0.25 C -0.06902 0.25 -0.12503 0.19398 -0.12503 0.125 C -0.12503 0.05602 -0.06902 -2.22222E-6 -3.94895E-6 -2.22222E-6 Z " pathEditMode="relative" rAng="0" ptsTypes="AAAAA">
                                      <p:cBhvr>
                                        <p:cTn id="27" dur="2000" fill="hold"/>
                                        <p:tgtEl>
                                          <p:spTgt spid="7"/>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4" name="TextBox 3">
            <a:extLst>
              <a:ext uri="{FF2B5EF4-FFF2-40B4-BE49-F238E27FC236}">
                <a16:creationId xmlns:a16="http://schemas.microsoft.com/office/drawing/2014/main" id="{C291AE33-E1BE-8AB0-77CC-DF1D997B0DFC}"/>
              </a:ext>
            </a:extLst>
          </p:cNvPr>
          <p:cNvSpPr txBox="1"/>
          <p:nvPr/>
        </p:nvSpPr>
        <p:spPr>
          <a:xfrm>
            <a:off x="1141412" y="4541198"/>
            <a:ext cx="10439400" cy="1138773"/>
          </a:xfrm>
          <a:prstGeom prst="rect">
            <a:avLst/>
          </a:prstGeom>
          <a:noFill/>
        </p:spPr>
        <p:txBody>
          <a:bodyPr wrap="square">
            <a:prstTxWarp prst="textArchDown">
              <a:avLst/>
            </a:prstTxWarp>
            <a:spAutoFit/>
          </a:bodyPr>
          <a:lstStyle/>
          <a:p>
            <a:pPr algn="ctr"/>
            <a:r>
              <a:rPr lang="en-US" sz="3600" dirty="0">
                <a:ln>
                  <a:solidFill>
                    <a:srgbClr val="002060"/>
                  </a:solidFill>
                </a:ln>
                <a:solidFill>
                  <a:srgbClr val="002060"/>
                </a:solidFill>
                <a:effectLst>
                  <a:glow rad="228600">
                    <a:schemeClr val="accent3">
                      <a:satMod val="175000"/>
                      <a:alpha val="40000"/>
                    </a:schemeClr>
                  </a:glow>
                </a:effectLst>
              </a:rPr>
              <a:t>This is The End.</a:t>
            </a:r>
          </a:p>
          <a:p>
            <a:pPr algn="ctr"/>
            <a:r>
              <a:rPr lang="en-US" sz="3200" dirty="0" err="1">
                <a:solidFill>
                  <a:srgbClr val="002060"/>
                </a:solidFill>
              </a:rPr>
              <a:t>Assalamualaikum</a:t>
            </a:r>
            <a:r>
              <a:rPr lang="en-US" sz="3200" dirty="0">
                <a:solidFill>
                  <a:srgbClr val="002060"/>
                </a:solidFill>
              </a:rPr>
              <a:t> Waa </a:t>
            </a:r>
            <a:r>
              <a:rPr lang="en-US" sz="3200" dirty="0" err="1">
                <a:solidFill>
                  <a:srgbClr val="002060"/>
                </a:solidFill>
              </a:rPr>
              <a:t>Rahmatullah</a:t>
            </a:r>
            <a:r>
              <a:rPr lang="en-US" sz="3200" dirty="0">
                <a:solidFill>
                  <a:srgbClr val="002060"/>
                </a:solidFill>
              </a:rPr>
              <a:t>  to All, </a:t>
            </a:r>
            <a:r>
              <a:rPr lang="en-US" sz="2800" dirty="0">
                <a:solidFill>
                  <a:srgbClr val="002060"/>
                </a:solidFill>
              </a:rPr>
              <a:t>Thank You!</a:t>
            </a:r>
            <a:endParaRPr lang="en-US" sz="3200" dirty="0">
              <a:solidFill>
                <a:srgbClr val="002060"/>
              </a:solidFill>
            </a:endParaRPr>
          </a:p>
        </p:txBody>
      </p:sp>
      <p:sp>
        <p:nvSpPr>
          <p:cNvPr id="6" name="TextBox 5">
            <a:extLst>
              <a:ext uri="{FF2B5EF4-FFF2-40B4-BE49-F238E27FC236}">
                <a16:creationId xmlns:a16="http://schemas.microsoft.com/office/drawing/2014/main" id="{41577624-BDA7-AEC8-4F49-E330A323369B}"/>
              </a:ext>
            </a:extLst>
          </p:cNvPr>
          <p:cNvSpPr txBox="1"/>
          <p:nvPr/>
        </p:nvSpPr>
        <p:spPr>
          <a:xfrm>
            <a:off x="6069390" y="6373589"/>
            <a:ext cx="6107372"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a:t>
            </a:r>
            <a:r>
              <a:rPr lang="en-US" i="1" dirty="0">
                <a:solidFill>
                  <a:srgbClr val="002060"/>
                </a:solidFill>
                <a:effectLst>
                  <a:glow rad="228600">
                    <a:schemeClr val="accent3">
                      <a:satMod val="175000"/>
                      <a:alpha val="40000"/>
                    </a:schemeClr>
                  </a:glow>
                </a:effectLst>
              </a:rPr>
              <a:t>10</a:t>
            </a:r>
            <a:endParaRPr lang="en-US" sz="2400" i="1"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FCAB6F5C-6E13-34EC-1FA7-FAC1565CB1EF}"/>
              </a:ext>
            </a:extLst>
          </p:cNvPr>
          <p:cNvSpPr txBox="1"/>
          <p:nvPr/>
        </p:nvSpPr>
        <p:spPr>
          <a:xfrm>
            <a:off x="1370012" y="1607321"/>
            <a:ext cx="10439400" cy="2618474"/>
          </a:xfrm>
          <a:prstGeom prst="rect">
            <a:avLst/>
          </a:prstGeom>
          <a:noFill/>
        </p:spPr>
        <p:txBody>
          <a:bodyPr wrap="square">
            <a:spAutoFit/>
          </a:bodyPr>
          <a:lstStyle/>
          <a:p>
            <a:r>
              <a:rPr lang="en-US" sz="2400" dirty="0">
                <a:solidFill>
                  <a:srgbClr val="111111"/>
                </a:solidFill>
                <a:effectLst/>
                <a:latin typeface="Times New Roman" panose="02020603050405020304" pitchFamily="18" charset="0"/>
                <a:ea typeface="Calibri" panose="020F0502020204030204" pitchFamily="34" charset="0"/>
              </a:rPr>
              <a:t>The goal of measuring speed may vary based on the application</a:t>
            </a:r>
            <a:r>
              <a:rPr lang="en-US" dirty="0">
                <a:solidFill>
                  <a:srgbClr val="111111"/>
                </a:solidFill>
                <a:latin typeface="Times New Roman" panose="02020603050405020304" pitchFamily="18" charset="0"/>
                <a:ea typeface="Calibri" panose="020F0502020204030204" pitchFamily="34" charset="0"/>
              </a:rPr>
              <a:t>-</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I</a:t>
            </a:r>
            <a:r>
              <a:rPr lang="en-US" dirty="0">
                <a:solidFill>
                  <a:srgbClr val="111111"/>
                </a:solidFill>
                <a:effectLst/>
                <a:latin typeface="Times New Roman" panose="02020603050405020304" pitchFamily="18" charset="0"/>
                <a:ea typeface="Calibri" panose="020F0502020204030204" pitchFamily="34" charset="0"/>
              </a:rPr>
              <a:t>ncluding the safer operation of vehicles;</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C</a:t>
            </a:r>
            <a:r>
              <a:rPr lang="en-US" dirty="0">
                <a:solidFill>
                  <a:srgbClr val="111111"/>
                </a:solidFill>
                <a:effectLst/>
                <a:latin typeface="Times New Roman" panose="02020603050405020304" pitchFamily="18" charset="0"/>
                <a:ea typeface="Calibri" panose="020F0502020204030204" pitchFamily="34" charset="0"/>
              </a:rPr>
              <a:t>alculation of power as a product of speed and force; </a:t>
            </a:r>
          </a:p>
          <a:p>
            <a:pPr marL="1066693" lvl="1" indent="-457200">
              <a:lnSpc>
                <a:spcPct val="150000"/>
              </a:lnSpc>
              <a:buFont typeface="Wingdings" panose="05000000000000000000" pitchFamily="2" charset="2"/>
              <a:buChar char="v"/>
            </a:pPr>
            <a:r>
              <a:rPr lang="en-US" dirty="0">
                <a:solidFill>
                  <a:srgbClr val="111111"/>
                </a:solidFill>
                <a:effectLst/>
                <a:latin typeface="Times New Roman" panose="02020603050405020304" pitchFamily="18" charset="0"/>
                <a:ea typeface="Calibri" panose="020F0502020204030204" pitchFamily="34" charset="0"/>
              </a:rPr>
              <a:t>Evaluation of driver travel routes based on fuel efficiency and travel time;</a:t>
            </a:r>
          </a:p>
          <a:p>
            <a:pPr marL="1066693" lvl="1" indent="-457200">
              <a:lnSpc>
                <a:spcPct val="150000"/>
              </a:lnSpc>
              <a:buFont typeface="Wingdings" panose="05000000000000000000" pitchFamily="2" charset="2"/>
              <a:buChar char="v"/>
            </a:pPr>
            <a:r>
              <a:rPr lang="en-US" dirty="0">
                <a:solidFill>
                  <a:srgbClr val="111111"/>
                </a:solidFill>
                <a:latin typeface="Times New Roman" panose="02020603050405020304" pitchFamily="18" charset="0"/>
                <a:ea typeface="Calibri" panose="020F0502020204030204" pitchFamily="34" charset="0"/>
              </a:rPr>
              <a:t>F</a:t>
            </a:r>
            <a:r>
              <a:rPr lang="en-US" dirty="0">
                <a:solidFill>
                  <a:srgbClr val="111111"/>
                </a:solidFill>
                <a:effectLst/>
                <a:latin typeface="Times New Roman" panose="02020603050405020304" pitchFamily="18" charset="0"/>
                <a:ea typeface="Calibri" panose="020F0502020204030204" pitchFamily="34" charset="0"/>
              </a:rPr>
              <a:t>uel level tracking to prevent fuel theft, etc.</a:t>
            </a:r>
            <a:endParaRPr lang="en-US" dirty="0"/>
          </a:p>
        </p:txBody>
      </p:sp>
      <p:sp>
        <p:nvSpPr>
          <p:cNvPr id="8" name="TextBox 7">
            <a:extLst>
              <a:ext uri="{FF2B5EF4-FFF2-40B4-BE49-F238E27FC236}">
                <a16:creationId xmlns:a16="http://schemas.microsoft.com/office/drawing/2014/main" id="{89B75780-7EAF-BB88-3229-53309774851B}"/>
              </a:ext>
            </a:extLst>
          </p:cNvPr>
          <p:cNvSpPr txBox="1"/>
          <p:nvPr/>
        </p:nvSpPr>
        <p:spPr>
          <a:xfrm>
            <a:off x="1370012" y="1020677"/>
            <a:ext cx="6202906" cy="584775"/>
          </a:xfrm>
          <a:prstGeom prst="rect">
            <a:avLst/>
          </a:prstGeom>
          <a:noFill/>
        </p:spPr>
        <p:txBody>
          <a:bodyPr wrap="square">
            <a:spAutoFit/>
          </a:bodyPr>
          <a:lstStyle/>
          <a:p>
            <a:r>
              <a:rPr lang="en-US" sz="32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Application:</a:t>
            </a:r>
            <a:endParaRPr lang="en-US" sz="32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3328253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wind"/>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0" nodeType="clickEffect">
                                  <p:stCondLst>
                                    <p:cond delay="0"/>
                                  </p:stCondLst>
                                  <p:iterate type="lt">
                                    <p:tmPct val="4000"/>
                                  </p:iterate>
                                  <p:childTnLst>
                                    <p:set>
                                      <p:cBhvr override="childStyle">
                                        <p:cTn id="11" dur="500" fill="hold"/>
                                        <p:tgtEl>
                                          <p:spTgt spid="5"/>
                                        </p:tgtEl>
                                        <p:attrNameLst>
                                          <p:attrName>style.textDecorationUnderline</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80">
                                          <p:stCondLst>
                                            <p:cond delay="0"/>
                                          </p:stCondLst>
                                        </p:cTn>
                                        <p:tgtEl>
                                          <p:spTgt spid="4"/>
                                        </p:tgtEl>
                                      </p:cBhvr>
                                    </p:animEffect>
                                    <p:anim calcmode="lin" valueType="num">
                                      <p:cBhvr>
                                        <p:cTn id="17"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2" dur="26">
                                          <p:stCondLst>
                                            <p:cond delay="650"/>
                                          </p:stCondLst>
                                        </p:cTn>
                                        <p:tgtEl>
                                          <p:spTgt spid="4"/>
                                        </p:tgtEl>
                                      </p:cBhvr>
                                      <p:to x="100000" y="60000"/>
                                    </p:animScale>
                                    <p:animScale>
                                      <p:cBhvr>
                                        <p:cTn id="23" dur="166" decel="50000">
                                          <p:stCondLst>
                                            <p:cond delay="676"/>
                                          </p:stCondLst>
                                        </p:cTn>
                                        <p:tgtEl>
                                          <p:spTgt spid="4"/>
                                        </p:tgtEl>
                                      </p:cBhvr>
                                      <p:to x="100000" y="100000"/>
                                    </p:animScale>
                                    <p:animScale>
                                      <p:cBhvr>
                                        <p:cTn id="24" dur="26">
                                          <p:stCondLst>
                                            <p:cond delay="1312"/>
                                          </p:stCondLst>
                                        </p:cTn>
                                        <p:tgtEl>
                                          <p:spTgt spid="4"/>
                                        </p:tgtEl>
                                      </p:cBhvr>
                                      <p:to x="100000" y="80000"/>
                                    </p:animScale>
                                    <p:animScale>
                                      <p:cBhvr>
                                        <p:cTn id="25" dur="166" decel="50000">
                                          <p:stCondLst>
                                            <p:cond delay="1338"/>
                                          </p:stCondLst>
                                        </p:cTn>
                                        <p:tgtEl>
                                          <p:spTgt spid="4"/>
                                        </p:tgtEl>
                                      </p:cBhvr>
                                      <p:to x="100000" y="100000"/>
                                    </p:animScale>
                                    <p:animScale>
                                      <p:cBhvr>
                                        <p:cTn id="26" dur="26">
                                          <p:stCondLst>
                                            <p:cond delay="1642"/>
                                          </p:stCondLst>
                                        </p:cTn>
                                        <p:tgtEl>
                                          <p:spTgt spid="4"/>
                                        </p:tgtEl>
                                      </p:cBhvr>
                                      <p:to x="100000" y="90000"/>
                                    </p:animScale>
                                    <p:animScale>
                                      <p:cBhvr>
                                        <p:cTn id="27" dur="166" decel="50000">
                                          <p:stCondLst>
                                            <p:cond delay="1668"/>
                                          </p:stCondLst>
                                        </p:cTn>
                                        <p:tgtEl>
                                          <p:spTgt spid="4"/>
                                        </p:tgtEl>
                                      </p:cBhvr>
                                      <p:to x="100000" y="100000"/>
                                    </p:animScale>
                                    <p:animScale>
                                      <p:cBhvr>
                                        <p:cTn id="28" dur="26">
                                          <p:stCondLst>
                                            <p:cond delay="1808"/>
                                          </p:stCondLst>
                                        </p:cTn>
                                        <p:tgtEl>
                                          <p:spTgt spid="4"/>
                                        </p:tgtEl>
                                      </p:cBhvr>
                                      <p:to x="100000" y="95000"/>
                                    </p:animScale>
                                    <p:animScale>
                                      <p:cBhvr>
                                        <p:cTn id="29"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2812" y="139281"/>
            <a:ext cx="4953000" cy="685800"/>
          </a:xfrm>
        </p:spPr>
        <p:txBody>
          <a:bodyPr>
            <a:normAutofit/>
          </a:bodyPr>
          <a:lstStyle/>
          <a:p>
            <a:r>
              <a:rPr lang="en-US" sz="2800" b="1" i="1" dirty="0">
                <a:solidFill>
                  <a:schemeClr val="accent6">
                    <a:lumMod val="50000"/>
                  </a:schemeClr>
                </a:solidFill>
              </a:rPr>
              <a:t>Our Proposal Project Name: </a:t>
            </a:r>
          </a:p>
        </p:txBody>
      </p:sp>
      <p:sp>
        <p:nvSpPr>
          <p:cNvPr id="3" name="TextBox 2">
            <a:extLst>
              <a:ext uri="{FF2B5EF4-FFF2-40B4-BE49-F238E27FC236}">
                <a16:creationId xmlns:a16="http://schemas.microsoft.com/office/drawing/2014/main" id="{5FDE81D6-6027-3F9E-2767-1D1C122AE794}"/>
              </a:ext>
            </a:extLst>
          </p:cNvPr>
          <p:cNvSpPr txBox="1"/>
          <p:nvPr/>
        </p:nvSpPr>
        <p:spPr>
          <a:xfrm>
            <a:off x="760412" y="697198"/>
            <a:ext cx="11428413" cy="1107996"/>
          </a:xfrm>
          <a:prstGeom prst="rect">
            <a:avLst/>
          </a:prstGeom>
          <a:noFill/>
        </p:spPr>
        <p:txBody>
          <a:bodyPr wrap="square">
            <a:spAutoFit/>
          </a:bodyPr>
          <a:lstStyle/>
          <a:p>
            <a:pPr algn="ctr"/>
            <a:r>
              <a:rPr lang="en-US" sz="6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6600" dirty="0">
              <a:solidFill>
                <a:srgbClr val="002060"/>
              </a:solidFill>
              <a:effectLst>
                <a:glow rad="228600">
                  <a:schemeClr val="accent3">
                    <a:satMod val="175000"/>
                    <a:alpha val="40000"/>
                  </a:schemeClr>
                </a:glow>
              </a:effectLst>
            </a:endParaRPr>
          </a:p>
        </p:txBody>
      </p:sp>
      <p:pic>
        <p:nvPicPr>
          <p:cNvPr id="7" name="Picture 6">
            <a:extLst>
              <a:ext uri="{FF2B5EF4-FFF2-40B4-BE49-F238E27FC236}">
                <a16:creationId xmlns:a16="http://schemas.microsoft.com/office/drawing/2014/main" id="{E0402D16-42D4-2824-F522-3A01B45C8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840" y="2667001"/>
            <a:ext cx="10773556" cy="2743200"/>
          </a:xfrm>
          <a:prstGeom prst="rect">
            <a:avLst/>
          </a:prstGeom>
          <a:ln>
            <a:solidFill>
              <a:srgbClr val="7030A0"/>
            </a:solidFill>
          </a:ln>
          <a:effectLst>
            <a:glow rad="228600">
              <a:schemeClr val="accent3">
                <a:satMod val="175000"/>
                <a:alpha val="40000"/>
              </a:schemeClr>
            </a:glow>
            <a:softEdge rad="112500"/>
          </a:effectLst>
        </p:spPr>
      </p:pic>
      <p:sp>
        <p:nvSpPr>
          <p:cNvPr id="10" name="TextBox 9">
            <a:extLst>
              <a:ext uri="{FF2B5EF4-FFF2-40B4-BE49-F238E27FC236}">
                <a16:creationId xmlns:a16="http://schemas.microsoft.com/office/drawing/2014/main" id="{B05A9080-245E-4D4B-635A-FCE6DD5B18E9}"/>
              </a:ext>
            </a:extLst>
          </p:cNvPr>
          <p:cNvSpPr txBox="1"/>
          <p:nvPr/>
        </p:nvSpPr>
        <p:spPr>
          <a:xfrm>
            <a:off x="3389312" y="5562600"/>
            <a:ext cx="6346208" cy="923330"/>
          </a:xfrm>
          <a:prstGeom prst="rect">
            <a:avLst/>
          </a:prstGeom>
          <a:noFill/>
          <a:ln>
            <a:solidFill>
              <a:srgbClr val="95AB25"/>
            </a:solidFill>
          </a:ln>
        </p:spPr>
        <p:txBody>
          <a:bodyPr wrap="square">
            <a:spAutoFit/>
          </a:bodyPr>
          <a:lstStyle/>
          <a:p>
            <a:pPr algn="ctr"/>
            <a:r>
              <a:rPr lang="en-US" sz="5400" b="1" dirty="0">
                <a:ln>
                  <a:solidFill>
                    <a:schemeClr val="accent6">
                      <a:lumMod val="60000"/>
                      <a:lumOff val="40000"/>
                    </a:schemeClr>
                  </a:solidFill>
                </a:ln>
                <a:solidFill>
                  <a:schemeClr val="accent6">
                    <a:lumMod val="50000"/>
                  </a:schemeClr>
                </a:solidFill>
                <a:effectLst>
                  <a:glow rad="228600">
                    <a:schemeClr val="accent3">
                      <a:satMod val="175000"/>
                      <a:alpha val="40000"/>
                    </a:schemeClr>
                  </a:glow>
                </a:effectLst>
                <a:latin typeface="Berlin Sans FB" panose="020E0602020502020306" pitchFamily="34" charset="0"/>
              </a:rPr>
              <a:t>Team Bratva</a:t>
            </a:r>
            <a:endParaRPr lang="en-US" sz="4000" b="1" dirty="0">
              <a:ln>
                <a:solidFill>
                  <a:schemeClr val="accent6">
                    <a:lumMod val="60000"/>
                    <a:lumOff val="40000"/>
                  </a:schemeClr>
                </a:solidFill>
              </a:ln>
              <a:solidFill>
                <a:schemeClr val="accent6">
                  <a:lumMod val="50000"/>
                </a:schemeClr>
              </a:solidFill>
              <a:effectLst>
                <a:glow rad="228600">
                  <a:schemeClr val="accent3">
                    <a:satMod val="175000"/>
                    <a:alpha val="40000"/>
                  </a:schemeClr>
                </a:glow>
              </a:effectLst>
              <a:latin typeface="Berlin Sans FB" panose="020E0602020502020306" pitchFamily="34" charset="0"/>
            </a:endParaRPr>
          </a:p>
        </p:txBody>
      </p:sp>
      <p:sp>
        <p:nvSpPr>
          <p:cNvPr id="12" name="TextBox 11">
            <a:extLst>
              <a:ext uri="{FF2B5EF4-FFF2-40B4-BE49-F238E27FC236}">
                <a16:creationId xmlns:a16="http://schemas.microsoft.com/office/drawing/2014/main" id="{3100822B-E61F-62A2-0BD8-CBF1272C2254}"/>
              </a:ext>
            </a:extLst>
          </p:cNvPr>
          <p:cNvSpPr txBox="1"/>
          <p:nvPr/>
        </p:nvSpPr>
        <p:spPr>
          <a:xfrm>
            <a:off x="10895012" y="6441968"/>
            <a:ext cx="1280852" cy="400110"/>
          </a:xfrm>
          <a:prstGeom prst="rect">
            <a:avLst/>
          </a:prstGeom>
          <a:noFill/>
        </p:spPr>
        <p:txBody>
          <a:bodyPr wrap="square" rtlCol="0">
            <a:spAutoFit/>
          </a:bodyPr>
          <a:lstStyle/>
          <a:p>
            <a:pPr algn="r"/>
            <a:r>
              <a:rPr lang="en-US" sz="2000" i="1" dirty="0">
                <a:solidFill>
                  <a:srgbClr val="002060"/>
                </a:solidFill>
                <a:effectLst>
                  <a:glow rad="228600">
                    <a:schemeClr val="accent3">
                      <a:satMod val="175000"/>
                      <a:alpha val="40000"/>
                    </a:schemeClr>
                  </a:glow>
                </a:effectLst>
              </a:rPr>
              <a:t>Page- 02</a:t>
            </a:r>
          </a:p>
        </p:txBody>
      </p:sp>
    </p:spTree>
    <p:custDataLst>
      <p:tags r:id="rId1"/>
    </p:custDataLst>
    <p:extLst>
      <p:ext uri="{BB962C8B-B14F-4D97-AF65-F5344CB8AC3E}">
        <p14:creationId xmlns:p14="http://schemas.microsoft.com/office/powerpoint/2010/main" val="352911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36298">
        <p15:prstTrans prst="curtains"/>
      </p:transition>
    </mc:Choice>
    <mc:Fallback xmlns="">
      <p:transition spd="slow" advTm="3629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4" presetClass="emph" presetSubtype="0" fill="hold" grpId="0" nodeType="clickEffect">
                                  <p:stCondLst>
                                    <p:cond delay="0"/>
                                  </p:stCondLst>
                                  <p:iterate type="lt">
                                    <p:tmPct val="10000"/>
                                  </p:iterate>
                                  <p:childTnLst>
                                    <p:animMotion origin="layout" path="M 0.0 0.0 L 0.0 -0.07213" pathEditMode="relative" ptsTypes="">
                                      <p:cBhvr>
                                        <p:cTn id="11" dur="250" accel="50000" decel="50000" autoRev="1" fill="hold">
                                          <p:stCondLst>
                                            <p:cond delay="0"/>
                                          </p:stCondLst>
                                        </p:cTn>
                                        <p:tgtEl>
                                          <p:spTgt spid="3"/>
                                        </p:tgtEl>
                                        <p:attrNameLst>
                                          <p:attrName>ppt_x</p:attrName>
                                          <p:attrName>ppt_y</p:attrName>
                                        </p:attrNameLst>
                                      </p:cBhvr>
                                    </p:animMotion>
                                    <p:animRot by="1500000">
                                      <p:cBhvr>
                                        <p:cTn id="12" dur="125" fill="hold">
                                          <p:stCondLst>
                                            <p:cond delay="0"/>
                                          </p:stCondLst>
                                        </p:cTn>
                                        <p:tgtEl>
                                          <p:spTgt spid="3"/>
                                        </p:tgtEl>
                                        <p:attrNameLst>
                                          <p:attrName>r</p:attrName>
                                        </p:attrNameLst>
                                      </p:cBhvr>
                                    </p:animRot>
                                    <p:animRot by="-1500000">
                                      <p:cBhvr>
                                        <p:cTn id="13" dur="125" fill="hold">
                                          <p:stCondLst>
                                            <p:cond delay="125"/>
                                          </p:stCondLst>
                                        </p:cTn>
                                        <p:tgtEl>
                                          <p:spTgt spid="3"/>
                                        </p:tgtEl>
                                        <p:attrNameLst>
                                          <p:attrName>r</p:attrName>
                                        </p:attrNameLst>
                                      </p:cBhvr>
                                    </p:animRot>
                                    <p:animRot by="-1500000">
                                      <p:cBhvr>
                                        <p:cTn id="14" dur="125" fill="hold">
                                          <p:stCondLst>
                                            <p:cond delay="250"/>
                                          </p:stCondLst>
                                        </p:cTn>
                                        <p:tgtEl>
                                          <p:spTgt spid="3"/>
                                        </p:tgtEl>
                                        <p:attrNameLst>
                                          <p:attrName>r</p:attrName>
                                        </p:attrNameLst>
                                      </p:cBhvr>
                                    </p:animRot>
                                    <p:animRot by="1500000">
                                      <p:cBhvr>
                                        <p:cTn id="15" dur="125" fill="hold">
                                          <p:stCondLst>
                                            <p:cond delay="375"/>
                                          </p:stCondLst>
                                        </p:cTn>
                                        <p:tgtEl>
                                          <p:spTgt spid="3"/>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80">
                                          <p:stCondLst>
                                            <p:cond delay="0"/>
                                          </p:stCondLst>
                                        </p:cTn>
                                        <p:tgtEl>
                                          <p:spTgt spid="7"/>
                                        </p:tgtEl>
                                      </p:cBhvr>
                                    </p:animEffect>
                                    <p:anim calcmode="lin" valueType="num">
                                      <p:cBhvr>
                                        <p:cTn id="2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6" dur="26">
                                          <p:stCondLst>
                                            <p:cond delay="650"/>
                                          </p:stCondLst>
                                        </p:cTn>
                                        <p:tgtEl>
                                          <p:spTgt spid="7"/>
                                        </p:tgtEl>
                                      </p:cBhvr>
                                      <p:to x="100000" y="60000"/>
                                    </p:animScale>
                                    <p:animScale>
                                      <p:cBhvr>
                                        <p:cTn id="27" dur="166" decel="50000">
                                          <p:stCondLst>
                                            <p:cond delay="676"/>
                                          </p:stCondLst>
                                        </p:cTn>
                                        <p:tgtEl>
                                          <p:spTgt spid="7"/>
                                        </p:tgtEl>
                                      </p:cBhvr>
                                      <p:to x="100000" y="100000"/>
                                    </p:animScale>
                                    <p:animScale>
                                      <p:cBhvr>
                                        <p:cTn id="28" dur="26">
                                          <p:stCondLst>
                                            <p:cond delay="1312"/>
                                          </p:stCondLst>
                                        </p:cTn>
                                        <p:tgtEl>
                                          <p:spTgt spid="7"/>
                                        </p:tgtEl>
                                      </p:cBhvr>
                                      <p:to x="100000" y="80000"/>
                                    </p:animScale>
                                    <p:animScale>
                                      <p:cBhvr>
                                        <p:cTn id="29" dur="166" decel="50000">
                                          <p:stCondLst>
                                            <p:cond delay="1338"/>
                                          </p:stCondLst>
                                        </p:cTn>
                                        <p:tgtEl>
                                          <p:spTgt spid="7"/>
                                        </p:tgtEl>
                                      </p:cBhvr>
                                      <p:to x="100000" y="100000"/>
                                    </p:animScale>
                                    <p:animScale>
                                      <p:cBhvr>
                                        <p:cTn id="30" dur="26">
                                          <p:stCondLst>
                                            <p:cond delay="1642"/>
                                          </p:stCondLst>
                                        </p:cTn>
                                        <p:tgtEl>
                                          <p:spTgt spid="7"/>
                                        </p:tgtEl>
                                      </p:cBhvr>
                                      <p:to x="100000" y="90000"/>
                                    </p:animScale>
                                    <p:animScale>
                                      <p:cBhvr>
                                        <p:cTn id="31" dur="166" decel="50000">
                                          <p:stCondLst>
                                            <p:cond delay="1668"/>
                                          </p:stCondLst>
                                        </p:cTn>
                                        <p:tgtEl>
                                          <p:spTgt spid="7"/>
                                        </p:tgtEl>
                                      </p:cBhvr>
                                      <p:to x="100000" y="100000"/>
                                    </p:animScale>
                                    <p:animScale>
                                      <p:cBhvr>
                                        <p:cTn id="32" dur="26">
                                          <p:stCondLst>
                                            <p:cond delay="1808"/>
                                          </p:stCondLst>
                                        </p:cTn>
                                        <p:tgtEl>
                                          <p:spTgt spid="7"/>
                                        </p:tgtEl>
                                      </p:cBhvr>
                                      <p:to x="100000" y="95000"/>
                                    </p:animScale>
                                    <p:animScale>
                                      <p:cBhvr>
                                        <p:cTn id="33" dur="166" decel="50000">
                                          <p:stCondLst>
                                            <p:cond delay="1834"/>
                                          </p:stCondLst>
                                        </p:cTn>
                                        <p:tgtEl>
                                          <p:spTgt spid="7"/>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arn(inVertical)">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Page- 03</a:t>
            </a:r>
          </a:p>
        </p:txBody>
      </p:sp>
      <p:sp>
        <p:nvSpPr>
          <p:cNvPr id="4" name="TextBox 3">
            <a:extLst>
              <a:ext uri="{FF2B5EF4-FFF2-40B4-BE49-F238E27FC236}">
                <a16:creationId xmlns:a16="http://schemas.microsoft.com/office/drawing/2014/main" id="{8A0D2D44-0DA7-C92A-0A81-6385456933B2}"/>
              </a:ext>
            </a:extLst>
          </p:cNvPr>
          <p:cNvSpPr txBox="1"/>
          <p:nvPr/>
        </p:nvSpPr>
        <p:spPr>
          <a:xfrm>
            <a:off x="1362737" y="1991295"/>
            <a:ext cx="10210800" cy="1481175"/>
          </a:xfrm>
          <a:prstGeom prst="rect">
            <a:avLst/>
          </a:prstGeom>
          <a:noFill/>
        </p:spPr>
        <p:txBody>
          <a:bodyPr wrap="square">
            <a:spAutoFit/>
          </a:bodyPr>
          <a:lstStyle/>
          <a:p>
            <a:pPr marL="0" marR="0" algn="just">
              <a:lnSpc>
                <a:spcPct val="150000"/>
              </a:lnSpc>
              <a:spcBef>
                <a:spcPts val="0"/>
              </a:spcBef>
              <a:spcAft>
                <a:spcPts val="0"/>
              </a:spcAft>
            </a:pPr>
            <a:r>
              <a:rPr lang="en-US" sz="3200" b="1" dirty="0">
                <a:ln>
                  <a:noFill/>
                </a:ln>
                <a:solidFill>
                  <a:srgbClr val="00206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What if the moving object Speed Detection is made automatic?</a:t>
            </a:r>
          </a:p>
        </p:txBody>
      </p:sp>
      <p:sp>
        <p:nvSpPr>
          <p:cNvPr id="7" name="TextBox 6">
            <a:extLst>
              <a:ext uri="{FF2B5EF4-FFF2-40B4-BE49-F238E27FC236}">
                <a16:creationId xmlns:a16="http://schemas.microsoft.com/office/drawing/2014/main" id="{70B13879-74DD-F2D1-5554-0A962860F140}"/>
              </a:ext>
            </a:extLst>
          </p:cNvPr>
          <p:cNvSpPr txBox="1"/>
          <p:nvPr/>
        </p:nvSpPr>
        <p:spPr>
          <a:xfrm>
            <a:off x="1355462" y="1089041"/>
            <a:ext cx="3594596"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Motivation:</a:t>
            </a:r>
            <a:endParaRPr lang="en-US" sz="4000" dirty="0">
              <a:solidFill>
                <a:srgbClr val="002060"/>
              </a:solidFill>
              <a:effectLst>
                <a:glow rad="228600">
                  <a:schemeClr val="accent3">
                    <a:satMod val="175000"/>
                    <a:alpha val="40000"/>
                  </a:schemeClr>
                </a:glow>
              </a:effectLst>
            </a:endParaRPr>
          </a:p>
        </p:txBody>
      </p:sp>
      <p:sp>
        <p:nvSpPr>
          <p:cNvPr id="9" name="TextBox 8">
            <a:extLst>
              <a:ext uri="{FF2B5EF4-FFF2-40B4-BE49-F238E27FC236}">
                <a16:creationId xmlns:a16="http://schemas.microsoft.com/office/drawing/2014/main" id="{6F289F41-0258-121D-27F2-9290A17BA5F9}"/>
              </a:ext>
            </a:extLst>
          </p:cNvPr>
          <p:cNvSpPr txBox="1"/>
          <p:nvPr/>
        </p:nvSpPr>
        <p:spPr>
          <a:xfrm>
            <a:off x="1362737" y="3766235"/>
            <a:ext cx="10041791" cy="1695144"/>
          </a:xfrm>
          <a:prstGeom prst="rect">
            <a:avLst/>
          </a:prstGeom>
          <a:noFill/>
        </p:spPr>
        <p:txBody>
          <a:bodyPr wrap="square">
            <a:spAutoFit/>
          </a:bodyPr>
          <a:lstStyle/>
          <a:p>
            <a:pPr marL="0" marR="0" algn="just">
              <a:lnSpc>
                <a:spcPct val="150000"/>
              </a:lnSpc>
              <a:spcBef>
                <a:spcPts val="0"/>
              </a:spcBef>
              <a:spcAft>
                <a:spcPts val="0"/>
              </a:spcAft>
            </a:pPr>
            <a:r>
              <a:rPr lang="en-US" sz="24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 simple automatic detection of speed of a moving object is designed in Arduino moving object Speed Detector project, where you can place the system in one place and view the results instantly without any human intervention.</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14848117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drape"/>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0" nodeType="clickEffect">
                                  <p:stCondLst>
                                    <p:cond delay="0"/>
                                  </p:stCondLst>
                                  <p:iterate type="lt">
                                    <p:tmPct val="4000"/>
                                  </p:iterate>
                                  <p:childTnLst>
                                    <p:set>
                                      <p:cBhvr override="childStyle">
                                        <p:cTn id="11" dur="500" fill="hold"/>
                                        <p:tgtEl>
                                          <p:spTgt spid="4"/>
                                        </p:tgtEl>
                                        <p:attrNameLst>
                                          <p:attrName>style.textDecorationUnderline</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32" presetClass="emph" presetSubtype="0" fill="hold" grpId="0" nodeType="clickEffect">
                                  <p:stCondLst>
                                    <p:cond delay="0"/>
                                  </p:stCondLst>
                                  <p:childTnLst>
                                    <p:animRot by="120000">
                                      <p:cBhvr>
                                        <p:cTn id="15" dur="100" fill="hold">
                                          <p:stCondLst>
                                            <p:cond delay="0"/>
                                          </p:stCondLst>
                                        </p:cTn>
                                        <p:tgtEl>
                                          <p:spTgt spid="9"/>
                                        </p:tgtEl>
                                        <p:attrNameLst>
                                          <p:attrName>r</p:attrName>
                                        </p:attrNameLst>
                                      </p:cBhvr>
                                    </p:animRot>
                                    <p:animRot by="-240000">
                                      <p:cBhvr>
                                        <p:cTn id="16" dur="200" fill="hold">
                                          <p:stCondLst>
                                            <p:cond delay="200"/>
                                          </p:stCondLst>
                                        </p:cTn>
                                        <p:tgtEl>
                                          <p:spTgt spid="9"/>
                                        </p:tgtEl>
                                        <p:attrNameLst>
                                          <p:attrName>r</p:attrName>
                                        </p:attrNameLst>
                                      </p:cBhvr>
                                    </p:animRot>
                                    <p:animRot by="240000">
                                      <p:cBhvr>
                                        <p:cTn id="17" dur="200" fill="hold">
                                          <p:stCondLst>
                                            <p:cond delay="400"/>
                                          </p:stCondLst>
                                        </p:cTn>
                                        <p:tgtEl>
                                          <p:spTgt spid="9"/>
                                        </p:tgtEl>
                                        <p:attrNameLst>
                                          <p:attrName>r</p:attrName>
                                        </p:attrNameLst>
                                      </p:cBhvr>
                                    </p:animRot>
                                    <p:animRot by="-240000">
                                      <p:cBhvr>
                                        <p:cTn id="18" dur="200" fill="hold">
                                          <p:stCondLst>
                                            <p:cond delay="600"/>
                                          </p:stCondLst>
                                        </p:cTn>
                                        <p:tgtEl>
                                          <p:spTgt spid="9"/>
                                        </p:tgtEl>
                                        <p:attrNameLst>
                                          <p:attrName>r</p:attrName>
                                        </p:attrNameLst>
                                      </p:cBhvr>
                                    </p:animRot>
                                    <p:animRot by="120000">
                                      <p:cBhvr>
                                        <p:cTn id="19"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Page- 04</a:t>
            </a:r>
          </a:p>
        </p:txBody>
      </p:sp>
      <p:sp>
        <p:nvSpPr>
          <p:cNvPr id="4" name="TextBox 3">
            <a:extLst>
              <a:ext uri="{FF2B5EF4-FFF2-40B4-BE49-F238E27FC236}">
                <a16:creationId xmlns:a16="http://schemas.microsoft.com/office/drawing/2014/main" id="{4497E99D-CC40-31A2-76D2-E56108AF61A9}"/>
              </a:ext>
            </a:extLst>
          </p:cNvPr>
          <p:cNvSpPr txBox="1"/>
          <p:nvPr/>
        </p:nvSpPr>
        <p:spPr>
          <a:xfrm>
            <a:off x="2091530" y="2235741"/>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Helps in capturing speed of moving object.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7" name="TextBox 6">
            <a:extLst>
              <a:ext uri="{FF2B5EF4-FFF2-40B4-BE49-F238E27FC236}">
                <a16:creationId xmlns:a16="http://schemas.microsoft.com/office/drawing/2014/main" id="{DA318141-11F0-A174-D8F2-3DED7A2406D2}"/>
              </a:ext>
            </a:extLst>
          </p:cNvPr>
          <p:cNvSpPr txBox="1"/>
          <p:nvPr/>
        </p:nvSpPr>
        <p:spPr>
          <a:xfrm>
            <a:off x="2107002" y="3776646"/>
            <a:ext cx="6209730"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No need of human involvement.</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2091530" y="3046954"/>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Vrinda" panose="020B0502040204020203" pitchFamily="34" charset="0"/>
              </a:rPr>
              <a:t>Can display the speed of a moving object.</a:t>
            </a:r>
            <a:endParaRPr lang="en-US" dirty="0"/>
          </a:p>
        </p:txBody>
      </p:sp>
      <p:sp>
        <p:nvSpPr>
          <p:cNvPr id="11" name="TextBox 10">
            <a:extLst>
              <a:ext uri="{FF2B5EF4-FFF2-40B4-BE49-F238E27FC236}">
                <a16:creationId xmlns:a16="http://schemas.microsoft.com/office/drawing/2014/main" id="{62A47B97-0DAC-1ED4-9B56-D1501579948A}"/>
              </a:ext>
            </a:extLst>
          </p:cNvPr>
          <p:cNvSpPr txBox="1"/>
          <p:nvPr/>
        </p:nvSpPr>
        <p:spPr>
          <a:xfrm>
            <a:off x="1522412" y="1271980"/>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Features:</a:t>
            </a:r>
            <a:endParaRPr lang="en-US" sz="4000" dirty="0">
              <a:solidFill>
                <a:srgbClr val="002060"/>
              </a:solidFill>
              <a:effectLst>
                <a:glow rad="228600">
                  <a:schemeClr val="accent3">
                    <a:satMod val="175000"/>
                    <a:alpha val="40000"/>
                  </a:schemeClr>
                </a:glow>
              </a:effectLst>
            </a:endParaRPr>
          </a:p>
        </p:txBody>
      </p:sp>
      <p:sp>
        <p:nvSpPr>
          <p:cNvPr id="13" name="TextBox 12">
            <a:extLst>
              <a:ext uri="{FF2B5EF4-FFF2-40B4-BE49-F238E27FC236}">
                <a16:creationId xmlns:a16="http://schemas.microsoft.com/office/drawing/2014/main" id="{C5DA1616-FDCE-2B71-5814-1AC15CC028E5}"/>
              </a:ext>
            </a:extLst>
          </p:cNvPr>
          <p:cNvSpPr txBox="1"/>
          <p:nvPr/>
        </p:nvSpPr>
        <p:spPr>
          <a:xfrm>
            <a:off x="1522412" y="4701191"/>
            <a:ext cx="9906000" cy="1141146"/>
          </a:xfrm>
          <a:prstGeom prst="rect">
            <a:avLst/>
          </a:prstGeom>
          <a:noFill/>
        </p:spPr>
        <p:txBody>
          <a:bodyPr wrap="square">
            <a:spAutoFit/>
          </a:bodyPr>
          <a:lstStyle/>
          <a:p>
            <a:pPr marL="0" marR="0" algn="just" fontAlgn="base">
              <a:lnSpc>
                <a:spcPct val="150000"/>
              </a:lnSpc>
              <a:spcBef>
                <a:spcPts val="0"/>
              </a:spcBef>
              <a:spcAft>
                <a:spcPts val="0"/>
              </a:spcAft>
            </a:pPr>
            <a:r>
              <a:rPr lang="en-US" sz="2400" b="1" dirty="0">
                <a:solidFill>
                  <a:schemeClr val="bg2">
                    <a:lumMod val="75000"/>
                  </a:schemeClr>
                </a:solidFill>
                <a:effectLst/>
                <a:latin typeface="Times New Roman" panose="02020603050405020304" pitchFamily="18" charset="0"/>
                <a:ea typeface="Times New Roman" panose="02020603050405020304" pitchFamily="18" charset="0"/>
                <a:cs typeface="Vrinda" panose="020B0502040204020203" pitchFamily="34" charset="0"/>
              </a:rPr>
              <a:t>This project can also be used as traffic logger, traffic counter and few other traffic related applications.  </a:t>
            </a:r>
            <a:endParaRPr lang="en-US" sz="1800" b="1" dirty="0">
              <a:solidFill>
                <a:schemeClr val="bg2">
                  <a:lumMod val="75000"/>
                </a:schemeClr>
              </a:solidFill>
              <a:effectLst/>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1230946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9"/>
                                        </p:tgtEl>
                                        <p:attrNameLst>
                                          <p:attrName>r</p:attrName>
                                        </p:attrNameLst>
                                      </p:cBhvr>
                                    </p:animRot>
                                    <p:animRot by="-240000">
                                      <p:cBhvr>
                                        <p:cTn id="20" dur="200" fill="hold">
                                          <p:stCondLst>
                                            <p:cond delay="200"/>
                                          </p:stCondLst>
                                        </p:cTn>
                                        <p:tgtEl>
                                          <p:spTgt spid="9"/>
                                        </p:tgtEl>
                                        <p:attrNameLst>
                                          <p:attrName>r</p:attrName>
                                        </p:attrNameLst>
                                      </p:cBhvr>
                                    </p:animRot>
                                    <p:animRot by="240000">
                                      <p:cBhvr>
                                        <p:cTn id="21" dur="200" fill="hold">
                                          <p:stCondLst>
                                            <p:cond delay="400"/>
                                          </p:stCondLst>
                                        </p:cTn>
                                        <p:tgtEl>
                                          <p:spTgt spid="9"/>
                                        </p:tgtEl>
                                        <p:attrNameLst>
                                          <p:attrName>r</p:attrName>
                                        </p:attrNameLst>
                                      </p:cBhvr>
                                    </p:animRot>
                                    <p:animRot by="-240000">
                                      <p:cBhvr>
                                        <p:cTn id="22" dur="200" fill="hold">
                                          <p:stCondLst>
                                            <p:cond delay="600"/>
                                          </p:stCondLst>
                                        </p:cTn>
                                        <p:tgtEl>
                                          <p:spTgt spid="9"/>
                                        </p:tgtEl>
                                        <p:attrNameLst>
                                          <p:attrName>r</p:attrName>
                                        </p:attrNameLst>
                                      </p:cBhvr>
                                    </p:animRot>
                                    <p:animRot by="120000">
                                      <p:cBhvr>
                                        <p:cTn id="23" dur="200" fill="hold">
                                          <p:stCondLst>
                                            <p:cond delay="800"/>
                                          </p:stCondLst>
                                        </p:cTn>
                                        <p:tgtEl>
                                          <p:spTgt spid="9"/>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32" presetClass="emph" presetSubtype="0" fill="hold" grpId="0" nodeType="clickEffect">
                                  <p:stCondLst>
                                    <p:cond delay="0"/>
                                  </p:stCondLst>
                                  <p:childTnLst>
                                    <p:animRot by="120000">
                                      <p:cBhvr>
                                        <p:cTn id="27" dur="100" fill="hold">
                                          <p:stCondLst>
                                            <p:cond delay="0"/>
                                          </p:stCondLst>
                                        </p:cTn>
                                        <p:tgtEl>
                                          <p:spTgt spid="7"/>
                                        </p:tgtEl>
                                        <p:attrNameLst>
                                          <p:attrName>r</p:attrName>
                                        </p:attrNameLst>
                                      </p:cBhvr>
                                    </p:animRot>
                                    <p:animRot by="-240000">
                                      <p:cBhvr>
                                        <p:cTn id="28" dur="200" fill="hold">
                                          <p:stCondLst>
                                            <p:cond delay="200"/>
                                          </p:stCondLst>
                                        </p:cTn>
                                        <p:tgtEl>
                                          <p:spTgt spid="7"/>
                                        </p:tgtEl>
                                        <p:attrNameLst>
                                          <p:attrName>r</p:attrName>
                                        </p:attrNameLst>
                                      </p:cBhvr>
                                    </p:animRot>
                                    <p:animRot by="240000">
                                      <p:cBhvr>
                                        <p:cTn id="29" dur="200" fill="hold">
                                          <p:stCondLst>
                                            <p:cond delay="400"/>
                                          </p:stCondLst>
                                        </p:cTn>
                                        <p:tgtEl>
                                          <p:spTgt spid="7"/>
                                        </p:tgtEl>
                                        <p:attrNameLst>
                                          <p:attrName>r</p:attrName>
                                        </p:attrNameLst>
                                      </p:cBhvr>
                                    </p:animRot>
                                    <p:animRot by="-240000">
                                      <p:cBhvr>
                                        <p:cTn id="30" dur="200" fill="hold">
                                          <p:stCondLst>
                                            <p:cond delay="600"/>
                                          </p:stCondLst>
                                        </p:cTn>
                                        <p:tgtEl>
                                          <p:spTgt spid="7"/>
                                        </p:tgtEl>
                                        <p:attrNameLst>
                                          <p:attrName>r</p:attrName>
                                        </p:attrNameLst>
                                      </p:cBhvr>
                                    </p:animRot>
                                    <p:animRot by="120000">
                                      <p:cBhvr>
                                        <p:cTn id="31" dur="200" fill="hold">
                                          <p:stCondLst>
                                            <p:cond delay="800"/>
                                          </p:stCondLst>
                                        </p:cTn>
                                        <p:tgtEl>
                                          <p:spTgt spid="7"/>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16" presetClass="emph" presetSubtype="0" fill="hold" grpId="0" nodeType="clickEffect">
                                  <p:stCondLst>
                                    <p:cond delay="0"/>
                                  </p:stCondLst>
                                  <p:iterate type="lt">
                                    <p:tmPct val="4000"/>
                                  </p:iterate>
                                  <p:childTnLst>
                                    <p:set>
                                      <p:cBhvr override="childStyle">
                                        <p:cTn id="35" dur="500" fill="hold"/>
                                        <p:tgtEl>
                                          <p:spTgt spid="13"/>
                                        </p:tgtEl>
                                        <p:attrNameLst>
                                          <p:attrName>style.color</p:attrName>
                                        </p:attrNameLst>
                                      </p:cBhvr>
                                      <p:to>
                                        <p:clrVal>
                                          <a:schemeClr val="accent2"/>
                                        </p:clrVal>
                                      </p:to>
                                    </p:set>
                                    <p:set>
                                      <p:cBhvr>
                                        <p:cTn id="36" dur="500" fill="hold"/>
                                        <p:tgtEl>
                                          <p:spTgt spid="13"/>
                                        </p:tgtEl>
                                        <p:attrNameLst>
                                          <p:attrName>fillcolor</p:attrName>
                                        </p:attrNameLst>
                                      </p:cBhvr>
                                      <p:to>
                                        <p:clrVal>
                                          <a:schemeClr val="accent2"/>
                                        </p:clrVal>
                                      </p:to>
                                    </p:set>
                                    <p:set>
                                      <p:cBhvr>
                                        <p:cTn id="37" dur="500" fill="hold"/>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1"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Page- 05</a:t>
            </a:r>
          </a:p>
        </p:txBody>
      </p:sp>
      <p:sp>
        <p:nvSpPr>
          <p:cNvPr id="4" name="TextBox 3">
            <a:extLst>
              <a:ext uri="{FF2B5EF4-FFF2-40B4-BE49-F238E27FC236}">
                <a16:creationId xmlns:a16="http://schemas.microsoft.com/office/drawing/2014/main" id="{4497E99D-CC40-31A2-76D2-E56108AF61A9}"/>
              </a:ext>
            </a:extLst>
          </p:cNvPr>
          <p:cNvSpPr txBox="1"/>
          <p:nvPr/>
        </p:nvSpPr>
        <p:spPr>
          <a:xfrm>
            <a:off x="1886239" y="1611313"/>
            <a:ext cx="8644945"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It can’t capture </a:t>
            </a:r>
            <a:r>
              <a:rPr lang="en-US" dirty="0">
                <a:solidFill>
                  <a:srgbClr val="000000"/>
                </a:solidFill>
                <a:latin typeface="Times New Roman" panose="02020603050405020304" pitchFamily="18" charset="0"/>
                <a:ea typeface="Times New Roman" panose="02020603050405020304" pitchFamily="18" charset="0"/>
                <a:cs typeface="Vrinda" panose="020B0502040204020203" pitchFamily="34" charset="0"/>
              </a:rPr>
              <a:t>speed of all kinds of moving object, like fan.</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1886239" y="2198461"/>
            <a:ext cx="7688688" cy="587148"/>
          </a:xfrm>
          <a:prstGeom prst="rect">
            <a:avLst/>
          </a:prstGeom>
          <a:noFill/>
        </p:spPr>
        <p:txBody>
          <a:bodyPr wrap="square">
            <a:spAutoFit/>
          </a:bodyPr>
          <a:lstStyle/>
          <a:p>
            <a:pPr marL="342900" marR="0" lvl="0" indent="-342900" fontAlgn="base">
              <a:lnSpc>
                <a:spcPct val="150000"/>
              </a:lnSpc>
              <a:spcBef>
                <a:spcPts val="0"/>
              </a:spcBef>
              <a:spcAft>
                <a:spcPts val="0"/>
              </a:spcAft>
              <a:buFont typeface="Symbol" panose="05050102010706020507" pitchFamily="18"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It has not any sound system, that tells you the speed.</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370012" y="903427"/>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Limitations:</a:t>
            </a:r>
            <a:endParaRPr lang="en-US" sz="4000"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77FB5942-8F8F-0698-D4D8-7031A96A2E1A}"/>
              </a:ext>
            </a:extLst>
          </p:cNvPr>
          <p:cNvSpPr txBox="1"/>
          <p:nvPr/>
        </p:nvSpPr>
        <p:spPr>
          <a:xfrm>
            <a:off x="1886239" y="4204055"/>
            <a:ext cx="8644945" cy="1697068"/>
          </a:xfrm>
          <a:prstGeom prst="rect">
            <a:avLst/>
          </a:prstGeom>
          <a:noFill/>
        </p:spPr>
        <p:txBody>
          <a:bodyPr wrap="square">
            <a:spAutoFit/>
          </a:bodyPr>
          <a:lstStyle/>
          <a:p>
            <a:pPr marL="0" marR="0" algn="just">
              <a:lnSpc>
                <a:spcPct val="150000"/>
              </a:lnSpc>
              <a:spcBef>
                <a:spcPts val="0"/>
              </a:spcBef>
              <a:spcAft>
                <a:spcPts val="0"/>
              </a:spcAft>
            </a:pPr>
            <a:r>
              <a:rPr lang="en-US" sz="2400" spc="25" dirty="0">
                <a:solidFill>
                  <a:srgbClr val="000000"/>
                </a:solidFill>
                <a:effectLst/>
                <a:latin typeface="Calibri" panose="020F0502020204030204" pitchFamily="34" charset="0"/>
                <a:ea typeface="Calibri" panose="020F0502020204030204" pitchFamily="34" charset="0"/>
                <a:cs typeface="Vrinda" panose="020B0502040204020203" pitchFamily="34" charset="0"/>
              </a:rPr>
              <a:t>In Future, we can add sound system in this project. By adding sound system, it can tell you the speed of a moving object besides showing the speed in display.</a:t>
            </a:r>
            <a:endParaRPr lang="en-US" sz="18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10" name="TextBox 9">
            <a:extLst>
              <a:ext uri="{FF2B5EF4-FFF2-40B4-BE49-F238E27FC236}">
                <a16:creationId xmlns:a16="http://schemas.microsoft.com/office/drawing/2014/main" id="{F53C8FD4-9711-EBF1-44AF-C86340BE10C1}"/>
              </a:ext>
            </a:extLst>
          </p:cNvPr>
          <p:cNvSpPr txBox="1"/>
          <p:nvPr/>
        </p:nvSpPr>
        <p:spPr>
          <a:xfrm>
            <a:off x="1386621" y="3430904"/>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Future Scope:</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2191401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32" presetClass="emph" presetSubtype="0" fill="hold" grpId="0" nodeType="clickEffect">
                                  <p:stCondLst>
                                    <p:cond delay="0"/>
                                  </p:stCondLst>
                                  <p:childTnLst>
                                    <p:animRot by="120000">
                                      <p:cBhvr>
                                        <p:cTn id="19" dur="100" fill="hold">
                                          <p:stCondLst>
                                            <p:cond delay="0"/>
                                          </p:stCondLst>
                                        </p:cTn>
                                        <p:tgtEl>
                                          <p:spTgt spid="9"/>
                                        </p:tgtEl>
                                        <p:attrNameLst>
                                          <p:attrName>r</p:attrName>
                                        </p:attrNameLst>
                                      </p:cBhvr>
                                    </p:animRot>
                                    <p:animRot by="-240000">
                                      <p:cBhvr>
                                        <p:cTn id="20" dur="200" fill="hold">
                                          <p:stCondLst>
                                            <p:cond delay="200"/>
                                          </p:stCondLst>
                                        </p:cTn>
                                        <p:tgtEl>
                                          <p:spTgt spid="9"/>
                                        </p:tgtEl>
                                        <p:attrNameLst>
                                          <p:attrName>r</p:attrName>
                                        </p:attrNameLst>
                                      </p:cBhvr>
                                    </p:animRot>
                                    <p:animRot by="240000">
                                      <p:cBhvr>
                                        <p:cTn id="21" dur="200" fill="hold">
                                          <p:stCondLst>
                                            <p:cond delay="400"/>
                                          </p:stCondLst>
                                        </p:cTn>
                                        <p:tgtEl>
                                          <p:spTgt spid="9"/>
                                        </p:tgtEl>
                                        <p:attrNameLst>
                                          <p:attrName>r</p:attrName>
                                        </p:attrNameLst>
                                      </p:cBhvr>
                                    </p:animRot>
                                    <p:animRot by="-240000">
                                      <p:cBhvr>
                                        <p:cTn id="22" dur="200" fill="hold">
                                          <p:stCondLst>
                                            <p:cond delay="600"/>
                                          </p:stCondLst>
                                        </p:cTn>
                                        <p:tgtEl>
                                          <p:spTgt spid="9"/>
                                        </p:tgtEl>
                                        <p:attrNameLst>
                                          <p:attrName>r</p:attrName>
                                        </p:attrNameLst>
                                      </p:cBhvr>
                                    </p:animRot>
                                    <p:animRot by="120000">
                                      <p:cBhvr>
                                        <p:cTn id="23" dur="200" fill="hold">
                                          <p:stCondLst>
                                            <p:cond delay="800"/>
                                          </p:stCondLst>
                                        </p:cTn>
                                        <p:tgtEl>
                                          <p:spTgt spid="9"/>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down)">
                                      <p:cBhvr>
                                        <p:cTn id="33" dur="580">
                                          <p:stCondLst>
                                            <p:cond delay="0"/>
                                          </p:stCondLst>
                                        </p:cTn>
                                        <p:tgtEl>
                                          <p:spTgt spid="5"/>
                                        </p:tgtEl>
                                      </p:cBhvr>
                                    </p:animEffect>
                                    <p:anim calcmode="lin" valueType="num">
                                      <p:cBhvr>
                                        <p:cTn id="3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9" dur="26">
                                          <p:stCondLst>
                                            <p:cond delay="650"/>
                                          </p:stCondLst>
                                        </p:cTn>
                                        <p:tgtEl>
                                          <p:spTgt spid="5"/>
                                        </p:tgtEl>
                                      </p:cBhvr>
                                      <p:to x="100000" y="60000"/>
                                    </p:animScale>
                                    <p:animScale>
                                      <p:cBhvr>
                                        <p:cTn id="40" dur="166" decel="50000">
                                          <p:stCondLst>
                                            <p:cond delay="676"/>
                                          </p:stCondLst>
                                        </p:cTn>
                                        <p:tgtEl>
                                          <p:spTgt spid="5"/>
                                        </p:tgtEl>
                                      </p:cBhvr>
                                      <p:to x="100000" y="100000"/>
                                    </p:animScale>
                                    <p:animScale>
                                      <p:cBhvr>
                                        <p:cTn id="41" dur="26">
                                          <p:stCondLst>
                                            <p:cond delay="1312"/>
                                          </p:stCondLst>
                                        </p:cTn>
                                        <p:tgtEl>
                                          <p:spTgt spid="5"/>
                                        </p:tgtEl>
                                      </p:cBhvr>
                                      <p:to x="100000" y="80000"/>
                                    </p:animScale>
                                    <p:animScale>
                                      <p:cBhvr>
                                        <p:cTn id="42" dur="166" decel="50000">
                                          <p:stCondLst>
                                            <p:cond delay="1338"/>
                                          </p:stCondLst>
                                        </p:cTn>
                                        <p:tgtEl>
                                          <p:spTgt spid="5"/>
                                        </p:tgtEl>
                                      </p:cBhvr>
                                      <p:to x="100000" y="100000"/>
                                    </p:animScale>
                                    <p:animScale>
                                      <p:cBhvr>
                                        <p:cTn id="43" dur="26">
                                          <p:stCondLst>
                                            <p:cond delay="1642"/>
                                          </p:stCondLst>
                                        </p:cTn>
                                        <p:tgtEl>
                                          <p:spTgt spid="5"/>
                                        </p:tgtEl>
                                      </p:cBhvr>
                                      <p:to x="100000" y="90000"/>
                                    </p:animScale>
                                    <p:animScale>
                                      <p:cBhvr>
                                        <p:cTn id="44" dur="166" decel="50000">
                                          <p:stCondLst>
                                            <p:cond delay="1668"/>
                                          </p:stCondLst>
                                        </p:cTn>
                                        <p:tgtEl>
                                          <p:spTgt spid="5"/>
                                        </p:tgtEl>
                                      </p:cBhvr>
                                      <p:to x="100000" y="100000"/>
                                    </p:animScale>
                                    <p:animScale>
                                      <p:cBhvr>
                                        <p:cTn id="45" dur="26">
                                          <p:stCondLst>
                                            <p:cond delay="1808"/>
                                          </p:stCondLst>
                                        </p:cTn>
                                        <p:tgtEl>
                                          <p:spTgt spid="5"/>
                                        </p:tgtEl>
                                      </p:cBhvr>
                                      <p:to x="100000" y="95000"/>
                                    </p:animScale>
                                    <p:animScale>
                                      <p:cBhvr>
                                        <p:cTn id="4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5"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Page- 06</a:t>
            </a:r>
          </a:p>
        </p:txBody>
      </p:sp>
      <p:sp>
        <p:nvSpPr>
          <p:cNvPr id="4" name="TextBox 3">
            <a:extLst>
              <a:ext uri="{FF2B5EF4-FFF2-40B4-BE49-F238E27FC236}">
                <a16:creationId xmlns:a16="http://schemas.microsoft.com/office/drawing/2014/main" id="{4497E99D-CC40-31A2-76D2-E56108AF61A9}"/>
              </a:ext>
            </a:extLst>
          </p:cNvPr>
          <p:cNvSpPr txBox="1"/>
          <p:nvPr/>
        </p:nvSpPr>
        <p:spPr>
          <a:xfrm>
            <a:off x="1498078" y="2016221"/>
            <a:ext cx="8644945" cy="587148"/>
          </a:xfrm>
          <a:prstGeom prst="rect">
            <a:avLst/>
          </a:prstGeom>
          <a:noFill/>
        </p:spPr>
        <p:txBody>
          <a:bodyPr wrap="square">
            <a:spAutoFit/>
          </a:bodyPr>
          <a:lstStyle/>
          <a:p>
            <a:pPr marR="0" lvl="0" fontAlgn="base">
              <a:lnSpc>
                <a:spcPct val="150000"/>
              </a:lnSpc>
              <a:spcBef>
                <a:spcPts val="0"/>
              </a:spcBef>
              <a:spcAft>
                <a:spcPts val="0"/>
              </a:spcAft>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Have Look at the example:</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012C26AC-BA3F-6264-C985-F330A2DBA06D}"/>
              </a:ext>
            </a:extLst>
          </p:cNvPr>
          <p:cNvSpPr txBox="1"/>
          <p:nvPr/>
        </p:nvSpPr>
        <p:spPr>
          <a:xfrm>
            <a:off x="1498078" y="2944625"/>
            <a:ext cx="10058400" cy="2620013"/>
          </a:xfrm>
          <a:prstGeom prst="rect">
            <a:avLst/>
          </a:prstGeom>
          <a:noFill/>
        </p:spPr>
        <p:txBody>
          <a:bodyPr wrap="square">
            <a:spAutoFit/>
          </a:bodyPr>
          <a:lstStyle/>
          <a:p>
            <a:pPr algn="just">
              <a:lnSpc>
                <a:spcPct val="150000"/>
              </a:lnSpc>
            </a:pPr>
            <a:r>
              <a:rPr lang="en-US" sz="2000" dirty="0">
                <a:solidFill>
                  <a:srgbClr val="000000"/>
                </a:solidFill>
                <a:latin typeface="Open Sans" panose="020B0606030504020204" pitchFamily="34" charset="0"/>
                <a:ea typeface="Calibri" panose="020F0502020204030204" pitchFamily="34" charset="0"/>
                <a:cs typeface="Vrinda" panose="020B0502040204020203" pitchFamily="34" charset="0"/>
              </a:rPr>
              <a:t>There are definite rules laid out by authorities about driving cars on roads. The most common rule in any country is speed limit in certain roads i.e., you will be in violation of the law if your car speed exceeds this limit</a:t>
            </a:r>
            <a:r>
              <a:rPr lang="en-US" dirty="0">
                <a:solidFill>
                  <a:srgbClr val="000000"/>
                </a:solidFill>
                <a:latin typeface="Open Sans" panose="020B0606030504020204" pitchFamily="34" charset="0"/>
                <a:ea typeface="Calibri" panose="020F0502020204030204" pitchFamily="34" charset="0"/>
                <a:cs typeface="Vrinda" panose="020B0502040204020203" pitchFamily="34" charset="0"/>
              </a:rPr>
              <a:t>. </a:t>
            </a:r>
            <a:r>
              <a:rPr lang="en-US" b="1" dirty="0">
                <a:solidFill>
                  <a:srgbClr val="000000"/>
                </a:solidFill>
                <a:latin typeface="Open Sans" panose="020B0606030504020204" pitchFamily="34" charset="0"/>
                <a:ea typeface="Calibri" panose="020F0502020204030204" pitchFamily="34" charset="0"/>
                <a:cs typeface="Vrinda" panose="020B0502040204020203" pitchFamily="34" charset="0"/>
              </a:rPr>
              <a:t>In that case, one can place the system in one place and view the results (speed) instantly without any human intervention</a:t>
            </a:r>
            <a:r>
              <a:rPr lang="en-US" dirty="0">
                <a:solidFill>
                  <a:srgbClr val="000000"/>
                </a:solidFill>
                <a:latin typeface="Open Sans" panose="020B0606030504020204" pitchFamily="34" charset="0"/>
                <a:ea typeface="Calibri" panose="020F0502020204030204" pitchFamily="34" charset="0"/>
                <a:cs typeface="Vrinda" panose="020B0502040204020203" pitchFamily="34" charset="0"/>
              </a:rPr>
              <a:t>.</a:t>
            </a:r>
            <a:endParaRPr lang="en-US" sz="1800"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498078" y="1156918"/>
            <a:ext cx="6209730" cy="707886"/>
          </a:xfrm>
          <a:prstGeom prst="rect">
            <a:avLst/>
          </a:prstGeom>
          <a:noFill/>
        </p:spPr>
        <p:txBody>
          <a:bodyPr wrap="square">
            <a:spAutoFit/>
          </a:bodyPr>
          <a:lstStyle/>
          <a:p>
            <a:r>
              <a:rPr lang="en-US" sz="40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Social Impact:</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3736187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0" nodeType="clickEffect">
                                  <p:stCondLst>
                                    <p:cond delay="0"/>
                                  </p:stCondLst>
                                  <p:childTnLst>
                                    <p:animRot by="120000">
                                      <p:cBhvr>
                                        <p:cTn id="11" dur="100" fill="hold">
                                          <p:stCondLst>
                                            <p:cond delay="0"/>
                                          </p:stCondLst>
                                        </p:cTn>
                                        <p:tgtEl>
                                          <p:spTgt spid="4"/>
                                        </p:tgtEl>
                                        <p:attrNameLst>
                                          <p:attrName>r</p:attrName>
                                        </p:attrNameLst>
                                      </p:cBhvr>
                                    </p:animRot>
                                    <p:animRot by="-240000">
                                      <p:cBhvr>
                                        <p:cTn id="12" dur="200" fill="hold">
                                          <p:stCondLst>
                                            <p:cond delay="200"/>
                                          </p:stCondLst>
                                        </p:cTn>
                                        <p:tgtEl>
                                          <p:spTgt spid="4"/>
                                        </p:tgtEl>
                                        <p:attrNameLst>
                                          <p:attrName>r</p:attrName>
                                        </p:attrNameLst>
                                      </p:cBhvr>
                                    </p:animRot>
                                    <p:animRot by="240000">
                                      <p:cBhvr>
                                        <p:cTn id="13" dur="200" fill="hold">
                                          <p:stCondLst>
                                            <p:cond delay="400"/>
                                          </p:stCondLst>
                                        </p:cTn>
                                        <p:tgtEl>
                                          <p:spTgt spid="4"/>
                                        </p:tgtEl>
                                        <p:attrNameLst>
                                          <p:attrName>r</p:attrName>
                                        </p:attrNameLst>
                                      </p:cBhvr>
                                    </p:animRot>
                                    <p:animRot by="-240000">
                                      <p:cBhvr>
                                        <p:cTn id="14" dur="200" fill="hold">
                                          <p:stCondLst>
                                            <p:cond delay="600"/>
                                          </p:stCondLst>
                                        </p:cTn>
                                        <p:tgtEl>
                                          <p:spTgt spid="4"/>
                                        </p:tgtEl>
                                        <p:attrNameLst>
                                          <p:attrName>r</p:attrName>
                                        </p:attrNameLst>
                                      </p:cBhvr>
                                    </p:animRot>
                                    <p:animRot by="120000">
                                      <p:cBhvr>
                                        <p:cTn id="15" dur="200" fill="hold">
                                          <p:stCondLst>
                                            <p:cond delay="800"/>
                                          </p:stCondLst>
                                        </p:cTn>
                                        <p:tgtEl>
                                          <p:spTgt spid="4"/>
                                        </p:tgtEl>
                                        <p:attrNameLst>
                                          <p:attrName>r</p:attrName>
                                        </p:attrNameLst>
                                      </p:cBhvr>
                                    </p:animRot>
                                  </p:childTnLst>
                                </p:cTn>
                              </p:par>
                            </p:childTnLst>
                          </p:cTn>
                        </p:par>
                      </p:childTnLst>
                    </p:cTn>
                  </p:par>
                  <p:par>
                    <p:cTn id="16" fill="hold">
                      <p:stCondLst>
                        <p:cond delay="indefinite"/>
                      </p:stCondLst>
                      <p:childTnLst>
                        <p:par>
                          <p:cTn id="17" fill="hold">
                            <p:stCondLst>
                              <p:cond delay="0"/>
                            </p:stCondLst>
                            <p:childTnLst>
                              <p:par>
                                <p:cTn id="18" presetID="18" presetClass="emph" presetSubtype="0" fill="hold" grpId="0" nodeType="clickEffect">
                                  <p:stCondLst>
                                    <p:cond delay="0"/>
                                  </p:stCondLst>
                                  <p:iterate type="lt">
                                    <p:tmPct val="4000"/>
                                  </p:iterate>
                                  <p:childTnLst>
                                    <p:set>
                                      <p:cBhvr override="childStyle">
                                        <p:cTn id="19" dur="500" fill="hold"/>
                                        <p:tgtEl>
                                          <p:spTgt spid="9"/>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Page- 07</a:t>
            </a:r>
          </a:p>
        </p:txBody>
      </p:sp>
      <p:sp>
        <p:nvSpPr>
          <p:cNvPr id="4" name="TextBox 3">
            <a:extLst>
              <a:ext uri="{FF2B5EF4-FFF2-40B4-BE49-F238E27FC236}">
                <a16:creationId xmlns:a16="http://schemas.microsoft.com/office/drawing/2014/main" id="{4497E99D-CC40-31A2-76D2-E56108AF61A9}"/>
              </a:ext>
            </a:extLst>
          </p:cNvPr>
          <p:cNvSpPr txBox="1"/>
          <p:nvPr/>
        </p:nvSpPr>
        <p:spPr>
          <a:xfrm>
            <a:off x="2097667" y="1956265"/>
            <a:ext cx="7688688" cy="3911135"/>
          </a:xfrm>
          <a:prstGeom prst="rect">
            <a:avLst/>
          </a:prstGeom>
          <a:noFill/>
        </p:spPr>
        <p:txBody>
          <a:bodyPr wrap="square">
            <a:spAutoFit/>
          </a:bodyPr>
          <a:lstStyle/>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Arduino Nano R3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Adafruit Standard LCD - 16x2 White on Blue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b="1"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Ultrasonic Sensor - HC-SR04 (Generic)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LED (generic)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Resistor 330-ohm x 1</a:t>
            </a:r>
            <a:endParaRPr lang="en-US" sz="18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Single Turn Potentiometer- 10k ohms x 1</a:t>
            </a:r>
          </a:p>
          <a:p>
            <a:pPr marL="342900" marR="0" lvl="0" indent="-342900" algn="just">
              <a:lnSpc>
                <a:spcPct val="150000"/>
              </a:lnSpc>
              <a:spcBef>
                <a:spcPts val="0"/>
              </a:spcBef>
              <a:spcAft>
                <a:spcPts val="0"/>
              </a:spcAft>
              <a:buFont typeface="Wingdings" panose="05000000000000000000" pitchFamily="2" charset="2"/>
              <a:buChar char=""/>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Some Connecting Wire</a:t>
            </a:r>
            <a:endParaRPr lang="en-US"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370012" y="990600"/>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Sensors and Equipment’s:</a:t>
            </a:r>
            <a:endParaRPr lang="en-US" sz="4000" dirty="0">
              <a:solidFill>
                <a:srgbClr val="002060"/>
              </a:solidFill>
              <a:effectLst>
                <a:glow rad="228600">
                  <a:schemeClr val="accent3">
                    <a:satMod val="175000"/>
                    <a:alpha val="40000"/>
                  </a:schemeClr>
                </a:glow>
              </a:effectLst>
            </a:endParaRPr>
          </a:p>
        </p:txBody>
      </p:sp>
    </p:spTree>
    <p:custDataLst>
      <p:tags r:id="rId1"/>
    </p:custDataLst>
    <p:extLst>
      <p:ext uri="{BB962C8B-B14F-4D97-AF65-F5344CB8AC3E}">
        <p14:creationId xmlns:p14="http://schemas.microsoft.com/office/powerpoint/2010/main" val="1370081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80">
                                          <p:stCondLst>
                                            <p:cond delay="0"/>
                                          </p:stCondLst>
                                        </p:cTn>
                                        <p:tgtEl>
                                          <p:spTgt spid="4">
                                            <p:txEl>
                                              <p:pRg st="0" end="0"/>
                                            </p:txEl>
                                          </p:spTgt>
                                        </p:tgtEl>
                                      </p:cBhvr>
                                    </p:animEffect>
                                    <p:anim calcmode="lin" valueType="num">
                                      <p:cBhvr>
                                        <p:cTn id="1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0" end="0"/>
                                            </p:txEl>
                                          </p:spTgt>
                                        </p:tgtEl>
                                      </p:cBhvr>
                                      <p:to x="100000" y="60000"/>
                                    </p:animScale>
                                    <p:animScale>
                                      <p:cBhvr>
                                        <p:cTn id="19" dur="166" decel="50000">
                                          <p:stCondLst>
                                            <p:cond delay="67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wipe(down)">
                                      <p:cBhvr>
                                        <p:cTn id="30" dur="580">
                                          <p:stCondLst>
                                            <p:cond delay="0"/>
                                          </p:stCondLst>
                                        </p:cTn>
                                        <p:tgtEl>
                                          <p:spTgt spid="4">
                                            <p:txEl>
                                              <p:pRg st="1" end="1"/>
                                            </p:txEl>
                                          </p:spTgt>
                                        </p:tgtEl>
                                      </p:cBhvr>
                                    </p:animEffect>
                                    <p:anim calcmode="lin" valueType="num">
                                      <p:cBhvr>
                                        <p:cTn id="31"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4">
                                            <p:txEl>
                                              <p:pRg st="1" end="1"/>
                                            </p:txEl>
                                          </p:spTgt>
                                        </p:tgtEl>
                                      </p:cBhvr>
                                      <p:to x="100000" y="60000"/>
                                    </p:animScale>
                                    <p:animScale>
                                      <p:cBhvr>
                                        <p:cTn id="37" dur="166" decel="50000">
                                          <p:stCondLst>
                                            <p:cond delay="676"/>
                                          </p:stCondLst>
                                        </p:cTn>
                                        <p:tgtEl>
                                          <p:spTgt spid="4">
                                            <p:txEl>
                                              <p:pRg st="1" end="1"/>
                                            </p:txEl>
                                          </p:spTgt>
                                        </p:tgtEl>
                                      </p:cBhvr>
                                      <p:to x="100000" y="100000"/>
                                    </p:animScale>
                                    <p:animScale>
                                      <p:cBhvr>
                                        <p:cTn id="38" dur="26">
                                          <p:stCondLst>
                                            <p:cond delay="1312"/>
                                          </p:stCondLst>
                                        </p:cTn>
                                        <p:tgtEl>
                                          <p:spTgt spid="4">
                                            <p:txEl>
                                              <p:pRg st="1" end="1"/>
                                            </p:txEl>
                                          </p:spTgt>
                                        </p:tgtEl>
                                      </p:cBhvr>
                                      <p:to x="100000" y="80000"/>
                                    </p:animScale>
                                    <p:animScale>
                                      <p:cBhvr>
                                        <p:cTn id="39" dur="166" decel="50000">
                                          <p:stCondLst>
                                            <p:cond delay="1338"/>
                                          </p:stCondLst>
                                        </p:cTn>
                                        <p:tgtEl>
                                          <p:spTgt spid="4">
                                            <p:txEl>
                                              <p:pRg st="1" end="1"/>
                                            </p:txEl>
                                          </p:spTgt>
                                        </p:tgtEl>
                                      </p:cBhvr>
                                      <p:to x="100000" y="100000"/>
                                    </p:animScale>
                                    <p:animScale>
                                      <p:cBhvr>
                                        <p:cTn id="40" dur="26">
                                          <p:stCondLst>
                                            <p:cond delay="1642"/>
                                          </p:stCondLst>
                                        </p:cTn>
                                        <p:tgtEl>
                                          <p:spTgt spid="4">
                                            <p:txEl>
                                              <p:pRg st="1" end="1"/>
                                            </p:txEl>
                                          </p:spTgt>
                                        </p:tgtEl>
                                      </p:cBhvr>
                                      <p:to x="100000" y="90000"/>
                                    </p:animScale>
                                    <p:animScale>
                                      <p:cBhvr>
                                        <p:cTn id="41" dur="166" decel="50000">
                                          <p:stCondLst>
                                            <p:cond delay="1668"/>
                                          </p:stCondLst>
                                        </p:cTn>
                                        <p:tgtEl>
                                          <p:spTgt spid="4">
                                            <p:txEl>
                                              <p:pRg st="1" end="1"/>
                                            </p:txEl>
                                          </p:spTgt>
                                        </p:tgtEl>
                                      </p:cBhvr>
                                      <p:to x="100000" y="100000"/>
                                    </p:animScale>
                                    <p:animScale>
                                      <p:cBhvr>
                                        <p:cTn id="42" dur="26">
                                          <p:stCondLst>
                                            <p:cond delay="1808"/>
                                          </p:stCondLst>
                                        </p:cTn>
                                        <p:tgtEl>
                                          <p:spTgt spid="4">
                                            <p:txEl>
                                              <p:pRg st="1" end="1"/>
                                            </p:txEl>
                                          </p:spTgt>
                                        </p:tgtEl>
                                      </p:cBhvr>
                                      <p:to x="100000" y="95000"/>
                                    </p:animScale>
                                    <p:animScale>
                                      <p:cBhvr>
                                        <p:cTn id="43" dur="166" decel="50000">
                                          <p:stCondLst>
                                            <p:cond delay="1834"/>
                                          </p:stCondLst>
                                        </p:cTn>
                                        <p:tgtEl>
                                          <p:spTgt spid="4">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wipe(down)">
                                      <p:cBhvr>
                                        <p:cTn id="48" dur="580">
                                          <p:stCondLst>
                                            <p:cond delay="0"/>
                                          </p:stCondLst>
                                        </p:cTn>
                                        <p:tgtEl>
                                          <p:spTgt spid="4">
                                            <p:txEl>
                                              <p:pRg st="2" end="2"/>
                                            </p:txEl>
                                          </p:spTgt>
                                        </p:tgtEl>
                                      </p:cBhvr>
                                    </p:animEffect>
                                    <p:anim calcmode="lin" valueType="num">
                                      <p:cBhvr>
                                        <p:cTn id="49"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4">
                                            <p:txEl>
                                              <p:pRg st="2" end="2"/>
                                            </p:txEl>
                                          </p:spTgt>
                                        </p:tgtEl>
                                      </p:cBhvr>
                                      <p:to x="100000" y="60000"/>
                                    </p:animScale>
                                    <p:animScale>
                                      <p:cBhvr>
                                        <p:cTn id="55" dur="166" decel="50000">
                                          <p:stCondLst>
                                            <p:cond delay="676"/>
                                          </p:stCondLst>
                                        </p:cTn>
                                        <p:tgtEl>
                                          <p:spTgt spid="4">
                                            <p:txEl>
                                              <p:pRg st="2" end="2"/>
                                            </p:txEl>
                                          </p:spTgt>
                                        </p:tgtEl>
                                      </p:cBhvr>
                                      <p:to x="100000" y="100000"/>
                                    </p:animScale>
                                    <p:animScale>
                                      <p:cBhvr>
                                        <p:cTn id="56" dur="26">
                                          <p:stCondLst>
                                            <p:cond delay="1312"/>
                                          </p:stCondLst>
                                        </p:cTn>
                                        <p:tgtEl>
                                          <p:spTgt spid="4">
                                            <p:txEl>
                                              <p:pRg st="2" end="2"/>
                                            </p:txEl>
                                          </p:spTgt>
                                        </p:tgtEl>
                                      </p:cBhvr>
                                      <p:to x="100000" y="80000"/>
                                    </p:animScale>
                                    <p:animScale>
                                      <p:cBhvr>
                                        <p:cTn id="57" dur="166" decel="50000">
                                          <p:stCondLst>
                                            <p:cond delay="1338"/>
                                          </p:stCondLst>
                                        </p:cTn>
                                        <p:tgtEl>
                                          <p:spTgt spid="4">
                                            <p:txEl>
                                              <p:pRg st="2" end="2"/>
                                            </p:txEl>
                                          </p:spTgt>
                                        </p:tgtEl>
                                      </p:cBhvr>
                                      <p:to x="100000" y="100000"/>
                                    </p:animScale>
                                    <p:animScale>
                                      <p:cBhvr>
                                        <p:cTn id="58" dur="26">
                                          <p:stCondLst>
                                            <p:cond delay="1642"/>
                                          </p:stCondLst>
                                        </p:cTn>
                                        <p:tgtEl>
                                          <p:spTgt spid="4">
                                            <p:txEl>
                                              <p:pRg st="2" end="2"/>
                                            </p:txEl>
                                          </p:spTgt>
                                        </p:tgtEl>
                                      </p:cBhvr>
                                      <p:to x="100000" y="90000"/>
                                    </p:animScale>
                                    <p:animScale>
                                      <p:cBhvr>
                                        <p:cTn id="59" dur="166" decel="50000">
                                          <p:stCondLst>
                                            <p:cond delay="1668"/>
                                          </p:stCondLst>
                                        </p:cTn>
                                        <p:tgtEl>
                                          <p:spTgt spid="4">
                                            <p:txEl>
                                              <p:pRg st="2" end="2"/>
                                            </p:txEl>
                                          </p:spTgt>
                                        </p:tgtEl>
                                      </p:cBhvr>
                                      <p:to x="100000" y="100000"/>
                                    </p:animScale>
                                    <p:animScale>
                                      <p:cBhvr>
                                        <p:cTn id="60" dur="26">
                                          <p:stCondLst>
                                            <p:cond delay="1808"/>
                                          </p:stCondLst>
                                        </p:cTn>
                                        <p:tgtEl>
                                          <p:spTgt spid="4">
                                            <p:txEl>
                                              <p:pRg st="2" end="2"/>
                                            </p:txEl>
                                          </p:spTgt>
                                        </p:tgtEl>
                                      </p:cBhvr>
                                      <p:to x="100000" y="95000"/>
                                    </p:animScale>
                                    <p:animScale>
                                      <p:cBhvr>
                                        <p:cTn id="61" dur="166" decel="50000">
                                          <p:stCondLst>
                                            <p:cond delay="1834"/>
                                          </p:stCondLst>
                                        </p:cTn>
                                        <p:tgtEl>
                                          <p:spTgt spid="4">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wipe(down)">
                                      <p:cBhvr>
                                        <p:cTn id="66" dur="580">
                                          <p:stCondLst>
                                            <p:cond delay="0"/>
                                          </p:stCondLst>
                                        </p:cTn>
                                        <p:tgtEl>
                                          <p:spTgt spid="4">
                                            <p:txEl>
                                              <p:pRg st="3" end="3"/>
                                            </p:txEl>
                                          </p:spTgt>
                                        </p:tgtEl>
                                      </p:cBhvr>
                                    </p:animEffect>
                                    <p:anim calcmode="lin" valueType="num">
                                      <p:cBhvr>
                                        <p:cTn id="67"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4">
                                            <p:txEl>
                                              <p:pRg st="3" end="3"/>
                                            </p:txEl>
                                          </p:spTgt>
                                        </p:tgtEl>
                                      </p:cBhvr>
                                      <p:to x="100000" y="60000"/>
                                    </p:animScale>
                                    <p:animScale>
                                      <p:cBhvr>
                                        <p:cTn id="73" dur="166" decel="50000">
                                          <p:stCondLst>
                                            <p:cond delay="676"/>
                                          </p:stCondLst>
                                        </p:cTn>
                                        <p:tgtEl>
                                          <p:spTgt spid="4">
                                            <p:txEl>
                                              <p:pRg st="3" end="3"/>
                                            </p:txEl>
                                          </p:spTgt>
                                        </p:tgtEl>
                                      </p:cBhvr>
                                      <p:to x="100000" y="100000"/>
                                    </p:animScale>
                                    <p:animScale>
                                      <p:cBhvr>
                                        <p:cTn id="74" dur="26">
                                          <p:stCondLst>
                                            <p:cond delay="1312"/>
                                          </p:stCondLst>
                                        </p:cTn>
                                        <p:tgtEl>
                                          <p:spTgt spid="4">
                                            <p:txEl>
                                              <p:pRg st="3" end="3"/>
                                            </p:txEl>
                                          </p:spTgt>
                                        </p:tgtEl>
                                      </p:cBhvr>
                                      <p:to x="100000" y="80000"/>
                                    </p:animScale>
                                    <p:animScale>
                                      <p:cBhvr>
                                        <p:cTn id="75" dur="166" decel="50000">
                                          <p:stCondLst>
                                            <p:cond delay="1338"/>
                                          </p:stCondLst>
                                        </p:cTn>
                                        <p:tgtEl>
                                          <p:spTgt spid="4">
                                            <p:txEl>
                                              <p:pRg st="3" end="3"/>
                                            </p:txEl>
                                          </p:spTgt>
                                        </p:tgtEl>
                                      </p:cBhvr>
                                      <p:to x="100000" y="100000"/>
                                    </p:animScale>
                                    <p:animScale>
                                      <p:cBhvr>
                                        <p:cTn id="76" dur="26">
                                          <p:stCondLst>
                                            <p:cond delay="1642"/>
                                          </p:stCondLst>
                                        </p:cTn>
                                        <p:tgtEl>
                                          <p:spTgt spid="4">
                                            <p:txEl>
                                              <p:pRg st="3" end="3"/>
                                            </p:txEl>
                                          </p:spTgt>
                                        </p:tgtEl>
                                      </p:cBhvr>
                                      <p:to x="100000" y="90000"/>
                                    </p:animScale>
                                    <p:animScale>
                                      <p:cBhvr>
                                        <p:cTn id="77" dur="166" decel="50000">
                                          <p:stCondLst>
                                            <p:cond delay="1668"/>
                                          </p:stCondLst>
                                        </p:cTn>
                                        <p:tgtEl>
                                          <p:spTgt spid="4">
                                            <p:txEl>
                                              <p:pRg st="3" end="3"/>
                                            </p:txEl>
                                          </p:spTgt>
                                        </p:tgtEl>
                                      </p:cBhvr>
                                      <p:to x="100000" y="100000"/>
                                    </p:animScale>
                                    <p:animScale>
                                      <p:cBhvr>
                                        <p:cTn id="78" dur="26">
                                          <p:stCondLst>
                                            <p:cond delay="1808"/>
                                          </p:stCondLst>
                                        </p:cTn>
                                        <p:tgtEl>
                                          <p:spTgt spid="4">
                                            <p:txEl>
                                              <p:pRg st="3" end="3"/>
                                            </p:txEl>
                                          </p:spTgt>
                                        </p:tgtEl>
                                      </p:cBhvr>
                                      <p:to x="100000" y="95000"/>
                                    </p:animScale>
                                    <p:animScale>
                                      <p:cBhvr>
                                        <p:cTn id="79" dur="166" decel="50000">
                                          <p:stCondLst>
                                            <p:cond delay="1834"/>
                                          </p:stCondLst>
                                        </p:cTn>
                                        <p:tgtEl>
                                          <p:spTgt spid="4">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4">
                                            <p:txEl>
                                              <p:pRg st="4" end="4"/>
                                            </p:txEl>
                                          </p:spTgt>
                                        </p:tgtEl>
                                        <p:attrNameLst>
                                          <p:attrName>style.visibility</p:attrName>
                                        </p:attrNameLst>
                                      </p:cBhvr>
                                      <p:to>
                                        <p:strVal val="visible"/>
                                      </p:to>
                                    </p:set>
                                    <p:animEffect transition="in" filter="wipe(down)">
                                      <p:cBhvr>
                                        <p:cTn id="84" dur="580">
                                          <p:stCondLst>
                                            <p:cond delay="0"/>
                                          </p:stCondLst>
                                        </p:cTn>
                                        <p:tgtEl>
                                          <p:spTgt spid="4">
                                            <p:txEl>
                                              <p:pRg st="4" end="4"/>
                                            </p:txEl>
                                          </p:spTgt>
                                        </p:tgtEl>
                                      </p:cBhvr>
                                    </p:animEffect>
                                    <p:anim calcmode="lin" valueType="num">
                                      <p:cBhvr>
                                        <p:cTn id="85"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4">
                                            <p:txEl>
                                              <p:pRg st="4" end="4"/>
                                            </p:txEl>
                                          </p:spTgt>
                                        </p:tgtEl>
                                      </p:cBhvr>
                                      <p:to x="100000" y="60000"/>
                                    </p:animScale>
                                    <p:animScale>
                                      <p:cBhvr>
                                        <p:cTn id="91" dur="166" decel="50000">
                                          <p:stCondLst>
                                            <p:cond delay="676"/>
                                          </p:stCondLst>
                                        </p:cTn>
                                        <p:tgtEl>
                                          <p:spTgt spid="4">
                                            <p:txEl>
                                              <p:pRg st="4" end="4"/>
                                            </p:txEl>
                                          </p:spTgt>
                                        </p:tgtEl>
                                      </p:cBhvr>
                                      <p:to x="100000" y="100000"/>
                                    </p:animScale>
                                    <p:animScale>
                                      <p:cBhvr>
                                        <p:cTn id="92" dur="26">
                                          <p:stCondLst>
                                            <p:cond delay="1312"/>
                                          </p:stCondLst>
                                        </p:cTn>
                                        <p:tgtEl>
                                          <p:spTgt spid="4">
                                            <p:txEl>
                                              <p:pRg st="4" end="4"/>
                                            </p:txEl>
                                          </p:spTgt>
                                        </p:tgtEl>
                                      </p:cBhvr>
                                      <p:to x="100000" y="80000"/>
                                    </p:animScale>
                                    <p:animScale>
                                      <p:cBhvr>
                                        <p:cTn id="93" dur="166" decel="50000">
                                          <p:stCondLst>
                                            <p:cond delay="1338"/>
                                          </p:stCondLst>
                                        </p:cTn>
                                        <p:tgtEl>
                                          <p:spTgt spid="4">
                                            <p:txEl>
                                              <p:pRg st="4" end="4"/>
                                            </p:txEl>
                                          </p:spTgt>
                                        </p:tgtEl>
                                      </p:cBhvr>
                                      <p:to x="100000" y="100000"/>
                                    </p:animScale>
                                    <p:animScale>
                                      <p:cBhvr>
                                        <p:cTn id="94" dur="26">
                                          <p:stCondLst>
                                            <p:cond delay="1642"/>
                                          </p:stCondLst>
                                        </p:cTn>
                                        <p:tgtEl>
                                          <p:spTgt spid="4">
                                            <p:txEl>
                                              <p:pRg st="4" end="4"/>
                                            </p:txEl>
                                          </p:spTgt>
                                        </p:tgtEl>
                                      </p:cBhvr>
                                      <p:to x="100000" y="90000"/>
                                    </p:animScale>
                                    <p:animScale>
                                      <p:cBhvr>
                                        <p:cTn id="95" dur="166" decel="50000">
                                          <p:stCondLst>
                                            <p:cond delay="1668"/>
                                          </p:stCondLst>
                                        </p:cTn>
                                        <p:tgtEl>
                                          <p:spTgt spid="4">
                                            <p:txEl>
                                              <p:pRg st="4" end="4"/>
                                            </p:txEl>
                                          </p:spTgt>
                                        </p:tgtEl>
                                      </p:cBhvr>
                                      <p:to x="100000" y="100000"/>
                                    </p:animScale>
                                    <p:animScale>
                                      <p:cBhvr>
                                        <p:cTn id="96" dur="26">
                                          <p:stCondLst>
                                            <p:cond delay="1808"/>
                                          </p:stCondLst>
                                        </p:cTn>
                                        <p:tgtEl>
                                          <p:spTgt spid="4">
                                            <p:txEl>
                                              <p:pRg st="4" end="4"/>
                                            </p:txEl>
                                          </p:spTgt>
                                        </p:tgtEl>
                                      </p:cBhvr>
                                      <p:to x="100000" y="95000"/>
                                    </p:animScale>
                                    <p:animScale>
                                      <p:cBhvr>
                                        <p:cTn id="97" dur="166" decel="50000">
                                          <p:stCondLst>
                                            <p:cond delay="1834"/>
                                          </p:stCondLst>
                                        </p:cTn>
                                        <p:tgtEl>
                                          <p:spTgt spid="4">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wipe(down)">
                                      <p:cBhvr>
                                        <p:cTn id="102" dur="580">
                                          <p:stCondLst>
                                            <p:cond delay="0"/>
                                          </p:stCondLst>
                                        </p:cTn>
                                        <p:tgtEl>
                                          <p:spTgt spid="4">
                                            <p:txEl>
                                              <p:pRg st="5" end="5"/>
                                            </p:txEl>
                                          </p:spTgt>
                                        </p:tgtEl>
                                      </p:cBhvr>
                                    </p:animEffect>
                                    <p:anim calcmode="lin" valueType="num">
                                      <p:cBhvr>
                                        <p:cTn id="103"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4">
                                            <p:txEl>
                                              <p:pRg st="5" end="5"/>
                                            </p:txEl>
                                          </p:spTgt>
                                        </p:tgtEl>
                                      </p:cBhvr>
                                      <p:to x="100000" y="60000"/>
                                    </p:animScale>
                                    <p:animScale>
                                      <p:cBhvr>
                                        <p:cTn id="109" dur="166" decel="50000">
                                          <p:stCondLst>
                                            <p:cond delay="676"/>
                                          </p:stCondLst>
                                        </p:cTn>
                                        <p:tgtEl>
                                          <p:spTgt spid="4">
                                            <p:txEl>
                                              <p:pRg st="5" end="5"/>
                                            </p:txEl>
                                          </p:spTgt>
                                        </p:tgtEl>
                                      </p:cBhvr>
                                      <p:to x="100000" y="100000"/>
                                    </p:animScale>
                                    <p:animScale>
                                      <p:cBhvr>
                                        <p:cTn id="110" dur="26">
                                          <p:stCondLst>
                                            <p:cond delay="1312"/>
                                          </p:stCondLst>
                                        </p:cTn>
                                        <p:tgtEl>
                                          <p:spTgt spid="4">
                                            <p:txEl>
                                              <p:pRg st="5" end="5"/>
                                            </p:txEl>
                                          </p:spTgt>
                                        </p:tgtEl>
                                      </p:cBhvr>
                                      <p:to x="100000" y="80000"/>
                                    </p:animScale>
                                    <p:animScale>
                                      <p:cBhvr>
                                        <p:cTn id="111" dur="166" decel="50000">
                                          <p:stCondLst>
                                            <p:cond delay="1338"/>
                                          </p:stCondLst>
                                        </p:cTn>
                                        <p:tgtEl>
                                          <p:spTgt spid="4">
                                            <p:txEl>
                                              <p:pRg st="5" end="5"/>
                                            </p:txEl>
                                          </p:spTgt>
                                        </p:tgtEl>
                                      </p:cBhvr>
                                      <p:to x="100000" y="100000"/>
                                    </p:animScale>
                                    <p:animScale>
                                      <p:cBhvr>
                                        <p:cTn id="112" dur="26">
                                          <p:stCondLst>
                                            <p:cond delay="1642"/>
                                          </p:stCondLst>
                                        </p:cTn>
                                        <p:tgtEl>
                                          <p:spTgt spid="4">
                                            <p:txEl>
                                              <p:pRg st="5" end="5"/>
                                            </p:txEl>
                                          </p:spTgt>
                                        </p:tgtEl>
                                      </p:cBhvr>
                                      <p:to x="100000" y="90000"/>
                                    </p:animScale>
                                    <p:animScale>
                                      <p:cBhvr>
                                        <p:cTn id="113" dur="166" decel="50000">
                                          <p:stCondLst>
                                            <p:cond delay="1668"/>
                                          </p:stCondLst>
                                        </p:cTn>
                                        <p:tgtEl>
                                          <p:spTgt spid="4">
                                            <p:txEl>
                                              <p:pRg st="5" end="5"/>
                                            </p:txEl>
                                          </p:spTgt>
                                        </p:tgtEl>
                                      </p:cBhvr>
                                      <p:to x="100000" y="100000"/>
                                    </p:animScale>
                                    <p:animScale>
                                      <p:cBhvr>
                                        <p:cTn id="114" dur="26">
                                          <p:stCondLst>
                                            <p:cond delay="1808"/>
                                          </p:stCondLst>
                                        </p:cTn>
                                        <p:tgtEl>
                                          <p:spTgt spid="4">
                                            <p:txEl>
                                              <p:pRg st="5" end="5"/>
                                            </p:txEl>
                                          </p:spTgt>
                                        </p:tgtEl>
                                      </p:cBhvr>
                                      <p:to x="100000" y="95000"/>
                                    </p:animScale>
                                    <p:animScale>
                                      <p:cBhvr>
                                        <p:cTn id="115" dur="166" decel="50000">
                                          <p:stCondLst>
                                            <p:cond delay="1834"/>
                                          </p:stCondLst>
                                        </p:cTn>
                                        <p:tgtEl>
                                          <p:spTgt spid="4">
                                            <p:txEl>
                                              <p:pRg st="5" end="5"/>
                                            </p:txEl>
                                          </p:spTgt>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4">
                                            <p:txEl>
                                              <p:pRg st="6" end="6"/>
                                            </p:txEl>
                                          </p:spTgt>
                                        </p:tgtEl>
                                        <p:attrNameLst>
                                          <p:attrName>style.visibility</p:attrName>
                                        </p:attrNameLst>
                                      </p:cBhvr>
                                      <p:to>
                                        <p:strVal val="visible"/>
                                      </p:to>
                                    </p:set>
                                    <p:animEffect transition="in" filter="wipe(down)">
                                      <p:cBhvr>
                                        <p:cTn id="120" dur="580">
                                          <p:stCondLst>
                                            <p:cond delay="0"/>
                                          </p:stCondLst>
                                        </p:cTn>
                                        <p:tgtEl>
                                          <p:spTgt spid="4">
                                            <p:txEl>
                                              <p:pRg st="6" end="6"/>
                                            </p:txEl>
                                          </p:spTgt>
                                        </p:tgtEl>
                                      </p:cBhvr>
                                    </p:animEffect>
                                    <p:anim calcmode="lin" valueType="num">
                                      <p:cBhvr>
                                        <p:cTn id="121"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126" dur="26">
                                          <p:stCondLst>
                                            <p:cond delay="650"/>
                                          </p:stCondLst>
                                        </p:cTn>
                                        <p:tgtEl>
                                          <p:spTgt spid="4">
                                            <p:txEl>
                                              <p:pRg st="6" end="6"/>
                                            </p:txEl>
                                          </p:spTgt>
                                        </p:tgtEl>
                                      </p:cBhvr>
                                      <p:to x="100000" y="60000"/>
                                    </p:animScale>
                                    <p:animScale>
                                      <p:cBhvr>
                                        <p:cTn id="127" dur="166" decel="50000">
                                          <p:stCondLst>
                                            <p:cond delay="676"/>
                                          </p:stCondLst>
                                        </p:cTn>
                                        <p:tgtEl>
                                          <p:spTgt spid="4">
                                            <p:txEl>
                                              <p:pRg st="6" end="6"/>
                                            </p:txEl>
                                          </p:spTgt>
                                        </p:tgtEl>
                                      </p:cBhvr>
                                      <p:to x="100000" y="100000"/>
                                    </p:animScale>
                                    <p:animScale>
                                      <p:cBhvr>
                                        <p:cTn id="128" dur="26">
                                          <p:stCondLst>
                                            <p:cond delay="1312"/>
                                          </p:stCondLst>
                                        </p:cTn>
                                        <p:tgtEl>
                                          <p:spTgt spid="4">
                                            <p:txEl>
                                              <p:pRg st="6" end="6"/>
                                            </p:txEl>
                                          </p:spTgt>
                                        </p:tgtEl>
                                      </p:cBhvr>
                                      <p:to x="100000" y="80000"/>
                                    </p:animScale>
                                    <p:animScale>
                                      <p:cBhvr>
                                        <p:cTn id="129" dur="166" decel="50000">
                                          <p:stCondLst>
                                            <p:cond delay="1338"/>
                                          </p:stCondLst>
                                        </p:cTn>
                                        <p:tgtEl>
                                          <p:spTgt spid="4">
                                            <p:txEl>
                                              <p:pRg st="6" end="6"/>
                                            </p:txEl>
                                          </p:spTgt>
                                        </p:tgtEl>
                                      </p:cBhvr>
                                      <p:to x="100000" y="100000"/>
                                    </p:animScale>
                                    <p:animScale>
                                      <p:cBhvr>
                                        <p:cTn id="130" dur="26">
                                          <p:stCondLst>
                                            <p:cond delay="1642"/>
                                          </p:stCondLst>
                                        </p:cTn>
                                        <p:tgtEl>
                                          <p:spTgt spid="4">
                                            <p:txEl>
                                              <p:pRg st="6" end="6"/>
                                            </p:txEl>
                                          </p:spTgt>
                                        </p:tgtEl>
                                      </p:cBhvr>
                                      <p:to x="100000" y="90000"/>
                                    </p:animScale>
                                    <p:animScale>
                                      <p:cBhvr>
                                        <p:cTn id="131" dur="166" decel="50000">
                                          <p:stCondLst>
                                            <p:cond delay="1668"/>
                                          </p:stCondLst>
                                        </p:cTn>
                                        <p:tgtEl>
                                          <p:spTgt spid="4">
                                            <p:txEl>
                                              <p:pRg st="6" end="6"/>
                                            </p:txEl>
                                          </p:spTgt>
                                        </p:tgtEl>
                                      </p:cBhvr>
                                      <p:to x="100000" y="100000"/>
                                    </p:animScale>
                                    <p:animScale>
                                      <p:cBhvr>
                                        <p:cTn id="132" dur="26">
                                          <p:stCondLst>
                                            <p:cond delay="1808"/>
                                          </p:stCondLst>
                                        </p:cTn>
                                        <p:tgtEl>
                                          <p:spTgt spid="4">
                                            <p:txEl>
                                              <p:pRg st="6" end="6"/>
                                            </p:txEl>
                                          </p:spTgt>
                                        </p:tgtEl>
                                      </p:cBhvr>
                                      <p:to x="100000" y="95000"/>
                                    </p:animScale>
                                    <p:animScale>
                                      <p:cBhvr>
                                        <p:cTn id="133" dur="166" decel="50000">
                                          <p:stCondLst>
                                            <p:cond delay="1834"/>
                                          </p:stCondLst>
                                        </p:cTn>
                                        <p:tgtEl>
                                          <p:spTgt spid="4">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Page- 08</a:t>
            </a:r>
          </a:p>
        </p:txBody>
      </p:sp>
      <p:sp>
        <p:nvSpPr>
          <p:cNvPr id="11" name="TextBox 10">
            <a:extLst>
              <a:ext uri="{FF2B5EF4-FFF2-40B4-BE49-F238E27FC236}">
                <a16:creationId xmlns:a16="http://schemas.microsoft.com/office/drawing/2014/main" id="{62A47B97-0DAC-1ED4-9B56-D1501579948A}"/>
              </a:ext>
            </a:extLst>
          </p:cNvPr>
          <p:cNvSpPr txBox="1"/>
          <p:nvPr/>
        </p:nvSpPr>
        <p:spPr>
          <a:xfrm>
            <a:off x="1446212" y="948779"/>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Circuit Diagram:</a:t>
            </a:r>
            <a:endParaRPr lang="en-US" sz="4000" dirty="0">
              <a:solidFill>
                <a:srgbClr val="002060"/>
              </a:solidFill>
              <a:effectLst>
                <a:glow rad="228600">
                  <a:schemeClr val="accent3">
                    <a:satMod val="175000"/>
                    <a:alpha val="40000"/>
                  </a:schemeClr>
                </a:glow>
              </a:effectLst>
            </a:endParaRPr>
          </a:p>
        </p:txBody>
      </p:sp>
      <p:pic>
        <p:nvPicPr>
          <p:cNvPr id="2" name="Picture 1">
            <a:extLst>
              <a:ext uri="{FF2B5EF4-FFF2-40B4-BE49-F238E27FC236}">
                <a16:creationId xmlns:a16="http://schemas.microsoft.com/office/drawing/2014/main" id="{3B77A2E3-67E2-230B-4DF3-625D9EBB72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7212" y="2140792"/>
            <a:ext cx="9143919" cy="3805535"/>
          </a:xfrm>
          <a:prstGeom prst="round2DiagRect">
            <a:avLst>
              <a:gd name="adj1" fmla="val 16667"/>
              <a:gd name="adj2" fmla="val 0"/>
            </a:avLst>
          </a:prstGeom>
          <a:ln w="88900" cap="sq">
            <a:solidFill>
              <a:schemeClr val="accent6">
                <a:lumMod val="50000"/>
              </a:schemeClr>
            </a:solidFill>
            <a:miter lim="800000"/>
          </a:ln>
          <a:effectLst>
            <a:glow rad="228600">
              <a:schemeClr val="accent3">
                <a:satMod val="175000"/>
                <a:alpha val="40000"/>
              </a:schemeClr>
            </a:glow>
            <a:outerShdw blurRad="254000" algn="tl" rotWithShape="0">
              <a:srgbClr val="000000">
                <a:alpha val="43000"/>
              </a:srgbClr>
            </a:outerShdw>
          </a:effectLst>
        </p:spPr>
      </p:pic>
    </p:spTree>
    <p:custDataLst>
      <p:tags r:id="rId1"/>
    </p:custDataLst>
    <p:extLst>
      <p:ext uri="{BB962C8B-B14F-4D97-AF65-F5344CB8AC3E}">
        <p14:creationId xmlns:p14="http://schemas.microsoft.com/office/powerpoint/2010/main" val="1459307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nodeType="clickEffect">
                                  <p:stCondLst>
                                    <p:cond delay="0"/>
                                  </p:stCondLst>
                                  <p:childTnLst>
                                    <p:animRot by="120000">
                                      <p:cBhvr>
                                        <p:cTn id="11" dur="100" fill="hold">
                                          <p:stCondLst>
                                            <p:cond delay="0"/>
                                          </p:stCondLst>
                                        </p:cTn>
                                        <p:tgtEl>
                                          <p:spTgt spid="2"/>
                                        </p:tgtEl>
                                        <p:attrNameLst>
                                          <p:attrName>r</p:attrName>
                                        </p:attrNameLst>
                                      </p:cBhvr>
                                    </p:animRot>
                                    <p:animRot by="-240000">
                                      <p:cBhvr>
                                        <p:cTn id="12" dur="200" fill="hold">
                                          <p:stCondLst>
                                            <p:cond delay="200"/>
                                          </p:stCondLst>
                                        </p:cTn>
                                        <p:tgtEl>
                                          <p:spTgt spid="2"/>
                                        </p:tgtEl>
                                        <p:attrNameLst>
                                          <p:attrName>r</p:attrName>
                                        </p:attrNameLst>
                                      </p:cBhvr>
                                    </p:animRot>
                                    <p:animRot by="240000">
                                      <p:cBhvr>
                                        <p:cTn id="13" dur="200" fill="hold">
                                          <p:stCondLst>
                                            <p:cond delay="400"/>
                                          </p:stCondLst>
                                        </p:cTn>
                                        <p:tgtEl>
                                          <p:spTgt spid="2"/>
                                        </p:tgtEl>
                                        <p:attrNameLst>
                                          <p:attrName>r</p:attrName>
                                        </p:attrNameLst>
                                      </p:cBhvr>
                                    </p:animRot>
                                    <p:animRot by="-240000">
                                      <p:cBhvr>
                                        <p:cTn id="14" dur="200" fill="hold">
                                          <p:stCondLst>
                                            <p:cond delay="600"/>
                                          </p:stCondLst>
                                        </p:cTn>
                                        <p:tgtEl>
                                          <p:spTgt spid="2"/>
                                        </p:tgtEl>
                                        <p:attrNameLst>
                                          <p:attrName>r</p:attrName>
                                        </p:attrNameLst>
                                      </p:cBhvr>
                                    </p:animRot>
                                    <p:animRot by="120000">
                                      <p:cBhvr>
                                        <p:cTn id="15"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4BE6D-8C45-21B0-CE02-3E5084E88343}"/>
              </a:ext>
            </a:extLst>
          </p:cNvPr>
          <p:cNvSpPr txBox="1"/>
          <p:nvPr/>
        </p:nvSpPr>
        <p:spPr>
          <a:xfrm>
            <a:off x="2436812" y="76200"/>
            <a:ext cx="7543800" cy="646331"/>
          </a:xfrm>
          <a:prstGeom prst="rect">
            <a:avLst/>
          </a:prstGeom>
          <a:noFill/>
        </p:spPr>
        <p:txBody>
          <a:bodyPr wrap="square">
            <a:spAutoFit/>
          </a:bodyPr>
          <a:lstStyle/>
          <a:p>
            <a:pPr algn="ctr"/>
            <a:r>
              <a:rPr lang="en-US" sz="3600" b="1" dirty="0">
                <a:ln>
                  <a:noFill/>
                </a:ln>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Speed Test of a Moving Object</a:t>
            </a:r>
            <a:endParaRPr lang="en-US" sz="3600" dirty="0">
              <a:solidFill>
                <a:srgbClr val="002060"/>
              </a:solidFill>
              <a:effectLst>
                <a:glow rad="228600">
                  <a:schemeClr val="accent3">
                    <a:satMod val="175000"/>
                    <a:alpha val="40000"/>
                  </a:schemeClr>
                </a:glow>
              </a:effectLst>
            </a:endParaRPr>
          </a:p>
        </p:txBody>
      </p:sp>
      <p:sp>
        <p:nvSpPr>
          <p:cNvPr id="6" name="TextBox 5">
            <a:extLst>
              <a:ext uri="{FF2B5EF4-FFF2-40B4-BE49-F238E27FC236}">
                <a16:creationId xmlns:a16="http://schemas.microsoft.com/office/drawing/2014/main" id="{C7816116-0674-D07F-F3FA-9E38D6C9DE00}"/>
              </a:ext>
            </a:extLst>
          </p:cNvPr>
          <p:cNvSpPr txBox="1"/>
          <p:nvPr/>
        </p:nvSpPr>
        <p:spPr>
          <a:xfrm>
            <a:off x="5942011" y="6396335"/>
            <a:ext cx="6246813" cy="461665"/>
          </a:xfrm>
          <a:prstGeom prst="rect">
            <a:avLst/>
          </a:prstGeom>
          <a:noFill/>
        </p:spPr>
        <p:txBody>
          <a:bodyPr wrap="square">
            <a:spAutoFit/>
          </a:bodyPr>
          <a:lstStyle/>
          <a:p>
            <a:pPr algn="r"/>
            <a:r>
              <a:rPr lang="en-US" sz="2400" i="1" dirty="0">
                <a:solidFill>
                  <a:srgbClr val="002060"/>
                </a:solidFill>
                <a:effectLst>
                  <a:glow rad="228600">
                    <a:schemeClr val="accent3">
                      <a:satMod val="175000"/>
                      <a:alpha val="40000"/>
                    </a:schemeClr>
                  </a:glow>
                </a:effectLst>
              </a:rPr>
              <a:t>Page- 09</a:t>
            </a:r>
          </a:p>
        </p:txBody>
      </p:sp>
      <p:sp>
        <p:nvSpPr>
          <p:cNvPr id="4" name="TextBox 3">
            <a:extLst>
              <a:ext uri="{FF2B5EF4-FFF2-40B4-BE49-F238E27FC236}">
                <a16:creationId xmlns:a16="http://schemas.microsoft.com/office/drawing/2014/main" id="{4497E99D-CC40-31A2-76D2-E56108AF61A9}"/>
              </a:ext>
            </a:extLst>
          </p:cNvPr>
          <p:cNvSpPr txBox="1"/>
          <p:nvPr/>
        </p:nvSpPr>
        <p:spPr>
          <a:xfrm>
            <a:off x="2055812" y="1926054"/>
            <a:ext cx="9102145" cy="3357137"/>
          </a:xfrm>
          <a:prstGeom prst="rect">
            <a:avLst/>
          </a:prstGeom>
          <a:noFill/>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Arduino Nano R3 x 1 				-650 TK</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Adafruit Standard LCD - 16x2 White on Blue x 1	-250 TK</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Ultrasonic Sensor - HC-SR04 (Generic) x 1		- 95 TK</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LED (generic) x 1				- 10 TK</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Resistor 330-ohm x 1				-  5 TK</a:t>
            </a:r>
            <a:endParaRPr lang="en-US"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Symbol" panose="05050102010706020507" pitchFamily="18" charset="2"/>
              <a:buBlip>
                <a:blip r:embed="rId3"/>
              </a:buBlip>
            </a:pPr>
            <a:r>
              <a:rPr lang="en-US" dirty="0">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Vrinda" panose="020B0502040204020203" pitchFamily="34" charset="0"/>
              </a:rPr>
              <a:t>Single Turn Potentiometer- 10k ohms x 1		- 30 TK</a:t>
            </a:r>
            <a:endParaRPr lang="en-US" dirty="0">
              <a:latin typeface="Calibri" panose="020F0502020204030204" pitchFamily="34" charset="0"/>
              <a:ea typeface="Calibri" panose="020F0502020204030204" pitchFamily="34" charset="0"/>
              <a:cs typeface="Vrinda" panose="020B0502040204020203" pitchFamily="34" charset="0"/>
            </a:endParaRPr>
          </a:p>
        </p:txBody>
      </p:sp>
      <p:sp>
        <p:nvSpPr>
          <p:cNvPr id="11" name="TextBox 10">
            <a:extLst>
              <a:ext uri="{FF2B5EF4-FFF2-40B4-BE49-F238E27FC236}">
                <a16:creationId xmlns:a16="http://schemas.microsoft.com/office/drawing/2014/main" id="{62A47B97-0DAC-1ED4-9B56-D1501579948A}"/>
              </a:ext>
            </a:extLst>
          </p:cNvPr>
          <p:cNvSpPr txBox="1"/>
          <p:nvPr/>
        </p:nvSpPr>
        <p:spPr>
          <a:xfrm>
            <a:off x="1430975" y="894453"/>
            <a:ext cx="6209730" cy="707886"/>
          </a:xfrm>
          <a:prstGeom prst="rect">
            <a:avLst/>
          </a:prstGeom>
          <a:noFill/>
        </p:spPr>
        <p:txBody>
          <a:bodyPr wrap="square">
            <a:spAutoFit/>
          </a:bodyPr>
          <a:lstStyle/>
          <a:p>
            <a:r>
              <a:rPr lang="en-US" sz="4000" b="1" dirty="0">
                <a:solidFill>
                  <a:srgbClr val="002060"/>
                </a:solidFill>
                <a:effectLst>
                  <a:glow rad="228600">
                    <a:schemeClr val="accent3">
                      <a:satMod val="175000"/>
                      <a:alpha val="40000"/>
                    </a:schemeClr>
                  </a:glow>
                  <a:reflection blurRad="6350" stA="53000" endA="300" endPos="35500" dir="5400000" sy="-90000" algn="bl"/>
                </a:effectLst>
                <a:latin typeface="Times New Roman" panose="02020603050405020304" pitchFamily="18" charset="0"/>
                <a:ea typeface="Calibri" panose="020F0502020204030204" pitchFamily="34" charset="0"/>
              </a:rPr>
              <a:t>Cost Analysis:</a:t>
            </a:r>
            <a:endParaRPr lang="en-US" sz="4000" dirty="0">
              <a:solidFill>
                <a:srgbClr val="002060"/>
              </a:solidFill>
              <a:effectLst>
                <a:glow rad="228600">
                  <a:schemeClr val="accent3">
                    <a:satMod val="175000"/>
                    <a:alpha val="40000"/>
                  </a:schemeClr>
                </a:glow>
              </a:effectLst>
            </a:endParaRPr>
          </a:p>
        </p:txBody>
      </p:sp>
      <p:sp>
        <p:nvSpPr>
          <p:cNvPr id="5" name="TextBox 4">
            <a:extLst>
              <a:ext uri="{FF2B5EF4-FFF2-40B4-BE49-F238E27FC236}">
                <a16:creationId xmlns:a16="http://schemas.microsoft.com/office/drawing/2014/main" id="{68F3AFFE-421E-3E8C-D268-47A0DBF265C4}"/>
              </a:ext>
            </a:extLst>
          </p:cNvPr>
          <p:cNvSpPr txBox="1"/>
          <p:nvPr/>
        </p:nvSpPr>
        <p:spPr>
          <a:xfrm>
            <a:off x="1430975" y="5345568"/>
            <a:ext cx="9726981" cy="669542"/>
          </a:xfrm>
          <a:prstGeom prst="rect">
            <a:avLst/>
          </a:prstGeom>
          <a:noFill/>
        </p:spPr>
        <p:txBody>
          <a:bodyPr wrap="square">
            <a:spAutoFit/>
          </a:bodyPr>
          <a:lstStyle/>
          <a:p>
            <a:pPr algn="just">
              <a:lnSpc>
                <a:spcPct val="150000"/>
              </a:lnSpc>
            </a:pPr>
            <a:r>
              <a:rPr lang="en-US" sz="2800" b="1" dirty="0">
                <a:solidFill>
                  <a:srgbClr val="002060"/>
                </a:solidFill>
                <a:latin typeface="Times New Roman" panose="02020603050405020304" pitchFamily="18" charset="0"/>
                <a:ea typeface="Calibri" panose="020F0502020204030204" pitchFamily="34" charset="0"/>
                <a:cs typeface="Vrinda" panose="020B0502040204020203" pitchFamily="34" charset="0"/>
              </a:rPr>
              <a:t>Here, Our Total Estimated Cost Is 1000 TK To 1200 TK.</a:t>
            </a:r>
            <a:endParaRPr lang="en-US" sz="2800" dirty="0">
              <a:solidFill>
                <a:srgbClr val="002060"/>
              </a:solidFill>
              <a:latin typeface="Calibri" panose="020F0502020204030204" pitchFamily="34" charset="0"/>
              <a:ea typeface="Calibri" panose="020F0502020204030204" pitchFamily="34" charset="0"/>
              <a:cs typeface="Vrinda" panose="020B0502040204020203" pitchFamily="34" charset="0"/>
            </a:endParaRPr>
          </a:p>
        </p:txBody>
      </p:sp>
    </p:spTree>
    <p:custDataLst>
      <p:tags r:id="rId1"/>
    </p:custDataLst>
    <p:extLst>
      <p:ext uri="{BB962C8B-B14F-4D97-AF65-F5344CB8AC3E}">
        <p14:creationId xmlns:p14="http://schemas.microsoft.com/office/powerpoint/2010/main" val="2659007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73640">
        <p15:prstTrans prst="fallOver"/>
      </p:transition>
    </mc:Choice>
    <mc:Fallback xmlns="">
      <p:transition spd="slow" advTm="7364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80">
                                          <p:stCondLst>
                                            <p:cond delay="0"/>
                                          </p:stCondLst>
                                        </p:cTn>
                                        <p:tgtEl>
                                          <p:spTgt spid="4">
                                            <p:txEl>
                                              <p:pRg st="0" end="0"/>
                                            </p:txEl>
                                          </p:spTgt>
                                        </p:tgtEl>
                                      </p:cBhvr>
                                    </p:animEffect>
                                    <p:anim calcmode="lin" valueType="num">
                                      <p:cBhvr>
                                        <p:cTn id="1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0" end="0"/>
                                            </p:txEl>
                                          </p:spTgt>
                                        </p:tgtEl>
                                      </p:cBhvr>
                                      <p:to x="100000" y="60000"/>
                                    </p:animScale>
                                    <p:animScale>
                                      <p:cBhvr>
                                        <p:cTn id="19" dur="166" decel="50000">
                                          <p:stCondLst>
                                            <p:cond delay="67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wipe(down)">
                                      <p:cBhvr>
                                        <p:cTn id="30" dur="580">
                                          <p:stCondLst>
                                            <p:cond delay="0"/>
                                          </p:stCondLst>
                                        </p:cTn>
                                        <p:tgtEl>
                                          <p:spTgt spid="4">
                                            <p:txEl>
                                              <p:pRg st="1" end="1"/>
                                            </p:txEl>
                                          </p:spTgt>
                                        </p:tgtEl>
                                      </p:cBhvr>
                                    </p:animEffect>
                                    <p:anim calcmode="lin" valueType="num">
                                      <p:cBhvr>
                                        <p:cTn id="31"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4">
                                            <p:txEl>
                                              <p:pRg st="1" end="1"/>
                                            </p:txEl>
                                          </p:spTgt>
                                        </p:tgtEl>
                                      </p:cBhvr>
                                      <p:to x="100000" y="60000"/>
                                    </p:animScale>
                                    <p:animScale>
                                      <p:cBhvr>
                                        <p:cTn id="37" dur="166" decel="50000">
                                          <p:stCondLst>
                                            <p:cond delay="676"/>
                                          </p:stCondLst>
                                        </p:cTn>
                                        <p:tgtEl>
                                          <p:spTgt spid="4">
                                            <p:txEl>
                                              <p:pRg st="1" end="1"/>
                                            </p:txEl>
                                          </p:spTgt>
                                        </p:tgtEl>
                                      </p:cBhvr>
                                      <p:to x="100000" y="100000"/>
                                    </p:animScale>
                                    <p:animScale>
                                      <p:cBhvr>
                                        <p:cTn id="38" dur="26">
                                          <p:stCondLst>
                                            <p:cond delay="1312"/>
                                          </p:stCondLst>
                                        </p:cTn>
                                        <p:tgtEl>
                                          <p:spTgt spid="4">
                                            <p:txEl>
                                              <p:pRg st="1" end="1"/>
                                            </p:txEl>
                                          </p:spTgt>
                                        </p:tgtEl>
                                      </p:cBhvr>
                                      <p:to x="100000" y="80000"/>
                                    </p:animScale>
                                    <p:animScale>
                                      <p:cBhvr>
                                        <p:cTn id="39" dur="166" decel="50000">
                                          <p:stCondLst>
                                            <p:cond delay="1338"/>
                                          </p:stCondLst>
                                        </p:cTn>
                                        <p:tgtEl>
                                          <p:spTgt spid="4">
                                            <p:txEl>
                                              <p:pRg st="1" end="1"/>
                                            </p:txEl>
                                          </p:spTgt>
                                        </p:tgtEl>
                                      </p:cBhvr>
                                      <p:to x="100000" y="100000"/>
                                    </p:animScale>
                                    <p:animScale>
                                      <p:cBhvr>
                                        <p:cTn id="40" dur="26">
                                          <p:stCondLst>
                                            <p:cond delay="1642"/>
                                          </p:stCondLst>
                                        </p:cTn>
                                        <p:tgtEl>
                                          <p:spTgt spid="4">
                                            <p:txEl>
                                              <p:pRg st="1" end="1"/>
                                            </p:txEl>
                                          </p:spTgt>
                                        </p:tgtEl>
                                      </p:cBhvr>
                                      <p:to x="100000" y="90000"/>
                                    </p:animScale>
                                    <p:animScale>
                                      <p:cBhvr>
                                        <p:cTn id="41" dur="166" decel="50000">
                                          <p:stCondLst>
                                            <p:cond delay="1668"/>
                                          </p:stCondLst>
                                        </p:cTn>
                                        <p:tgtEl>
                                          <p:spTgt spid="4">
                                            <p:txEl>
                                              <p:pRg st="1" end="1"/>
                                            </p:txEl>
                                          </p:spTgt>
                                        </p:tgtEl>
                                      </p:cBhvr>
                                      <p:to x="100000" y="100000"/>
                                    </p:animScale>
                                    <p:animScale>
                                      <p:cBhvr>
                                        <p:cTn id="42" dur="26">
                                          <p:stCondLst>
                                            <p:cond delay="1808"/>
                                          </p:stCondLst>
                                        </p:cTn>
                                        <p:tgtEl>
                                          <p:spTgt spid="4">
                                            <p:txEl>
                                              <p:pRg st="1" end="1"/>
                                            </p:txEl>
                                          </p:spTgt>
                                        </p:tgtEl>
                                      </p:cBhvr>
                                      <p:to x="100000" y="95000"/>
                                    </p:animScale>
                                    <p:animScale>
                                      <p:cBhvr>
                                        <p:cTn id="43" dur="166" decel="50000">
                                          <p:stCondLst>
                                            <p:cond delay="1834"/>
                                          </p:stCondLst>
                                        </p:cTn>
                                        <p:tgtEl>
                                          <p:spTgt spid="4">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wipe(down)">
                                      <p:cBhvr>
                                        <p:cTn id="48" dur="580">
                                          <p:stCondLst>
                                            <p:cond delay="0"/>
                                          </p:stCondLst>
                                        </p:cTn>
                                        <p:tgtEl>
                                          <p:spTgt spid="4">
                                            <p:txEl>
                                              <p:pRg st="2" end="2"/>
                                            </p:txEl>
                                          </p:spTgt>
                                        </p:tgtEl>
                                      </p:cBhvr>
                                    </p:animEffect>
                                    <p:anim calcmode="lin" valueType="num">
                                      <p:cBhvr>
                                        <p:cTn id="49"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4">
                                            <p:txEl>
                                              <p:pRg st="2" end="2"/>
                                            </p:txEl>
                                          </p:spTgt>
                                        </p:tgtEl>
                                      </p:cBhvr>
                                      <p:to x="100000" y="60000"/>
                                    </p:animScale>
                                    <p:animScale>
                                      <p:cBhvr>
                                        <p:cTn id="55" dur="166" decel="50000">
                                          <p:stCondLst>
                                            <p:cond delay="676"/>
                                          </p:stCondLst>
                                        </p:cTn>
                                        <p:tgtEl>
                                          <p:spTgt spid="4">
                                            <p:txEl>
                                              <p:pRg st="2" end="2"/>
                                            </p:txEl>
                                          </p:spTgt>
                                        </p:tgtEl>
                                      </p:cBhvr>
                                      <p:to x="100000" y="100000"/>
                                    </p:animScale>
                                    <p:animScale>
                                      <p:cBhvr>
                                        <p:cTn id="56" dur="26">
                                          <p:stCondLst>
                                            <p:cond delay="1312"/>
                                          </p:stCondLst>
                                        </p:cTn>
                                        <p:tgtEl>
                                          <p:spTgt spid="4">
                                            <p:txEl>
                                              <p:pRg st="2" end="2"/>
                                            </p:txEl>
                                          </p:spTgt>
                                        </p:tgtEl>
                                      </p:cBhvr>
                                      <p:to x="100000" y="80000"/>
                                    </p:animScale>
                                    <p:animScale>
                                      <p:cBhvr>
                                        <p:cTn id="57" dur="166" decel="50000">
                                          <p:stCondLst>
                                            <p:cond delay="1338"/>
                                          </p:stCondLst>
                                        </p:cTn>
                                        <p:tgtEl>
                                          <p:spTgt spid="4">
                                            <p:txEl>
                                              <p:pRg st="2" end="2"/>
                                            </p:txEl>
                                          </p:spTgt>
                                        </p:tgtEl>
                                      </p:cBhvr>
                                      <p:to x="100000" y="100000"/>
                                    </p:animScale>
                                    <p:animScale>
                                      <p:cBhvr>
                                        <p:cTn id="58" dur="26">
                                          <p:stCondLst>
                                            <p:cond delay="1642"/>
                                          </p:stCondLst>
                                        </p:cTn>
                                        <p:tgtEl>
                                          <p:spTgt spid="4">
                                            <p:txEl>
                                              <p:pRg st="2" end="2"/>
                                            </p:txEl>
                                          </p:spTgt>
                                        </p:tgtEl>
                                      </p:cBhvr>
                                      <p:to x="100000" y="90000"/>
                                    </p:animScale>
                                    <p:animScale>
                                      <p:cBhvr>
                                        <p:cTn id="59" dur="166" decel="50000">
                                          <p:stCondLst>
                                            <p:cond delay="1668"/>
                                          </p:stCondLst>
                                        </p:cTn>
                                        <p:tgtEl>
                                          <p:spTgt spid="4">
                                            <p:txEl>
                                              <p:pRg st="2" end="2"/>
                                            </p:txEl>
                                          </p:spTgt>
                                        </p:tgtEl>
                                      </p:cBhvr>
                                      <p:to x="100000" y="100000"/>
                                    </p:animScale>
                                    <p:animScale>
                                      <p:cBhvr>
                                        <p:cTn id="60" dur="26">
                                          <p:stCondLst>
                                            <p:cond delay="1808"/>
                                          </p:stCondLst>
                                        </p:cTn>
                                        <p:tgtEl>
                                          <p:spTgt spid="4">
                                            <p:txEl>
                                              <p:pRg st="2" end="2"/>
                                            </p:txEl>
                                          </p:spTgt>
                                        </p:tgtEl>
                                      </p:cBhvr>
                                      <p:to x="100000" y="95000"/>
                                    </p:animScale>
                                    <p:animScale>
                                      <p:cBhvr>
                                        <p:cTn id="61" dur="166" decel="50000">
                                          <p:stCondLst>
                                            <p:cond delay="1834"/>
                                          </p:stCondLst>
                                        </p:cTn>
                                        <p:tgtEl>
                                          <p:spTgt spid="4">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wipe(down)">
                                      <p:cBhvr>
                                        <p:cTn id="66" dur="580">
                                          <p:stCondLst>
                                            <p:cond delay="0"/>
                                          </p:stCondLst>
                                        </p:cTn>
                                        <p:tgtEl>
                                          <p:spTgt spid="4">
                                            <p:txEl>
                                              <p:pRg st="3" end="3"/>
                                            </p:txEl>
                                          </p:spTgt>
                                        </p:tgtEl>
                                      </p:cBhvr>
                                    </p:animEffect>
                                    <p:anim calcmode="lin" valueType="num">
                                      <p:cBhvr>
                                        <p:cTn id="67"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4">
                                            <p:txEl>
                                              <p:pRg st="3" end="3"/>
                                            </p:txEl>
                                          </p:spTgt>
                                        </p:tgtEl>
                                      </p:cBhvr>
                                      <p:to x="100000" y="60000"/>
                                    </p:animScale>
                                    <p:animScale>
                                      <p:cBhvr>
                                        <p:cTn id="73" dur="166" decel="50000">
                                          <p:stCondLst>
                                            <p:cond delay="676"/>
                                          </p:stCondLst>
                                        </p:cTn>
                                        <p:tgtEl>
                                          <p:spTgt spid="4">
                                            <p:txEl>
                                              <p:pRg st="3" end="3"/>
                                            </p:txEl>
                                          </p:spTgt>
                                        </p:tgtEl>
                                      </p:cBhvr>
                                      <p:to x="100000" y="100000"/>
                                    </p:animScale>
                                    <p:animScale>
                                      <p:cBhvr>
                                        <p:cTn id="74" dur="26">
                                          <p:stCondLst>
                                            <p:cond delay="1312"/>
                                          </p:stCondLst>
                                        </p:cTn>
                                        <p:tgtEl>
                                          <p:spTgt spid="4">
                                            <p:txEl>
                                              <p:pRg st="3" end="3"/>
                                            </p:txEl>
                                          </p:spTgt>
                                        </p:tgtEl>
                                      </p:cBhvr>
                                      <p:to x="100000" y="80000"/>
                                    </p:animScale>
                                    <p:animScale>
                                      <p:cBhvr>
                                        <p:cTn id="75" dur="166" decel="50000">
                                          <p:stCondLst>
                                            <p:cond delay="1338"/>
                                          </p:stCondLst>
                                        </p:cTn>
                                        <p:tgtEl>
                                          <p:spTgt spid="4">
                                            <p:txEl>
                                              <p:pRg st="3" end="3"/>
                                            </p:txEl>
                                          </p:spTgt>
                                        </p:tgtEl>
                                      </p:cBhvr>
                                      <p:to x="100000" y="100000"/>
                                    </p:animScale>
                                    <p:animScale>
                                      <p:cBhvr>
                                        <p:cTn id="76" dur="26">
                                          <p:stCondLst>
                                            <p:cond delay="1642"/>
                                          </p:stCondLst>
                                        </p:cTn>
                                        <p:tgtEl>
                                          <p:spTgt spid="4">
                                            <p:txEl>
                                              <p:pRg st="3" end="3"/>
                                            </p:txEl>
                                          </p:spTgt>
                                        </p:tgtEl>
                                      </p:cBhvr>
                                      <p:to x="100000" y="90000"/>
                                    </p:animScale>
                                    <p:animScale>
                                      <p:cBhvr>
                                        <p:cTn id="77" dur="166" decel="50000">
                                          <p:stCondLst>
                                            <p:cond delay="1668"/>
                                          </p:stCondLst>
                                        </p:cTn>
                                        <p:tgtEl>
                                          <p:spTgt spid="4">
                                            <p:txEl>
                                              <p:pRg st="3" end="3"/>
                                            </p:txEl>
                                          </p:spTgt>
                                        </p:tgtEl>
                                      </p:cBhvr>
                                      <p:to x="100000" y="100000"/>
                                    </p:animScale>
                                    <p:animScale>
                                      <p:cBhvr>
                                        <p:cTn id="78" dur="26">
                                          <p:stCondLst>
                                            <p:cond delay="1808"/>
                                          </p:stCondLst>
                                        </p:cTn>
                                        <p:tgtEl>
                                          <p:spTgt spid="4">
                                            <p:txEl>
                                              <p:pRg st="3" end="3"/>
                                            </p:txEl>
                                          </p:spTgt>
                                        </p:tgtEl>
                                      </p:cBhvr>
                                      <p:to x="100000" y="95000"/>
                                    </p:animScale>
                                    <p:animScale>
                                      <p:cBhvr>
                                        <p:cTn id="79" dur="166" decel="50000">
                                          <p:stCondLst>
                                            <p:cond delay="1834"/>
                                          </p:stCondLst>
                                        </p:cTn>
                                        <p:tgtEl>
                                          <p:spTgt spid="4">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4">
                                            <p:txEl>
                                              <p:pRg st="4" end="4"/>
                                            </p:txEl>
                                          </p:spTgt>
                                        </p:tgtEl>
                                        <p:attrNameLst>
                                          <p:attrName>style.visibility</p:attrName>
                                        </p:attrNameLst>
                                      </p:cBhvr>
                                      <p:to>
                                        <p:strVal val="visible"/>
                                      </p:to>
                                    </p:set>
                                    <p:animEffect transition="in" filter="wipe(down)">
                                      <p:cBhvr>
                                        <p:cTn id="84" dur="580">
                                          <p:stCondLst>
                                            <p:cond delay="0"/>
                                          </p:stCondLst>
                                        </p:cTn>
                                        <p:tgtEl>
                                          <p:spTgt spid="4">
                                            <p:txEl>
                                              <p:pRg st="4" end="4"/>
                                            </p:txEl>
                                          </p:spTgt>
                                        </p:tgtEl>
                                      </p:cBhvr>
                                    </p:animEffect>
                                    <p:anim calcmode="lin" valueType="num">
                                      <p:cBhvr>
                                        <p:cTn id="85"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4">
                                            <p:txEl>
                                              <p:pRg st="4" end="4"/>
                                            </p:txEl>
                                          </p:spTgt>
                                        </p:tgtEl>
                                      </p:cBhvr>
                                      <p:to x="100000" y="60000"/>
                                    </p:animScale>
                                    <p:animScale>
                                      <p:cBhvr>
                                        <p:cTn id="91" dur="166" decel="50000">
                                          <p:stCondLst>
                                            <p:cond delay="676"/>
                                          </p:stCondLst>
                                        </p:cTn>
                                        <p:tgtEl>
                                          <p:spTgt spid="4">
                                            <p:txEl>
                                              <p:pRg st="4" end="4"/>
                                            </p:txEl>
                                          </p:spTgt>
                                        </p:tgtEl>
                                      </p:cBhvr>
                                      <p:to x="100000" y="100000"/>
                                    </p:animScale>
                                    <p:animScale>
                                      <p:cBhvr>
                                        <p:cTn id="92" dur="26">
                                          <p:stCondLst>
                                            <p:cond delay="1312"/>
                                          </p:stCondLst>
                                        </p:cTn>
                                        <p:tgtEl>
                                          <p:spTgt spid="4">
                                            <p:txEl>
                                              <p:pRg st="4" end="4"/>
                                            </p:txEl>
                                          </p:spTgt>
                                        </p:tgtEl>
                                      </p:cBhvr>
                                      <p:to x="100000" y="80000"/>
                                    </p:animScale>
                                    <p:animScale>
                                      <p:cBhvr>
                                        <p:cTn id="93" dur="166" decel="50000">
                                          <p:stCondLst>
                                            <p:cond delay="1338"/>
                                          </p:stCondLst>
                                        </p:cTn>
                                        <p:tgtEl>
                                          <p:spTgt spid="4">
                                            <p:txEl>
                                              <p:pRg st="4" end="4"/>
                                            </p:txEl>
                                          </p:spTgt>
                                        </p:tgtEl>
                                      </p:cBhvr>
                                      <p:to x="100000" y="100000"/>
                                    </p:animScale>
                                    <p:animScale>
                                      <p:cBhvr>
                                        <p:cTn id="94" dur="26">
                                          <p:stCondLst>
                                            <p:cond delay="1642"/>
                                          </p:stCondLst>
                                        </p:cTn>
                                        <p:tgtEl>
                                          <p:spTgt spid="4">
                                            <p:txEl>
                                              <p:pRg st="4" end="4"/>
                                            </p:txEl>
                                          </p:spTgt>
                                        </p:tgtEl>
                                      </p:cBhvr>
                                      <p:to x="100000" y="90000"/>
                                    </p:animScale>
                                    <p:animScale>
                                      <p:cBhvr>
                                        <p:cTn id="95" dur="166" decel="50000">
                                          <p:stCondLst>
                                            <p:cond delay="1668"/>
                                          </p:stCondLst>
                                        </p:cTn>
                                        <p:tgtEl>
                                          <p:spTgt spid="4">
                                            <p:txEl>
                                              <p:pRg st="4" end="4"/>
                                            </p:txEl>
                                          </p:spTgt>
                                        </p:tgtEl>
                                      </p:cBhvr>
                                      <p:to x="100000" y="100000"/>
                                    </p:animScale>
                                    <p:animScale>
                                      <p:cBhvr>
                                        <p:cTn id="96" dur="26">
                                          <p:stCondLst>
                                            <p:cond delay="1808"/>
                                          </p:stCondLst>
                                        </p:cTn>
                                        <p:tgtEl>
                                          <p:spTgt spid="4">
                                            <p:txEl>
                                              <p:pRg st="4" end="4"/>
                                            </p:txEl>
                                          </p:spTgt>
                                        </p:tgtEl>
                                      </p:cBhvr>
                                      <p:to x="100000" y="95000"/>
                                    </p:animScale>
                                    <p:animScale>
                                      <p:cBhvr>
                                        <p:cTn id="97" dur="166" decel="50000">
                                          <p:stCondLst>
                                            <p:cond delay="1834"/>
                                          </p:stCondLst>
                                        </p:cTn>
                                        <p:tgtEl>
                                          <p:spTgt spid="4">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4">
                                            <p:txEl>
                                              <p:pRg st="5" end="5"/>
                                            </p:txEl>
                                          </p:spTgt>
                                        </p:tgtEl>
                                        <p:attrNameLst>
                                          <p:attrName>style.visibility</p:attrName>
                                        </p:attrNameLst>
                                      </p:cBhvr>
                                      <p:to>
                                        <p:strVal val="visible"/>
                                      </p:to>
                                    </p:set>
                                    <p:animEffect transition="in" filter="wipe(down)">
                                      <p:cBhvr>
                                        <p:cTn id="102" dur="580">
                                          <p:stCondLst>
                                            <p:cond delay="0"/>
                                          </p:stCondLst>
                                        </p:cTn>
                                        <p:tgtEl>
                                          <p:spTgt spid="4">
                                            <p:txEl>
                                              <p:pRg st="5" end="5"/>
                                            </p:txEl>
                                          </p:spTgt>
                                        </p:tgtEl>
                                      </p:cBhvr>
                                    </p:animEffect>
                                    <p:anim calcmode="lin" valueType="num">
                                      <p:cBhvr>
                                        <p:cTn id="103"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4">
                                            <p:txEl>
                                              <p:pRg st="5" end="5"/>
                                            </p:txEl>
                                          </p:spTgt>
                                        </p:tgtEl>
                                      </p:cBhvr>
                                      <p:to x="100000" y="60000"/>
                                    </p:animScale>
                                    <p:animScale>
                                      <p:cBhvr>
                                        <p:cTn id="109" dur="166" decel="50000">
                                          <p:stCondLst>
                                            <p:cond delay="676"/>
                                          </p:stCondLst>
                                        </p:cTn>
                                        <p:tgtEl>
                                          <p:spTgt spid="4">
                                            <p:txEl>
                                              <p:pRg st="5" end="5"/>
                                            </p:txEl>
                                          </p:spTgt>
                                        </p:tgtEl>
                                      </p:cBhvr>
                                      <p:to x="100000" y="100000"/>
                                    </p:animScale>
                                    <p:animScale>
                                      <p:cBhvr>
                                        <p:cTn id="110" dur="26">
                                          <p:stCondLst>
                                            <p:cond delay="1312"/>
                                          </p:stCondLst>
                                        </p:cTn>
                                        <p:tgtEl>
                                          <p:spTgt spid="4">
                                            <p:txEl>
                                              <p:pRg st="5" end="5"/>
                                            </p:txEl>
                                          </p:spTgt>
                                        </p:tgtEl>
                                      </p:cBhvr>
                                      <p:to x="100000" y="80000"/>
                                    </p:animScale>
                                    <p:animScale>
                                      <p:cBhvr>
                                        <p:cTn id="111" dur="166" decel="50000">
                                          <p:stCondLst>
                                            <p:cond delay="1338"/>
                                          </p:stCondLst>
                                        </p:cTn>
                                        <p:tgtEl>
                                          <p:spTgt spid="4">
                                            <p:txEl>
                                              <p:pRg st="5" end="5"/>
                                            </p:txEl>
                                          </p:spTgt>
                                        </p:tgtEl>
                                      </p:cBhvr>
                                      <p:to x="100000" y="100000"/>
                                    </p:animScale>
                                    <p:animScale>
                                      <p:cBhvr>
                                        <p:cTn id="112" dur="26">
                                          <p:stCondLst>
                                            <p:cond delay="1642"/>
                                          </p:stCondLst>
                                        </p:cTn>
                                        <p:tgtEl>
                                          <p:spTgt spid="4">
                                            <p:txEl>
                                              <p:pRg st="5" end="5"/>
                                            </p:txEl>
                                          </p:spTgt>
                                        </p:tgtEl>
                                      </p:cBhvr>
                                      <p:to x="100000" y="90000"/>
                                    </p:animScale>
                                    <p:animScale>
                                      <p:cBhvr>
                                        <p:cTn id="113" dur="166" decel="50000">
                                          <p:stCondLst>
                                            <p:cond delay="1668"/>
                                          </p:stCondLst>
                                        </p:cTn>
                                        <p:tgtEl>
                                          <p:spTgt spid="4">
                                            <p:txEl>
                                              <p:pRg st="5" end="5"/>
                                            </p:txEl>
                                          </p:spTgt>
                                        </p:tgtEl>
                                      </p:cBhvr>
                                      <p:to x="100000" y="100000"/>
                                    </p:animScale>
                                    <p:animScale>
                                      <p:cBhvr>
                                        <p:cTn id="114" dur="26">
                                          <p:stCondLst>
                                            <p:cond delay="1808"/>
                                          </p:stCondLst>
                                        </p:cTn>
                                        <p:tgtEl>
                                          <p:spTgt spid="4">
                                            <p:txEl>
                                              <p:pRg st="5" end="5"/>
                                            </p:txEl>
                                          </p:spTgt>
                                        </p:tgtEl>
                                      </p:cBhvr>
                                      <p:to x="100000" y="95000"/>
                                    </p:animScale>
                                    <p:animScale>
                                      <p:cBhvr>
                                        <p:cTn id="115" dur="166" decel="50000">
                                          <p:stCondLst>
                                            <p:cond delay="1834"/>
                                          </p:stCondLst>
                                        </p:cTn>
                                        <p:tgtEl>
                                          <p:spTgt spid="4">
                                            <p:txEl>
                                              <p:pRg st="5" end="5"/>
                                            </p:txEl>
                                          </p:spTgt>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18" presetClass="emph" presetSubtype="0" fill="hold" grpId="0" nodeType="clickEffect">
                                  <p:stCondLst>
                                    <p:cond delay="0"/>
                                  </p:stCondLst>
                                  <p:iterate type="lt">
                                    <p:tmPct val="4000"/>
                                  </p:iterate>
                                  <p:childTnLst>
                                    <p:set>
                                      <p:cBhvr override="childStyle">
                                        <p:cTn id="119" dur="500" fill="hold"/>
                                        <p:tgtEl>
                                          <p:spTgt spid="5"/>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3.7|2|1"/>
</p:tagLst>
</file>

<file path=ppt/tags/tag10.xml><?xml version="1.0" encoding="utf-8"?>
<p:tagLst xmlns:a="http://schemas.openxmlformats.org/drawingml/2006/main" xmlns:r="http://schemas.openxmlformats.org/officeDocument/2006/relationships" xmlns:p="http://schemas.openxmlformats.org/presentationml/2006/main">
  <p:tag name="TIMING" val="|0.8|58.2"/>
</p:tagLst>
</file>

<file path=ppt/tags/tag2.xml><?xml version="1.0" encoding="utf-8"?>
<p:tagLst xmlns:a="http://schemas.openxmlformats.org/drawingml/2006/main" xmlns:r="http://schemas.openxmlformats.org/officeDocument/2006/relationships" xmlns:p="http://schemas.openxmlformats.org/presentationml/2006/main">
  <p:tag name="TIMING" val="|1|1.7|16.5|3|3.1|2.5|2.2|1.2"/>
</p:tagLst>
</file>

<file path=ppt/tags/tag3.xml><?xml version="1.0" encoding="utf-8"?>
<p:tagLst xmlns:a="http://schemas.openxmlformats.org/drawingml/2006/main" xmlns:r="http://schemas.openxmlformats.org/officeDocument/2006/relationships" xmlns:p="http://schemas.openxmlformats.org/presentationml/2006/main">
  <p:tag name="TIMING" val="|0.8|58.2"/>
</p:tagLst>
</file>

<file path=ppt/tags/tag4.xml><?xml version="1.0" encoding="utf-8"?>
<p:tagLst xmlns:a="http://schemas.openxmlformats.org/drawingml/2006/main" xmlns:r="http://schemas.openxmlformats.org/officeDocument/2006/relationships" xmlns:p="http://schemas.openxmlformats.org/presentationml/2006/main">
  <p:tag name="TIMING" val="|0.8|58.2"/>
</p:tagLst>
</file>

<file path=ppt/tags/tag5.xml><?xml version="1.0" encoding="utf-8"?>
<p:tagLst xmlns:a="http://schemas.openxmlformats.org/drawingml/2006/main" xmlns:r="http://schemas.openxmlformats.org/officeDocument/2006/relationships" xmlns:p="http://schemas.openxmlformats.org/presentationml/2006/main">
  <p:tag name="TIMING" val="|0.8|58.2"/>
</p:tagLst>
</file>

<file path=ppt/tags/tag6.xml><?xml version="1.0" encoding="utf-8"?>
<p:tagLst xmlns:a="http://schemas.openxmlformats.org/drawingml/2006/main" xmlns:r="http://schemas.openxmlformats.org/officeDocument/2006/relationships" xmlns:p="http://schemas.openxmlformats.org/presentationml/2006/main">
  <p:tag name="TIMING" val="|0.8|58.2"/>
</p:tagLst>
</file>

<file path=ppt/tags/tag7.xml><?xml version="1.0" encoding="utf-8"?>
<p:tagLst xmlns:a="http://schemas.openxmlformats.org/drawingml/2006/main" xmlns:r="http://schemas.openxmlformats.org/officeDocument/2006/relationships" xmlns:p="http://schemas.openxmlformats.org/presentationml/2006/main">
  <p:tag name="TIMING" val="|0.8|58.2"/>
</p:tagLst>
</file>

<file path=ppt/tags/tag8.xml><?xml version="1.0" encoding="utf-8"?>
<p:tagLst xmlns:a="http://schemas.openxmlformats.org/drawingml/2006/main" xmlns:r="http://schemas.openxmlformats.org/officeDocument/2006/relationships" xmlns:p="http://schemas.openxmlformats.org/presentationml/2006/main">
  <p:tag name="TIMING" val="|0.8|58.2"/>
</p:tagLst>
</file>

<file path=ppt/tags/tag9.xml><?xml version="1.0" encoding="utf-8"?>
<p:tagLst xmlns:a="http://schemas.openxmlformats.org/drawingml/2006/main" xmlns:r="http://schemas.openxmlformats.org/officeDocument/2006/relationships" xmlns:p="http://schemas.openxmlformats.org/presentationml/2006/main">
  <p:tag name="TIMING" val="|0.8|58.2"/>
</p:tagLst>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http://schemas.microsoft.com/office/infopath/2007/PartnerControls"/>
    <ds:schemaRef ds:uri="http://purl.org/dc/elements/1.1/"/>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2006/metadata/properties"/>
    <ds:schemaRef ds:uri="4873beb7-5857-4685-be1f-d57550cc96cc"/>
    <ds:schemaRef ds:uri="http://purl.org/dc/te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323</TotalTime>
  <Words>583</Words>
  <Application>Microsoft Office PowerPoint</Application>
  <PresentationFormat>Custom</PresentationFormat>
  <Paragraphs>69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Berlin Sans FB</vt:lpstr>
      <vt:lpstr>Calibri</vt:lpstr>
      <vt:lpstr>Open Sans</vt:lpstr>
      <vt:lpstr>Symbol</vt:lpstr>
      <vt:lpstr>Times New Roman</vt:lpstr>
      <vt:lpstr>Wingdings</vt:lpstr>
      <vt:lpstr>Tech 16x9</vt:lpstr>
      <vt:lpstr>PowerPoint Presentation</vt:lpstr>
      <vt:lpstr>Our Proposal Project Name: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Sorowar Mahabub</dc:creator>
  <cp:lastModifiedBy>Sorowar Mahabub</cp:lastModifiedBy>
  <cp:revision>30</cp:revision>
  <dcterms:created xsi:type="dcterms:W3CDTF">2022-05-20T12:58:06Z</dcterms:created>
  <dcterms:modified xsi:type="dcterms:W3CDTF">2022-10-26T13:07:38Z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