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0BzOnaKwE1wvkdzJwdU5Ma2RNbGs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piLED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 Wood &amp; Jackson Sorrells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Details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Control an LED strip using a raspberry pi</a:t>
            </a:r>
          </a:p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Combination of hardware and software</a:t>
            </a:r>
          </a:p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Build a control interface in the form of an app, script, or website</a:t>
            </a:r>
          </a:p>
          <a:p>
            <a:pPr indent="-368300" lvl="0" marL="457200">
              <a:lnSpc>
                <a:spcPct val="200000"/>
              </a:lnSpc>
              <a:spcBef>
                <a:spcPts val="0"/>
              </a:spcBef>
              <a:buSzPts val="2200"/>
              <a:buChar char="●"/>
            </a:pPr>
            <a:r>
              <a:rPr lang="en" sz="2200"/>
              <a:t>Multiple lighting modes</a:t>
            </a:r>
          </a:p>
        </p:txBody>
      </p:sp>
      <p:pic>
        <p:nvPicPr>
          <p:cNvPr descr="Photographing led strip today with @johngineer | Becky Stern | Flickr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550" y="233175"/>
            <a:ext cx="2335276" cy="23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 : Learn basic python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2 : Learn and assemble breadboard control system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3 : Write first control scripts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4 : Write advanced scripts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Week 5 : Finalize scripts and present</a:t>
            </a:r>
          </a:p>
        </p:txBody>
      </p:sp>
      <p:pic>
        <p:nvPicPr>
          <p:cNvPr descr="IMG_20170309_224009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324" y="2364800"/>
            <a:ext cx="1906648" cy="254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06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5560800" cy="333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3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ywRobot 3.5/5v power supply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+ out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 out</a:t>
            </a:r>
          </a:p>
          <a:p>
            <a:pPr indent="-342900" lvl="0" marL="457200" rtl="0">
              <a:spcBef>
                <a:spcPts val="0"/>
              </a:spcBef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DIN (data in)</a:t>
            </a:r>
          </a:p>
        </p:txBody>
      </p:sp>
      <p:pic>
        <p:nvPicPr>
          <p:cNvPr descr="IMG_20170324_205152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600" y="522187"/>
            <a:ext cx="3271407" cy="436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550" y="2110794"/>
            <a:ext cx="3363301" cy="26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Software/Colors and weather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4299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a gradient generator to create RGB color codes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assigned color codes to temperatures and weather conditions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 of LEDS display temp, half display conditions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Constantly running script on pi uses weather api to get information</a:t>
            </a:r>
          </a:p>
        </p:txBody>
      </p:sp>
      <p:pic>
        <p:nvPicPr>
          <p:cNvPr descr="color py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375" y="1694800"/>
            <a:ext cx="4353625" cy="319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 py.PNG" id="120" name="Shape 120"/>
          <p:cNvPicPr preferRelativeResize="0"/>
          <p:nvPr/>
        </p:nvPicPr>
        <p:blipFill rotWithShape="1">
          <a:blip r:embed="rId3">
            <a:alphaModFix/>
          </a:blip>
          <a:srcRect b="17607" l="0" r="0" t="11019"/>
          <a:stretch/>
        </p:blipFill>
        <p:spPr>
          <a:xfrm>
            <a:off x="0" y="0"/>
            <a:ext cx="5460775" cy="541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rdue PY.PNG" id="121" name="Shape 121"/>
          <p:cNvPicPr preferRelativeResize="0"/>
          <p:nvPr/>
        </p:nvPicPr>
        <p:blipFill rotWithShape="1">
          <a:blip r:embed="rId4">
            <a:alphaModFix/>
          </a:blip>
          <a:srcRect b="18179" l="0" r="24573" t="6886"/>
          <a:stretch/>
        </p:blipFill>
        <p:spPr>
          <a:xfrm>
            <a:off x="4564925" y="-20750"/>
            <a:ext cx="4579075" cy="54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Backup Video</a:t>
            </a:r>
          </a:p>
        </p:txBody>
      </p:sp>
      <p:sp>
        <p:nvSpPr>
          <p:cNvPr id="127" name="Shape 127" title="VID_20170413_194518.mp4">
            <a:hlinkClick r:id="rId3"/>
          </p:cNvPr>
          <p:cNvSpPr/>
          <p:nvPr/>
        </p:nvSpPr>
        <p:spPr>
          <a:xfrm>
            <a:off x="152400" y="1170200"/>
            <a:ext cx="8860225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