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AB47-CC2B-5FE2-754B-0CBA977E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77312-4EBF-A018-6434-30D191097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4F426-3A05-9AA6-242C-7291D45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FA50A-8D5A-FC0C-7E07-D88B9BFF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068AB-C081-62C5-4B91-C74DB55A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8696-7797-92BB-0E14-B31EE54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171E5-AD1C-B841-6112-9373C83C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579FF-BCBE-69E6-0267-75EA1F6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72E4F-4F57-1B6C-B1F2-4BBD866C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18728-52D9-ACCA-61C2-CE8806D6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7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D347F3-01DC-DF5B-FE4D-2F87BF362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B9AA4-F4FC-9FF9-8583-4333E7B1D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5BF0F-ABCB-2BF6-D82A-EB3090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65844-0C8F-2500-99A5-C16D2FC0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BDFD8-8752-7160-AC2E-F627A241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57004-0D37-475F-5DCF-884F2905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EACB4-406D-E6F0-C229-85B32AD0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12AB3-FB45-D649-16A5-3B5FFE2B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F059-0A62-4E04-F2B2-7EC3012D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63ECD-7AA6-5E23-0F0A-9126861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7E50-1B90-2F88-5A92-BFF95372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946F4-B07B-7734-7F72-5CBEA49E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FC54-2EFC-9FCB-FB59-DB7D0C5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778FA-A5A3-E866-D3E6-C1F00109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C5A98-DE44-C692-0CBE-FA27855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7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02F3-B4B9-8307-AE45-CC1F5498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6B759-C569-5840-8B73-D7D04DB49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47F08-C5BA-AE7A-3EA8-2DBFC953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C409F-7929-D9DE-B27E-0996EBA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DB768-9D98-69B5-BAB6-22797485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77E9C-FE26-7198-17CD-845A6A9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0B95-DD54-281D-022E-873232AF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6C071-55DC-CA05-E689-F8A1F17B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7A840-1F53-096B-1348-00A83817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57BFF-A234-05F9-F2A0-C4D5E4E34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FFA7D-905F-7C5D-825D-1FECC1458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6444AD-5351-EAB5-B5EA-E3A49DB4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54A72-5FBE-17B5-4C03-9A8B27B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AD81EB-5310-163C-D1B9-0206E97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50E6-5DF0-C874-E656-A4F6818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DFFAF-D1A4-36E7-D204-440EF9F5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6E18BC-9E95-211F-F57F-B881972D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2BE4-228E-8451-0F92-E32640A6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3BDB7-A411-F938-4621-9CBE8028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C2C140-EAAE-653C-21A4-0575C9CC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E5CC3-F651-8078-9B80-D7376152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C6AE6-2774-9251-B443-338EF9BA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982D-EBC0-6085-2D3F-CD36B3E0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3F845-AE55-F77A-004A-9B3FCC92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C59F2-6A4E-D31C-F92B-2A721191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E3A41-5DCD-8113-5BCF-47EE7763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6159-8340-7FDA-3737-F817F3DA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A053-D8B4-FB19-B3F6-EA28952D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132D5-12AB-ACC2-F21A-2F6DBCA01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0692C-9227-841D-E575-890DB92C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0F39D-D549-0EEA-F42A-A1088869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C3A78-7BF9-19ED-1DCB-74F1D07F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0AFB2-CCFC-E5AB-2F9B-1F1A8437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429F6-1277-635F-D089-D047F4A3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0AF7D-020A-35D4-772C-95B71AA5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49775-81AE-E2F6-2757-2AD7A038C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073D-0153-4638-8E21-2FE2EF6B7713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4375A-678E-41DA-1A4C-6B2EBE5EA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EAFA4-1300-28E4-ABD6-6C0B6B310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5D8FCB-73F1-B43F-76E9-6E72EA22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765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A9BBAB-EA3B-24BC-A2B1-144F90613732}"/>
              </a:ext>
            </a:extLst>
          </p:cNvPr>
          <p:cNvSpPr/>
          <p:nvPr/>
        </p:nvSpPr>
        <p:spPr>
          <a:xfrm>
            <a:off x="4391608" y="49763"/>
            <a:ext cx="1853682" cy="416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CD4077-BB95-DA54-C4EC-130E75467D61}"/>
              </a:ext>
            </a:extLst>
          </p:cNvPr>
          <p:cNvSpPr/>
          <p:nvPr/>
        </p:nvSpPr>
        <p:spPr>
          <a:xfrm>
            <a:off x="10798628" y="690464"/>
            <a:ext cx="1141445" cy="4671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10AF87-4F23-7303-CDD6-E5348CA0E8B4}"/>
              </a:ext>
            </a:extLst>
          </p:cNvPr>
          <p:cNvSpPr txBox="1"/>
          <p:nvPr/>
        </p:nvSpPr>
        <p:spPr>
          <a:xfrm>
            <a:off x="342122" y="562946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r>
              <a:rPr lang="zh-CN" altLang="en-US" dirty="0"/>
              <a:t>繁体中文的搜索框，换成英文。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zh-CN" altLang="en-US" dirty="0"/>
              <a:t>日文框往前，在简中的右边。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6F793A-587C-0239-9651-B16186345A78}"/>
              </a:ext>
            </a:extLst>
          </p:cNvPr>
          <p:cNvSpPr txBox="1"/>
          <p:nvPr/>
        </p:nvSpPr>
        <p:spPr>
          <a:xfrm>
            <a:off x="3976110" y="497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endParaRPr lang="en-US" altLang="ja-JP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8D510E-8AFE-2882-6C64-9786EA27B3A3}"/>
              </a:ext>
            </a:extLst>
          </p:cNvPr>
          <p:cNvSpPr txBox="1"/>
          <p:nvPr/>
        </p:nvSpPr>
        <p:spPr>
          <a:xfrm>
            <a:off x="10705322" y="3851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3E344C6-A054-F9E4-DBE6-2EC85DC15263}"/>
              </a:ext>
            </a:extLst>
          </p:cNvPr>
          <p:cNvCxnSpPr/>
          <p:nvPr/>
        </p:nvCxnSpPr>
        <p:spPr>
          <a:xfrm flipH="1">
            <a:off x="2345094" y="1032588"/>
            <a:ext cx="836022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0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810AF87-4F23-7303-CDD6-E5348CA0E8B4}"/>
              </a:ext>
            </a:extLst>
          </p:cNvPr>
          <p:cNvSpPr txBox="1"/>
          <p:nvPr/>
        </p:nvSpPr>
        <p:spPr>
          <a:xfrm>
            <a:off x="342122" y="5629469"/>
            <a:ext cx="1074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</a:t>
            </a:r>
            <a:r>
              <a:rPr lang="zh-CN" altLang="en-US" dirty="0"/>
              <a:t>当新建一个</a:t>
            </a:r>
            <a:r>
              <a:rPr lang="en-US" altLang="zh-CN" dirty="0"/>
              <a:t>key</a:t>
            </a:r>
            <a:r>
              <a:rPr lang="zh-CN" altLang="en-US" dirty="0"/>
              <a:t>以后，再新建第二个</a:t>
            </a:r>
            <a:r>
              <a:rPr lang="en-US" altLang="zh-CN" dirty="0"/>
              <a:t>key</a:t>
            </a:r>
            <a:r>
              <a:rPr lang="zh-CN" altLang="en-US" dirty="0"/>
              <a:t>时，就会保留上一个</a:t>
            </a:r>
            <a:r>
              <a:rPr lang="en-US" altLang="zh-CN" dirty="0"/>
              <a:t>key</a:t>
            </a:r>
            <a:r>
              <a:rPr lang="zh-CN" altLang="en-US" dirty="0"/>
              <a:t>的信息。并且即便变更内容也无法创建，会显示创建失败。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318EAD-684E-BC1C-3218-B8A886F7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340"/>
            <a:ext cx="12192000" cy="493945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B3D4D2-C27E-5FE2-4DDA-BD7561D777ED}"/>
              </a:ext>
            </a:extLst>
          </p:cNvPr>
          <p:cNvSpPr txBox="1"/>
          <p:nvPr/>
        </p:nvSpPr>
        <p:spPr>
          <a:xfrm>
            <a:off x="757620" y="4898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F4FF09-9EF3-C4CF-F54E-D2A1F755B9E2}"/>
              </a:ext>
            </a:extLst>
          </p:cNvPr>
          <p:cNvSpPr txBox="1"/>
          <p:nvPr/>
        </p:nvSpPr>
        <p:spPr>
          <a:xfrm>
            <a:off x="245071" y="3895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key</a:t>
            </a:r>
            <a:r>
              <a:rPr lang="zh-CN" altLang="en-US" dirty="0"/>
              <a:t>标签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E912A0-BE7B-3138-B0A7-2C94BB635ED7}"/>
              </a:ext>
            </a:extLst>
          </p:cNvPr>
          <p:cNvSpPr/>
          <p:nvPr/>
        </p:nvSpPr>
        <p:spPr>
          <a:xfrm>
            <a:off x="0" y="489868"/>
            <a:ext cx="114144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3FF3CB-EC54-43FF-B201-AFFDAE6147D7}"/>
              </a:ext>
            </a:extLst>
          </p:cNvPr>
          <p:cNvSpPr/>
          <p:nvPr/>
        </p:nvSpPr>
        <p:spPr>
          <a:xfrm>
            <a:off x="3934408" y="1699736"/>
            <a:ext cx="3138196" cy="1839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BB4236-8686-7E6C-B311-64BF6BFECB8C}"/>
              </a:ext>
            </a:extLst>
          </p:cNvPr>
          <p:cNvSpPr/>
          <p:nvPr/>
        </p:nvSpPr>
        <p:spPr>
          <a:xfrm>
            <a:off x="139960" y="4536243"/>
            <a:ext cx="110070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810AF87-4F23-7303-CDD6-E5348CA0E8B4}"/>
              </a:ext>
            </a:extLst>
          </p:cNvPr>
          <p:cNvSpPr txBox="1"/>
          <p:nvPr/>
        </p:nvSpPr>
        <p:spPr>
          <a:xfrm>
            <a:off x="342122" y="5629469"/>
            <a:ext cx="10748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r>
              <a:rPr lang="zh-CN" altLang="en-US" dirty="0"/>
              <a:t>这个界面要怎么用？</a:t>
            </a:r>
            <a:endParaRPr lang="en-US" altLang="zh-CN" dirty="0"/>
          </a:p>
          <a:p>
            <a:r>
              <a:rPr lang="zh-CN" altLang="en-US" dirty="0"/>
              <a:t>权限类型麻烦写成选项，而不是填空。</a:t>
            </a:r>
            <a:endParaRPr lang="en-US" altLang="zh-CN" dirty="0"/>
          </a:p>
          <a:p>
            <a:r>
              <a:rPr lang="zh-CN" altLang="en-US" dirty="0"/>
              <a:t>创建时间和最近更新时间，也是不能选的吧。也删除吧。谢谢。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F4FF09-9EF3-C4CF-F54E-D2A1F755B9E2}"/>
              </a:ext>
            </a:extLst>
          </p:cNvPr>
          <p:cNvSpPr txBox="1"/>
          <p:nvPr/>
        </p:nvSpPr>
        <p:spPr>
          <a:xfrm>
            <a:off x="245071" y="38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人员管理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FBE19B-5C2B-3725-34C6-FFFCF5DE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227"/>
            <a:ext cx="12192000" cy="527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8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106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T194823</dc:creator>
  <cp:lastModifiedBy>T194823</cp:lastModifiedBy>
  <cp:revision>31</cp:revision>
  <dcterms:created xsi:type="dcterms:W3CDTF">2024-11-19T09:05:51Z</dcterms:created>
  <dcterms:modified xsi:type="dcterms:W3CDTF">2024-12-20T10:33:14Z</dcterms:modified>
</cp:coreProperties>
</file>