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0AB47-CC2B-5FE2-754B-0CBA977E3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F77312-4EBF-A018-6434-30D191097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C4F426-3A05-9AA6-242C-7291D452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1FA50A-8D5A-FC0C-7E07-D88B9BFF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068AB-C081-62C5-4B91-C74DB55A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1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18696-7797-92BB-0E14-B31EE54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171E5-AD1C-B841-6112-9373C83C4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579FF-BCBE-69E6-0267-75EA1F69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272E4F-4F57-1B6C-B1F2-4BBD866C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18728-52D9-ACCA-61C2-CE8806D6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97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D347F3-01DC-DF5B-FE4D-2F87BF362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9B9AA4-F4FC-9FF9-8583-4333E7B1D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5BF0F-ABCB-2BF6-D82A-EB309087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65844-0C8F-2500-99A5-C16D2FC0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BDFD8-8752-7160-AC2E-F627A241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8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57004-0D37-475F-5DCF-884F2905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EACB4-406D-E6F0-C229-85B32AD0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12AB3-FB45-D649-16A5-3B5FFE2B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BF059-0A62-4E04-F2B2-7EC3012D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163ECD-7AA6-5E23-0F0A-9126861E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8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7E50-1B90-2F88-5A92-BFF95372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946F4-B07B-7734-7F72-5CBEA49EE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6FC54-2EFC-9FCB-FB59-DB7D0C54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778FA-A5A3-E866-D3E6-C1F00109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C5A98-DE44-C692-0CBE-FA278551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7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202F3-B4B9-8307-AE45-CC1F5498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6B759-C569-5840-8B73-D7D04DB49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47F08-C5BA-AE7A-3EA8-2DBFC9536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4C409F-7929-D9DE-B27E-0996EBA1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DB768-9D98-69B5-BAB6-22797485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877E9C-FE26-7198-17CD-845A6A9B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5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0B95-DD54-281D-022E-873232AF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66C071-55DC-CA05-E689-F8A1F17B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7A840-1F53-096B-1348-00A83817A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E57BFF-A234-05F9-F2A0-C4D5E4E34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FFA7D-905F-7C5D-825D-1FECC1458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6444AD-5351-EAB5-B5EA-E3A49DB4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454A72-5FBE-17B5-4C03-9A8B27B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AD81EB-5310-163C-D1B9-0206E97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64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150E6-5DF0-C874-E656-A4F6818C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4DFFAF-D1A4-36E7-D204-440EF9F5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6E18BC-9E95-211F-F57F-B881972D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D2BE4-228E-8451-0F92-E32640A6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05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B3BDB7-A411-F938-4621-9CBE8028B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C2C140-EAAE-653C-21A4-0575C9CC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E5CC3-F651-8078-9B80-D73761527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C6AE6-2774-9251-B443-338EF9BA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A982D-EBC0-6085-2D3F-CD36B3E0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3F845-AE55-F77A-004A-9B3FCC92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C59F2-6A4E-D31C-F92B-2A721191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6E3A41-5DCD-8113-5BCF-47EE7763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A6159-8340-7FDA-3737-F817F3DA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0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3A053-D8B4-FB19-B3F6-EA28952D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132D5-12AB-ACC2-F21A-2F6DBCA01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60692C-9227-841D-E575-890DB92C3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F0F39D-D549-0EEA-F42A-A1088869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1C3A78-7BF9-19ED-1DCB-74F1D07F3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0AFB2-CCFC-E5AB-2F9B-1F1A8437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8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2429F6-1277-635F-D089-D047F4A3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0AF7D-020A-35D4-772C-95B71AA59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49775-81AE-E2F6-2757-2AD7A038C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073D-0153-4638-8E21-2FE2EF6B7713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4375A-678E-41DA-1A4C-6B2EBE5EA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EAFA4-1300-28E4-ABD6-6C0B6B310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7E584-8792-4B4B-8AB6-4AAD84A823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9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CF78E3-B2A0-7C18-C4B6-452EDC714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489"/>
            <a:ext cx="12192000" cy="425154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C7F555E-D761-7970-4B5F-9369A4BDAA0D}"/>
              </a:ext>
            </a:extLst>
          </p:cNvPr>
          <p:cNvSpPr/>
          <p:nvPr/>
        </p:nvSpPr>
        <p:spPr>
          <a:xfrm>
            <a:off x="1632419" y="828483"/>
            <a:ext cx="570733" cy="2945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1A2660-DB50-C00C-0B5A-12F5B8611565}"/>
              </a:ext>
            </a:extLst>
          </p:cNvPr>
          <p:cNvSpPr txBox="1"/>
          <p:nvPr/>
        </p:nvSpPr>
        <p:spPr>
          <a:xfrm>
            <a:off x="2203152" y="791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84B70-571D-12C4-7636-2A24299B8A09}"/>
              </a:ext>
            </a:extLst>
          </p:cNvPr>
          <p:cNvSpPr txBox="1"/>
          <p:nvPr/>
        </p:nvSpPr>
        <p:spPr>
          <a:xfrm>
            <a:off x="385603" y="4699294"/>
            <a:ext cx="9172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①</a:t>
            </a:r>
            <a:r>
              <a:rPr lang="zh-CN" altLang="en-US" dirty="0"/>
              <a:t>导出按键，仅限管理员权限可看。</a:t>
            </a:r>
            <a:endParaRPr lang="en-US" altLang="zh-CN" dirty="0"/>
          </a:p>
          <a:p>
            <a:r>
              <a:rPr lang="ja-JP" altLang="en-US" dirty="0"/>
              <a:t>②</a:t>
            </a:r>
            <a:r>
              <a:rPr lang="zh-CN" altLang="en-US" dirty="0"/>
              <a:t>只要有新增或者变更，唯一</a:t>
            </a:r>
            <a:r>
              <a:rPr lang="en-US" altLang="zh-CN" dirty="0"/>
              <a:t>ID</a:t>
            </a:r>
            <a:r>
              <a:rPr lang="zh-CN" altLang="en-US" dirty="0"/>
              <a:t>都在数据库内递增，并且都会在第一页最上面显示出来。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00FB6C-0343-F9C0-388C-88F14A0C21B7}"/>
              </a:ext>
            </a:extLst>
          </p:cNvPr>
          <p:cNvSpPr/>
          <p:nvPr/>
        </p:nvSpPr>
        <p:spPr>
          <a:xfrm>
            <a:off x="100236" y="1417627"/>
            <a:ext cx="11964934" cy="14667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A56024-52D0-0B41-D54C-CCFC5E215F95}"/>
              </a:ext>
            </a:extLst>
          </p:cNvPr>
          <p:cNvSpPr txBox="1"/>
          <p:nvPr/>
        </p:nvSpPr>
        <p:spPr>
          <a:xfrm>
            <a:off x="784502" y="14176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246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EB2507A-1123-DC39-DCC4-164A3591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5" y="194818"/>
            <a:ext cx="6775152" cy="39123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1A2660-DB50-C00C-0B5A-12F5B8611565}"/>
              </a:ext>
            </a:extLst>
          </p:cNvPr>
          <p:cNvSpPr txBox="1"/>
          <p:nvPr/>
        </p:nvSpPr>
        <p:spPr>
          <a:xfrm>
            <a:off x="3160510" y="692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84B70-571D-12C4-7636-2A24299B8A09}"/>
              </a:ext>
            </a:extLst>
          </p:cNvPr>
          <p:cNvSpPr txBox="1"/>
          <p:nvPr/>
        </p:nvSpPr>
        <p:spPr>
          <a:xfrm>
            <a:off x="385603" y="4699294"/>
            <a:ext cx="781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r>
              <a:rPr lang="en-US" altLang="zh-CN" dirty="0"/>
              <a:t>key</a:t>
            </a:r>
            <a:r>
              <a:rPr lang="zh-CN" altLang="en-US" dirty="0"/>
              <a:t>标签，是文本框。不是选项。如果要做选项的话，麻烦至少做到</a:t>
            </a:r>
            <a:r>
              <a:rPr lang="en-US" altLang="zh-CN" dirty="0"/>
              <a:t>009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01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848B7A-D87C-D310-ACF9-424BE5DCD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25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1A2660-DB50-C00C-0B5A-12F5B8611565}"/>
              </a:ext>
            </a:extLst>
          </p:cNvPr>
          <p:cNvSpPr txBox="1"/>
          <p:nvPr/>
        </p:nvSpPr>
        <p:spPr>
          <a:xfrm>
            <a:off x="2203152" y="791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84B70-571D-12C4-7636-2A24299B8A09}"/>
              </a:ext>
            </a:extLst>
          </p:cNvPr>
          <p:cNvSpPr txBox="1"/>
          <p:nvPr/>
        </p:nvSpPr>
        <p:spPr>
          <a:xfrm>
            <a:off x="84104" y="5366259"/>
            <a:ext cx="1108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④</a:t>
            </a:r>
            <a:r>
              <a:rPr lang="zh-CN" altLang="en-US" dirty="0"/>
              <a:t>这里的</a:t>
            </a:r>
            <a:r>
              <a:rPr lang="en-US" altLang="zh-CN" dirty="0"/>
              <a:t>ID</a:t>
            </a:r>
            <a:r>
              <a:rPr lang="zh-CN" altLang="en-US" dirty="0"/>
              <a:t>为啥是，</a:t>
            </a:r>
            <a:r>
              <a:rPr lang="en-US" altLang="zh-CN" dirty="0"/>
              <a:t>36497</a:t>
            </a:r>
            <a:r>
              <a:rPr lang="zh-CN" altLang="en-US" dirty="0"/>
              <a:t>？不是</a:t>
            </a:r>
            <a:r>
              <a:rPr lang="en-US" altLang="zh-CN" dirty="0"/>
              <a:t>2</a:t>
            </a:r>
            <a:r>
              <a:rPr lang="zh-CN" altLang="en-US" dirty="0"/>
              <a:t>开头的</a:t>
            </a:r>
            <a:r>
              <a:rPr lang="en-US" altLang="zh-CN" dirty="0"/>
              <a:t>5</a:t>
            </a:r>
            <a:r>
              <a:rPr lang="zh-CN" altLang="en-US" dirty="0"/>
              <a:t>位数？因为我理解我给的表，直到</a:t>
            </a:r>
            <a:r>
              <a:rPr lang="en-US" altLang="zh-CN" dirty="0"/>
              <a:t>2</a:t>
            </a:r>
            <a:r>
              <a:rPr lang="zh-CN" altLang="en-US" dirty="0"/>
              <a:t>开头的</a:t>
            </a:r>
            <a:r>
              <a:rPr lang="en-US" altLang="zh-CN" dirty="0"/>
              <a:t>5</a:t>
            </a:r>
            <a:r>
              <a:rPr lang="zh-CN" altLang="en-US" dirty="0"/>
              <a:t>位数。还不到</a:t>
            </a:r>
            <a:r>
              <a:rPr lang="en-US" altLang="zh-CN" dirty="0"/>
              <a:t>3</a:t>
            </a:r>
            <a:r>
              <a:rPr lang="zh-CN" altLang="en-US" dirty="0"/>
              <a:t>开头。</a:t>
            </a:r>
            <a:endParaRPr lang="en-US" altLang="ja-JP" dirty="0"/>
          </a:p>
          <a:p>
            <a:r>
              <a:rPr lang="ja-JP" altLang="en-US" dirty="0"/>
              <a:t>⑤</a:t>
            </a:r>
            <a:r>
              <a:rPr lang="zh-CN" altLang="en-US" dirty="0"/>
              <a:t>这个文本，我是点击复制而生成的，为啥</a:t>
            </a:r>
            <a:r>
              <a:rPr lang="en-US" altLang="zh-CN" dirty="0"/>
              <a:t>ID</a:t>
            </a:r>
            <a:r>
              <a:rPr lang="zh-CN" altLang="en-US" dirty="0"/>
              <a:t>还是跟之前的一样，是</a:t>
            </a:r>
            <a:r>
              <a:rPr lang="en-US" altLang="zh-CN" dirty="0"/>
              <a:t>22315</a:t>
            </a:r>
            <a:r>
              <a:rPr lang="zh-CN" altLang="en-US" dirty="0"/>
              <a:t>？这里也应该是会更新。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00FB6C-0343-F9C0-388C-88F14A0C21B7}"/>
              </a:ext>
            </a:extLst>
          </p:cNvPr>
          <p:cNvSpPr/>
          <p:nvPr/>
        </p:nvSpPr>
        <p:spPr>
          <a:xfrm>
            <a:off x="2618650" y="729782"/>
            <a:ext cx="1306428" cy="526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A56024-52D0-0B41-D54C-CCFC5E215F95}"/>
              </a:ext>
            </a:extLst>
          </p:cNvPr>
          <p:cNvSpPr txBox="1"/>
          <p:nvPr/>
        </p:nvSpPr>
        <p:spPr>
          <a:xfrm>
            <a:off x="784502" y="14176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⑤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A1B3D6-37C6-CA8E-81D6-BAECF4739FC4}"/>
              </a:ext>
            </a:extLst>
          </p:cNvPr>
          <p:cNvSpPr/>
          <p:nvPr/>
        </p:nvSpPr>
        <p:spPr>
          <a:xfrm>
            <a:off x="84104" y="2047625"/>
            <a:ext cx="11324417" cy="1861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0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23CDA55-D3AF-AB78-E93B-9FA076B9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9364"/>
            <a:ext cx="12192000" cy="9928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90E83C-5260-C905-42D9-6CB67AA8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52" y="460287"/>
            <a:ext cx="2399530" cy="10274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1A2660-DB50-C00C-0B5A-12F5B8611565}"/>
              </a:ext>
            </a:extLst>
          </p:cNvPr>
          <p:cNvSpPr txBox="1"/>
          <p:nvPr/>
        </p:nvSpPr>
        <p:spPr>
          <a:xfrm>
            <a:off x="169971" y="4257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⑥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884B70-571D-12C4-7636-2A24299B8A09}"/>
              </a:ext>
            </a:extLst>
          </p:cNvPr>
          <p:cNvSpPr txBox="1"/>
          <p:nvPr/>
        </p:nvSpPr>
        <p:spPr>
          <a:xfrm>
            <a:off x="131287" y="4365943"/>
            <a:ext cx="10110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⑥</a:t>
            </a:r>
            <a:r>
              <a:rPr lang="zh-CN" altLang="en-US" dirty="0"/>
              <a:t>不管是变更还是复制，在右上角都会出现这个弹窗。</a:t>
            </a:r>
            <a:endParaRPr lang="en-US" altLang="ja-JP" dirty="0"/>
          </a:p>
          <a:p>
            <a:r>
              <a:rPr lang="ja-JP" altLang="en-US" dirty="0"/>
              <a:t>⑦</a:t>
            </a:r>
            <a:r>
              <a:rPr lang="zh-CN" altLang="en-US" dirty="0"/>
              <a:t>我点的是变更，然而状态还是新增。然后不管是变更还是复制，都会在原来的文本中进行展示。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00FB6C-0343-F9C0-388C-88F14A0C21B7}"/>
              </a:ext>
            </a:extLst>
          </p:cNvPr>
          <p:cNvSpPr/>
          <p:nvPr/>
        </p:nvSpPr>
        <p:spPr>
          <a:xfrm>
            <a:off x="546785" y="425734"/>
            <a:ext cx="2399529" cy="10548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A56024-52D0-0B41-D54C-CCFC5E215F95}"/>
              </a:ext>
            </a:extLst>
          </p:cNvPr>
          <p:cNvSpPr txBox="1"/>
          <p:nvPr/>
        </p:nvSpPr>
        <p:spPr>
          <a:xfrm>
            <a:off x="131287" y="345925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⑦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A1B3D6-37C6-CA8E-81D6-BAECF4739FC4}"/>
              </a:ext>
            </a:extLst>
          </p:cNvPr>
          <p:cNvSpPr/>
          <p:nvPr/>
        </p:nvSpPr>
        <p:spPr>
          <a:xfrm>
            <a:off x="84104" y="2047625"/>
            <a:ext cx="11324417" cy="1861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03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</TotalTime>
  <Words>175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T194823</dc:creator>
  <cp:lastModifiedBy>T194823</cp:lastModifiedBy>
  <cp:revision>37</cp:revision>
  <dcterms:created xsi:type="dcterms:W3CDTF">2024-11-19T09:05:51Z</dcterms:created>
  <dcterms:modified xsi:type="dcterms:W3CDTF">2024-12-26T08:11:46Z</dcterms:modified>
</cp:coreProperties>
</file>