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0AB47-CC2B-5FE2-754B-0CBA977E3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F77312-4EBF-A018-6434-30D191097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4F426-3A05-9AA6-242C-7291D452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FA50A-8D5A-FC0C-7E07-D88B9BFF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068AB-C081-62C5-4B91-C74DB55A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1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18696-7797-92BB-0E14-B31EE543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171E5-AD1C-B841-6112-9373C83C4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579FF-BCBE-69E6-0267-75EA1F69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72E4F-4F57-1B6C-B1F2-4BBD866C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18728-52D9-ACCA-61C2-CE8806D6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97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D347F3-01DC-DF5B-FE4D-2F87BF362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9B9AA4-F4FC-9FF9-8583-4333E7B1D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5BF0F-ABCB-2BF6-D82A-EB309087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65844-0C8F-2500-99A5-C16D2FC0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BDFD8-8752-7160-AC2E-F627A241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88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57004-0D37-475F-5DCF-884F2905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EACB4-406D-E6F0-C229-85B32AD0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12AB3-FB45-D649-16A5-3B5FFE2B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BF059-0A62-4E04-F2B2-7EC3012D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63ECD-7AA6-5E23-0F0A-9126861E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8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97E50-1B90-2F88-5A92-BFF95372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1946F4-B07B-7734-7F72-5CBEA49EE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6FC54-2EFC-9FCB-FB59-DB7D0C54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778FA-A5A3-E866-D3E6-C1F00109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C5A98-DE44-C692-0CBE-FA278551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17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202F3-B4B9-8307-AE45-CC1F5498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6B759-C569-5840-8B73-D7D04DB49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647F08-C5BA-AE7A-3EA8-2DBFC9536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4C409F-7929-D9DE-B27E-0996EBA1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DB768-9D98-69B5-BAB6-22797485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77E9C-FE26-7198-17CD-845A6A9B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5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F0B95-DD54-281D-022E-873232AF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66C071-55DC-CA05-E689-F8A1F17B9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E7A840-1F53-096B-1348-00A83817A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E57BFF-A234-05F9-F2A0-C4D5E4E34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FFA7D-905F-7C5D-825D-1FECC1458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6444AD-5351-EAB5-B5EA-E3A49DB4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454A72-5FBE-17B5-4C03-9A8B27B6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AD81EB-5310-163C-D1B9-0206E97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4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150E6-5DF0-C874-E656-A4F6818C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4DFFAF-D1A4-36E7-D204-440EF9F5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6E18BC-9E95-211F-F57F-B881972D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6D2BE4-228E-8451-0F92-E32640A6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05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B3BDB7-A411-F938-4621-9CBE8028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C2C140-EAAE-653C-21A4-0575C9CC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7E5CC3-F651-8078-9B80-D7376152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C6AE6-2774-9251-B443-338EF9BA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A982D-EBC0-6085-2D3F-CD36B3E02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E3F845-AE55-F77A-004A-9B3FCC921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C59F2-6A4E-D31C-F92B-2A721191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6E3A41-5DCD-8113-5BCF-47EE7763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A6159-8340-7FDA-3737-F817F3DA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0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3A053-D8B4-FB19-B3F6-EA28952D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9132D5-12AB-ACC2-F21A-2F6DBCA01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60692C-9227-841D-E575-890DB92C3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F0F39D-D549-0EEA-F42A-A1088869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1C3A78-7BF9-19ED-1DCB-74F1D07F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B0AFB2-CCFC-E5AB-2F9B-1F1A8437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1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2429F6-1277-635F-D089-D047F4A3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0AF7D-020A-35D4-772C-95B71AA59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49775-81AE-E2F6-2757-2AD7A038C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073D-0153-4638-8E21-2FE2EF6B7713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4375A-678E-41DA-1A4C-6B2EBE5EA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EAFA4-1300-28E4-ABD6-6C0B6B310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9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1B0F35-A352-0C9D-102E-72B3AFD1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85714" cy="51398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0B414B1-A605-EBBD-D628-6118E24AB0A8}"/>
              </a:ext>
            </a:extLst>
          </p:cNvPr>
          <p:cNvSpPr txBox="1"/>
          <p:nvPr/>
        </p:nvSpPr>
        <p:spPr>
          <a:xfrm>
            <a:off x="0" y="5151070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r>
              <a:rPr lang="zh-CN" altLang="en-US" dirty="0"/>
              <a:t>、暂时先隐藏国内模块；</a:t>
            </a:r>
            <a:endParaRPr lang="en-US" altLang="zh-CN" dirty="0"/>
          </a:p>
          <a:p>
            <a:r>
              <a:rPr lang="ja-JP" altLang="en-US" dirty="0"/>
              <a:t>②</a:t>
            </a:r>
            <a:r>
              <a:rPr lang="zh-CN" altLang="en-US" dirty="0"/>
              <a:t>、搜索功能无法生效。希望是模糊搜索，还有精准搜索都能生效；</a:t>
            </a:r>
            <a:endParaRPr lang="en-US" altLang="zh-CN" dirty="0"/>
          </a:p>
          <a:p>
            <a:r>
              <a:rPr lang="ja-JP" altLang="en-US" dirty="0"/>
              <a:t>③、</a:t>
            </a:r>
            <a:r>
              <a:rPr lang="zh-CN" altLang="en-US" dirty="0"/>
              <a:t>只保留</a:t>
            </a:r>
            <a:r>
              <a:rPr lang="en-US" altLang="zh-CN" dirty="0"/>
              <a:t>【</a:t>
            </a:r>
            <a:r>
              <a:rPr lang="zh-CN" altLang="en-US" dirty="0"/>
              <a:t>文本负责人</a:t>
            </a:r>
            <a:r>
              <a:rPr lang="en-US" altLang="zh-CN" dirty="0"/>
              <a:t>】【</a:t>
            </a:r>
            <a:r>
              <a:rPr lang="zh-CN" altLang="en-US" dirty="0"/>
              <a:t>客户端读取的</a:t>
            </a:r>
            <a:r>
              <a:rPr lang="en-US" altLang="zh-CN" dirty="0"/>
              <a:t>key】【</a:t>
            </a:r>
            <a:r>
              <a:rPr lang="zh-CN" altLang="en-US" dirty="0"/>
              <a:t>原文（</a:t>
            </a:r>
            <a:r>
              <a:rPr lang="en-US" altLang="zh-CN" dirty="0" err="1"/>
              <a:t>Simp_TIMI</a:t>
            </a:r>
            <a:r>
              <a:rPr lang="zh-CN" altLang="en-US" dirty="0"/>
              <a:t>）</a:t>
            </a:r>
            <a:r>
              <a:rPr lang="en-US" altLang="zh-CN" dirty="0"/>
              <a:t>】【</a:t>
            </a:r>
            <a:r>
              <a:rPr lang="zh-CN" altLang="en-US" dirty="0"/>
              <a:t>最近更新时间</a:t>
            </a:r>
            <a:r>
              <a:rPr lang="en-US" altLang="zh-CN" dirty="0"/>
              <a:t>】</a:t>
            </a:r>
            <a:r>
              <a:rPr lang="zh-CN" altLang="en-US" dirty="0"/>
              <a:t>的项目。其他全部删除；</a:t>
            </a:r>
            <a:endParaRPr lang="en-US" altLang="zh-CN" dirty="0"/>
          </a:p>
          <a:p>
            <a:r>
              <a:rPr lang="ja-JP" altLang="en-US" dirty="0"/>
              <a:t>④</a:t>
            </a:r>
            <a:r>
              <a:rPr lang="zh-CN" altLang="en-US" dirty="0"/>
              <a:t>、只保留</a:t>
            </a:r>
            <a:r>
              <a:rPr lang="en-US" altLang="zh-CN" dirty="0"/>
              <a:t>【</a:t>
            </a:r>
            <a:r>
              <a:rPr lang="zh-CN" altLang="en-US" dirty="0"/>
              <a:t>变更信息</a:t>
            </a:r>
            <a:r>
              <a:rPr lang="en-US" altLang="zh-CN" dirty="0"/>
              <a:t>】【</a:t>
            </a:r>
            <a:r>
              <a:rPr lang="zh-CN" altLang="en-US" dirty="0"/>
              <a:t>旧</a:t>
            </a:r>
            <a:r>
              <a:rPr lang="en-US" altLang="zh-CN" dirty="0"/>
              <a:t>key</a:t>
            </a:r>
            <a:r>
              <a:rPr lang="zh-CN" altLang="en-US" dirty="0"/>
              <a:t>（没有旧</a:t>
            </a:r>
            <a:r>
              <a:rPr lang="en-US" altLang="zh-CN" dirty="0"/>
              <a:t>key</a:t>
            </a:r>
            <a:r>
              <a:rPr lang="zh-CN" altLang="en-US" dirty="0"/>
              <a:t>就留空）</a:t>
            </a:r>
            <a:r>
              <a:rPr lang="en-US" altLang="zh-CN" dirty="0"/>
              <a:t>】【</a:t>
            </a:r>
            <a:r>
              <a:rPr lang="zh-CN" altLang="en-US" dirty="0"/>
              <a:t>文本负责人</a:t>
            </a:r>
            <a:r>
              <a:rPr lang="en-US" altLang="zh-CN" dirty="0"/>
              <a:t>】【</a:t>
            </a:r>
            <a:r>
              <a:rPr lang="zh-CN" altLang="en-US" dirty="0"/>
              <a:t>客户端读取的</a:t>
            </a:r>
            <a:r>
              <a:rPr lang="en-US" altLang="zh-CN" dirty="0"/>
              <a:t>key】【</a:t>
            </a:r>
            <a:r>
              <a:rPr lang="zh-CN" altLang="en-US" dirty="0"/>
              <a:t>原文（</a:t>
            </a:r>
            <a:r>
              <a:rPr lang="en-US" altLang="zh-CN" dirty="0" err="1"/>
              <a:t>Simp_TIMI</a:t>
            </a:r>
            <a:r>
              <a:rPr lang="zh-CN" altLang="en-US" dirty="0"/>
              <a:t>）</a:t>
            </a:r>
            <a:r>
              <a:rPr lang="en-US" altLang="zh-CN" dirty="0"/>
              <a:t>】【</a:t>
            </a:r>
            <a:r>
              <a:rPr lang="zh-CN" altLang="en-US" dirty="0"/>
              <a:t>文本状态</a:t>
            </a:r>
            <a:r>
              <a:rPr lang="en-US" altLang="zh-CN" dirty="0"/>
              <a:t>】【</a:t>
            </a:r>
            <a:r>
              <a:rPr lang="zh-CN" altLang="en-US" dirty="0"/>
              <a:t>版本号</a:t>
            </a:r>
            <a:r>
              <a:rPr lang="en-US" altLang="zh-CN" dirty="0"/>
              <a:t>】【</a:t>
            </a:r>
            <a:r>
              <a:rPr lang="zh-CN" altLang="en-US" dirty="0"/>
              <a:t>文本所属平台</a:t>
            </a:r>
            <a:r>
              <a:rPr lang="en-US" altLang="zh-CN" dirty="0"/>
              <a:t>】【</a:t>
            </a:r>
            <a:r>
              <a:rPr lang="zh-CN" altLang="en-US" dirty="0"/>
              <a:t>文本场景信息</a:t>
            </a:r>
            <a:r>
              <a:rPr lang="en-US" altLang="zh-CN" dirty="0"/>
              <a:t>】</a:t>
            </a:r>
            <a:r>
              <a:rPr lang="zh-CN" altLang="en-US" dirty="0"/>
              <a:t>的项目。其他全部删除；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DC2997-FD28-D5DF-55D7-F78D6B434A44}"/>
              </a:ext>
            </a:extLst>
          </p:cNvPr>
          <p:cNvSpPr txBox="1"/>
          <p:nvPr/>
        </p:nvSpPr>
        <p:spPr>
          <a:xfrm>
            <a:off x="438788" y="7057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09A08C-3CD5-597A-3F77-C6F1EDDC6546}"/>
              </a:ext>
            </a:extLst>
          </p:cNvPr>
          <p:cNvSpPr/>
          <p:nvPr/>
        </p:nvSpPr>
        <p:spPr>
          <a:xfrm>
            <a:off x="-1" y="705745"/>
            <a:ext cx="877579" cy="957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7AE8F6-FA92-5145-9CD5-87EFB8BCD6B1}"/>
              </a:ext>
            </a:extLst>
          </p:cNvPr>
          <p:cNvSpPr txBox="1"/>
          <p:nvPr/>
        </p:nvSpPr>
        <p:spPr>
          <a:xfrm>
            <a:off x="9907545" y="3476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DF0838-AC6F-5E80-131F-903A95D82801}"/>
              </a:ext>
            </a:extLst>
          </p:cNvPr>
          <p:cNvSpPr/>
          <p:nvPr/>
        </p:nvSpPr>
        <p:spPr>
          <a:xfrm>
            <a:off x="1094012" y="128969"/>
            <a:ext cx="9823556" cy="1073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5CB6C1-FA89-551A-0E11-C3FF1B2C87C7}"/>
              </a:ext>
            </a:extLst>
          </p:cNvPr>
          <p:cNvSpPr txBox="1"/>
          <p:nvPr/>
        </p:nvSpPr>
        <p:spPr>
          <a:xfrm>
            <a:off x="10198526" y="3476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BE5DEDA-A77D-7FCE-3E3E-74F9C56F2F2B}"/>
              </a:ext>
            </a:extLst>
          </p:cNvPr>
          <p:cNvSpPr/>
          <p:nvPr/>
        </p:nvSpPr>
        <p:spPr>
          <a:xfrm>
            <a:off x="1069868" y="1663103"/>
            <a:ext cx="9823556" cy="3487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105FA1-4FB9-306F-424E-1AB66D2FAB3D}"/>
              </a:ext>
            </a:extLst>
          </p:cNvPr>
          <p:cNvSpPr txBox="1"/>
          <p:nvPr/>
        </p:nvSpPr>
        <p:spPr>
          <a:xfrm>
            <a:off x="10406275" y="16671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④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51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1B0F35-A352-0C9D-102E-72B3AFD1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85714" cy="51398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0B414B1-A605-EBBD-D628-6118E24AB0A8}"/>
              </a:ext>
            </a:extLst>
          </p:cNvPr>
          <p:cNvSpPr txBox="1"/>
          <p:nvPr/>
        </p:nvSpPr>
        <p:spPr>
          <a:xfrm>
            <a:off x="0" y="5151070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⑤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ja-JP" altLang="en-US" dirty="0"/>
              <a:t>・</a:t>
            </a:r>
            <a:r>
              <a:rPr lang="zh-CN" altLang="en-US" dirty="0"/>
              <a:t>添加标签是一个一个显示，不要一次性添加两个；</a:t>
            </a:r>
            <a:endParaRPr lang="en-US" altLang="zh-CN" dirty="0"/>
          </a:p>
          <a:p>
            <a:r>
              <a:rPr lang="ja-JP" altLang="en-US" dirty="0"/>
              <a:t>・</a:t>
            </a:r>
            <a:r>
              <a:rPr lang="en-US" altLang="zh-CN" dirty="0"/>
              <a:t>※</a:t>
            </a:r>
            <a:r>
              <a:rPr lang="zh-CN" altLang="en-US" dirty="0"/>
              <a:t>是红色；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zh-CN" altLang="en-US" dirty="0"/>
              <a:t>使用场景从第三个开始可以选择</a:t>
            </a:r>
            <a:r>
              <a:rPr lang="en-US" altLang="zh-CN" dirty="0"/>
              <a:t>【</a:t>
            </a:r>
            <a:r>
              <a:rPr lang="zh-CN" altLang="en-US" dirty="0"/>
              <a:t>无</a:t>
            </a:r>
            <a:r>
              <a:rPr lang="en-US" altLang="zh-CN" dirty="0"/>
              <a:t>】</a:t>
            </a:r>
            <a:r>
              <a:rPr lang="zh-CN" altLang="en-US" dirty="0"/>
              <a:t>，当选择</a:t>
            </a:r>
            <a:r>
              <a:rPr lang="en-US" altLang="zh-CN" dirty="0"/>
              <a:t>【</a:t>
            </a:r>
            <a:r>
              <a:rPr lang="zh-CN" altLang="en-US" dirty="0"/>
              <a:t>无</a:t>
            </a:r>
            <a:r>
              <a:rPr lang="en-US" altLang="zh-CN" dirty="0"/>
              <a:t>】</a:t>
            </a:r>
            <a:r>
              <a:rPr lang="zh-CN" altLang="en-US" dirty="0"/>
              <a:t>以后，后面的就可以在不选择的情况下，进行提交；</a:t>
            </a:r>
            <a:endParaRPr lang="en-US" altLang="zh-CN" dirty="0"/>
          </a:p>
          <a:p>
            <a:r>
              <a:rPr lang="ja-JP" altLang="en-US" dirty="0"/>
              <a:t>・</a:t>
            </a:r>
            <a:r>
              <a:rPr lang="zh-CN" altLang="en-US" dirty="0"/>
              <a:t>如果不小心点到弹窗外面的话，要么不会退出。要么可以自动保存。要不然会因误操作，不小心把填写的内容给删除；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B34349-0E0D-B0D5-5929-2D87B2256CE1}"/>
              </a:ext>
            </a:extLst>
          </p:cNvPr>
          <p:cNvSpPr/>
          <p:nvPr/>
        </p:nvSpPr>
        <p:spPr>
          <a:xfrm>
            <a:off x="1043275" y="1393080"/>
            <a:ext cx="607556" cy="270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758E5-0A2D-C118-7D66-F30E2289C5F8}"/>
              </a:ext>
            </a:extLst>
          </p:cNvPr>
          <p:cNvSpPr txBox="1"/>
          <p:nvPr/>
        </p:nvSpPr>
        <p:spPr>
          <a:xfrm>
            <a:off x="690788" y="13434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⑤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B90726F-7480-0A56-F818-1E52A160B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063" y="110464"/>
            <a:ext cx="10485937" cy="4510274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CD2B816-64DA-2FEE-F4CA-75FC30FDE354}"/>
              </a:ext>
            </a:extLst>
          </p:cNvPr>
          <p:cNvCxnSpPr/>
          <p:nvPr/>
        </p:nvCxnSpPr>
        <p:spPr>
          <a:xfrm flipV="1">
            <a:off x="1755157" y="478679"/>
            <a:ext cx="6038722" cy="1049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AEC2D4D2-6FE3-62A7-FB21-C9A2C393BD7E}"/>
              </a:ext>
            </a:extLst>
          </p:cNvPr>
          <p:cNvSpPr/>
          <p:nvPr/>
        </p:nvSpPr>
        <p:spPr>
          <a:xfrm>
            <a:off x="7909457" y="299687"/>
            <a:ext cx="835644" cy="270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6E1BEF5-58F0-64ED-5356-1CBBDA33579E}"/>
              </a:ext>
            </a:extLst>
          </p:cNvPr>
          <p:cNvCxnSpPr/>
          <p:nvPr/>
        </p:nvCxnSpPr>
        <p:spPr>
          <a:xfrm flipV="1">
            <a:off x="1755157" y="478679"/>
            <a:ext cx="147286" cy="1049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C9DA2E6-1B03-0688-7E28-C61CE705E49C}"/>
              </a:ext>
            </a:extLst>
          </p:cNvPr>
          <p:cNvCxnSpPr>
            <a:cxnSpLocks/>
          </p:cNvCxnSpPr>
          <p:nvPr/>
        </p:nvCxnSpPr>
        <p:spPr>
          <a:xfrm>
            <a:off x="1755157" y="1528091"/>
            <a:ext cx="681197" cy="908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4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1B0F35-A352-0C9D-102E-72B3AFD1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85714" cy="51398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0B414B1-A605-EBBD-D628-6118E24AB0A8}"/>
              </a:ext>
            </a:extLst>
          </p:cNvPr>
          <p:cNvSpPr txBox="1"/>
          <p:nvPr/>
        </p:nvSpPr>
        <p:spPr>
          <a:xfrm>
            <a:off x="0" y="515107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⑥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ja-JP" altLang="en-US" dirty="0"/>
              <a:t>・</a:t>
            </a:r>
            <a:r>
              <a:rPr lang="zh-CN" altLang="en-US" dirty="0"/>
              <a:t>版本号要跟</a:t>
            </a:r>
            <a:r>
              <a:rPr lang="en-US" altLang="zh-CN" dirty="0"/>
              <a:t>【</a:t>
            </a:r>
            <a:r>
              <a:rPr lang="zh-CN" altLang="en-US" dirty="0"/>
              <a:t>普通新建</a:t>
            </a:r>
            <a:r>
              <a:rPr lang="en-US" altLang="zh-CN" dirty="0"/>
              <a:t>】</a:t>
            </a:r>
            <a:r>
              <a:rPr lang="zh-CN" altLang="en-US" dirty="0"/>
              <a:t>一样，是选项，而不是填写；</a:t>
            </a:r>
            <a:endParaRPr lang="en-US" altLang="zh-CN" dirty="0"/>
          </a:p>
          <a:p>
            <a:r>
              <a:rPr lang="ja-JP" altLang="en-US" dirty="0"/>
              <a:t>・</a:t>
            </a:r>
            <a:r>
              <a:rPr lang="zh-CN" altLang="en-US" dirty="0"/>
              <a:t>显示完整；</a:t>
            </a:r>
            <a:endParaRPr lang="en-US" altLang="zh-CN" dirty="0"/>
          </a:p>
          <a:p>
            <a:r>
              <a:rPr lang="ja-JP" altLang="en-US" dirty="0"/>
              <a:t>・</a:t>
            </a:r>
            <a:r>
              <a:rPr lang="zh-CN" altLang="en-US" dirty="0"/>
              <a:t>如果不小心点到弹窗外面的话，要么不会退出。要么可以自动保存。要不然会因误操作，不小心把填写的内容给删除；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B34349-0E0D-B0D5-5929-2D87B2256CE1}"/>
              </a:ext>
            </a:extLst>
          </p:cNvPr>
          <p:cNvSpPr/>
          <p:nvPr/>
        </p:nvSpPr>
        <p:spPr>
          <a:xfrm>
            <a:off x="1663105" y="1393080"/>
            <a:ext cx="760976" cy="270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758E5-0A2D-C118-7D66-F30E2289C5F8}"/>
              </a:ext>
            </a:extLst>
          </p:cNvPr>
          <p:cNvSpPr txBox="1"/>
          <p:nvPr/>
        </p:nvSpPr>
        <p:spPr>
          <a:xfrm>
            <a:off x="1298342" y="11219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7D3901-DFA5-CCCD-1070-8CE03BFE4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598" y="173670"/>
            <a:ext cx="8314060" cy="4966149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57E715B-CCAA-2011-0FF7-C81774C7B9F6}"/>
              </a:ext>
            </a:extLst>
          </p:cNvPr>
          <p:cNvCxnSpPr/>
          <p:nvPr/>
        </p:nvCxnSpPr>
        <p:spPr>
          <a:xfrm>
            <a:off x="2424081" y="1589460"/>
            <a:ext cx="257750" cy="3142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3B56B53-9618-781E-B008-0EBA0C2B1717}"/>
              </a:ext>
            </a:extLst>
          </p:cNvPr>
          <p:cNvCxnSpPr>
            <a:cxnSpLocks/>
          </p:cNvCxnSpPr>
          <p:nvPr/>
        </p:nvCxnSpPr>
        <p:spPr>
          <a:xfrm>
            <a:off x="2479313" y="1528091"/>
            <a:ext cx="509364" cy="2927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09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1B0F35-A352-0C9D-102E-72B3AFD1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85714" cy="51398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0B414B1-A605-EBBD-D628-6118E24AB0A8}"/>
              </a:ext>
            </a:extLst>
          </p:cNvPr>
          <p:cNvSpPr txBox="1"/>
          <p:nvPr/>
        </p:nvSpPr>
        <p:spPr>
          <a:xfrm>
            <a:off x="0" y="515107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⑦</a:t>
            </a:r>
            <a:r>
              <a:rPr lang="zh-CN" altLang="en-US" dirty="0"/>
              <a:t>、导出到本地的文档，要保持</a:t>
            </a:r>
            <a:r>
              <a:rPr lang="en-US" altLang="zh-CN" dirty="0"/>
              <a:t>01</a:t>
            </a:r>
            <a:r>
              <a:rPr lang="zh-CN" altLang="en-US" dirty="0"/>
              <a:t>表的格式；</a:t>
            </a:r>
            <a:endParaRPr lang="en-US" altLang="zh-CN" dirty="0"/>
          </a:p>
          <a:p>
            <a:r>
              <a:rPr lang="ja-JP" altLang="en-US" dirty="0"/>
              <a:t>⑧、</a:t>
            </a:r>
            <a:r>
              <a:rPr lang="zh-CN" altLang="en-US" dirty="0"/>
              <a:t>复制出来的文本，</a:t>
            </a:r>
            <a:r>
              <a:rPr lang="en-US" altLang="zh-CN" dirty="0"/>
              <a:t>【</a:t>
            </a:r>
            <a:r>
              <a:rPr lang="zh-CN" altLang="en-US" dirty="0"/>
              <a:t>客户端读取的</a:t>
            </a:r>
            <a:r>
              <a:rPr lang="en-US" altLang="zh-CN" dirty="0"/>
              <a:t>key】</a:t>
            </a:r>
            <a:r>
              <a:rPr lang="zh-CN" altLang="en-US" dirty="0"/>
              <a:t>与复制前的是一样的，没有变成新的</a:t>
            </a:r>
            <a:r>
              <a:rPr lang="en-US" altLang="zh-CN" dirty="0"/>
              <a:t>key</a:t>
            </a:r>
            <a:r>
              <a:rPr lang="zh-CN" altLang="en-US" dirty="0"/>
              <a:t>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DC2997-FD28-D5DF-55D7-F78D6B434A44}"/>
              </a:ext>
            </a:extLst>
          </p:cNvPr>
          <p:cNvSpPr txBox="1"/>
          <p:nvPr/>
        </p:nvSpPr>
        <p:spPr>
          <a:xfrm>
            <a:off x="2908897" y="12084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09A08C-3CD5-597A-3F77-C6F1EDDC6546}"/>
              </a:ext>
            </a:extLst>
          </p:cNvPr>
          <p:cNvSpPr/>
          <p:nvPr/>
        </p:nvSpPr>
        <p:spPr>
          <a:xfrm>
            <a:off x="2399532" y="1393079"/>
            <a:ext cx="509365" cy="270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F9D210A-1BF9-70CD-E682-965BCCF89D54}"/>
              </a:ext>
            </a:extLst>
          </p:cNvPr>
          <p:cNvSpPr/>
          <p:nvPr/>
        </p:nvSpPr>
        <p:spPr>
          <a:xfrm>
            <a:off x="10020555" y="2097801"/>
            <a:ext cx="197405" cy="178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05C991-B507-BA60-0485-34F8218DA574}"/>
              </a:ext>
            </a:extLst>
          </p:cNvPr>
          <p:cNvSpPr txBox="1"/>
          <p:nvPr/>
        </p:nvSpPr>
        <p:spPr>
          <a:xfrm>
            <a:off x="9911508" y="17172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⑧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1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1B0F35-A352-0C9D-102E-72B3AFD1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85714" cy="51398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0B414B1-A605-EBBD-D628-6118E24AB0A8}"/>
              </a:ext>
            </a:extLst>
          </p:cNvPr>
          <p:cNvSpPr txBox="1"/>
          <p:nvPr/>
        </p:nvSpPr>
        <p:spPr>
          <a:xfrm>
            <a:off x="0" y="57893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⑨</a:t>
            </a:r>
            <a:r>
              <a:rPr lang="zh-CN" altLang="en-US" dirty="0"/>
              <a:t>、跟</a:t>
            </a:r>
            <a:r>
              <a:rPr lang="en-US" altLang="zh-CN" dirty="0"/>
              <a:t>01</a:t>
            </a:r>
            <a:r>
              <a:rPr lang="zh-CN" altLang="en-US" dirty="0"/>
              <a:t>表的格式保持一致；</a:t>
            </a:r>
            <a:endParaRPr lang="en-US" altLang="zh-CN" dirty="0"/>
          </a:p>
          <a:p>
            <a:r>
              <a:rPr lang="ja-JP" altLang="en-US" dirty="0"/>
              <a:t>⑩</a:t>
            </a:r>
            <a:r>
              <a:rPr lang="zh-CN" altLang="en-US" dirty="0"/>
              <a:t>、</a:t>
            </a:r>
            <a:r>
              <a:rPr lang="en-US" altLang="zh-CN" dirty="0" err="1"/>
              <a:t>ClinetText</a:t>
            </a:r>
            <a:r>
              <a:rPr lang="zh-CN" altLang="en-US" dirty="0"/>
              <a:t>改成   文本申请表  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F9D210A-1BF9-70CD-E682-965BCCF89D54}"/>
              </a:ext>
            </a:extLst>
          </p:cNvPr>
          <p:cNvSpPr/>
          <p:nvPr/>
        </p:nvSpPr>
        <p:spPr>
          <a:xfrm>
            <a:off x="9812805" y="2097801"/>
            <a:ext cx="197405" cy="178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05C991-B507-BA60-0485-34F8218DA574}"/>
              </a:ext>
            </a:extLst>
          </p:cNvPr>
          <p:cNvSpPr txBox="1"/>
          <p:nvPr/>
        </p:nvSpPr>
        <p:spPr>
          <a:xfrm>
            <a:off x="9911508" y="17172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A88821-3FB7-EA71-AC52-6015B06FC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552" y="47562"/>
            <a:ext cx="2731693" cy="5463386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1C01ACF-AF64-7E85-5B86-7CD0AA3FDA2F}"/>
              </a:ext>
            </a:extLst>
          </p:cNvPr>
          <p:cNvCxnSpPr/>
          <p:nvPr/>
        </p:nvCxnSpPr>
        <p:spPr>
          <a:xfrm flipH="1" flipV="1">
            <a:off x="3792612" y="1018822"/>
            <a:ext cx="6020193" cy="1165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B2E8A01-368E-1F2C-830A-A536BA70740E}"/>
              </a:ext>
            </a:extLst>
          </p:cNvPr>
          <p:cNvSpPr txBox="1"/>
          <p:nvPr/>
        </p:nvSpPr>
        <p:spPr>
          <a:xfrm>
            <a:off x="293943" y="-368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⑩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A8CFE61-B64C-76AD-F054-994983B2241C}"/>
              </a:ext>
            </a:extLst>
          </p:cNvPr>
          <p:cNvSpPr/>
          <p:nvPr/>
        </p:nvSpPr>
        <p:spPr>
          <a:xfrm>
            <a:off x="152282" y="279835"/>
            <a:ext cx="415498" cy="178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61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332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T194823</dc:creator>
  <cp:lastModifiedBy>T194823</cp:lastModifiedBy>
  <cp:revision>10</cp:revision>
  <dcterms:created xsi:type="dcterms:W3CDTF">2024-11-19T09:05:51Z</dcterms:created>
  <dcterms:modified xsi:type="dcterms:W3CDTF">2024-11-19T11:51:24Z</dcterms:modified>
</cp:coreProperties>
</file>