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AB47-CC2B-5FE2-754B-0CBA977E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77312-4EBF-A018-6434-30D191097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4F426-3A05-9AA6-242C-7291D45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FA50A-8D5A-FC0C-7E07-D88B9BFF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068AB-C081-62C5-4B91-C74DB55A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8696-7797-92BB-0E14-B31EE54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171E5-AD1C-B841-6112-9373C83C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579FF-BCBE-69E6-0267-75EA1F6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72E4F-4F57-1B6C-B1F2-4BBD866C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18728-52D9-ACCA-61C2-CE8806D6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7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D347F3-01DC-DF5B-FE4D-2F87BF362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B9AA4-F4FC-9FF9-8583-4333E7B1D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5BF0F-ABCB-2BF6-D82A-EB3090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65844-0C8F-2500-99A5-C16D2FC0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BDFD8-8752-7160-AC2E-F627A241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57004-0D37-475F-5DCF-884F2905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EACB4-406D-E6F0-C229-85B32AD0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12AB3-FB45-D649-16A5-3B5FFE2B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F059-0A62-4E04-F2B2-7EC3012D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63ECD-7AA6-5E23-0F0A-9126861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7E50-1B90-2F88-5A92-BFF95372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946F4-B07B-7734-7F72-5CBEA49E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FC54-2EFC-9FCB-FB59-DB7D0C5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778FA-A5A3-E866-D3E6-C1F00109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C5A98-DE44-C692-0CBE-FA27855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7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02F3-B4B9-8307-AE45-CC1F5498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6B759-C569-5840-8B73-D7D04DB49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47F08-C5BA-AE7A-3EA8-2DBFC953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C409F-7929-D9DE-B27E-0996EBA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DB768-9D98-69B5-BAB6-22797485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77E9C-FE26-7198-17CD-845A6A9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0B95-DD54-281D-022E-873232AF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6C071-55DC-CA05-E689-F8A1F17B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7A840-1F53-096B-1348-00A83817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57BFF-A234-05F9-F2A0-C4D5E4E34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FFA7D-905F-7C5D-825D-1FECC1458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6444AD-5351-EAB5-B5EA-E3A49DB4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54A72-5FBE-17B5-4C03-9A8B27B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AD81EB-5310-163C-D1B9-0206E97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50E6-5DF0-C874-E656-A4F6818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DFFAF-D1A4-36E7-D204-440EF9F5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6E18BC-9E95-211F-F57F-B881972D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2BE4-228E-8451-0F92-E32640A6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3BDB7-A411-F938-4621-9CBE8028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C2C140-EAAE-653C-21A4-0575C9CC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E5CC3-F651-8078-9B80-D7376152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C6AE6-2774-9251-B443-338EF9BA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982D-EBC0-6085-2D3F-CD36B3E0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3F845-AE55-F77A-004A-9B3FCC92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C59F2-6A4E-D31C-F92B-2A721191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E3A41-5DCD-8113-5BCF-47EE7763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6159-8340-7FDA-3737-F817F3DA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A053-D8B4-FB19-B3F6-EA28952D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132D5-12AB-ACC2-F21A-2F6DBCA01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0692C-9227-841D-E575-890DB92C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0F39D-D549-0EEA-F42A-A1088869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C3A78-7BF9-19ED-1DCB-74F1D07F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0AFB2-CCFC-E5AB-2F9B-1F1A8437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429F6-1277-635F-D089-D047F4A3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0AF7D-020A-35D4-772C-95B71AA5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49775-81AE-E2F6-2757-2AD7A038C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073D-0153-4638-8E21-2FE2EF6B771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4375A-678E-41DA-1A4C-6B2EBE5EA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EAFA4-1300-28E4-ABD6-6C0B6B310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8900F8-D0F3-CBBF-98A6-2201CD18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" y="0"/>
            <a:ext cx="9569379" cy="48059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C051102-050D-2168-0190-FDE08F945153}"/>
              </a:ext>
            </a:extLst>
          </p:cNvPr>
          <p:cNvSpPr/>
          <p:nvPr/>
        </p:nvSpPr>
        <p:spPr>
          <a:xfrm>
            <a:off x="2350438" y="1380805"/>
            <a:ext cx="1706061" cy="31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301E3B-5218-ABBB-FD08-1E90A77ED904}"/>
              </a:ext>
            </a:extLst>
          </p:cNvPr>
          <p:cNvSpPr txBox="1"/>
          <p:nvPr/>
        </p:nvSpPr>
        <p:spPr>
          <a:xfrm>
            <a:off x="4056499" y="1355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74DADD-447E-A6E2-409C-C059A558BEF9}"/>
              </a:ext>
            </a:extLst>
          </p:cNvPr>
          <p:cNvSpPr txBox="1"/>
          <p:nvPr/>
        </p:nvSpPr>
        <p:spPr>
          <a:xfrm>
            <a:off x="226043" y="4805979"/>
            <a:ext cx="91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r>
              <a:rPr lang="zh-CN" altLang="en-US" dirty="0"/>
              <a:t>单纯的文本框，给大家自由填写数字就好了。这里可以设置为负数，感觉有点奇怪。</a:t>
            </a:r>
          </a:p>
        </p:txBody>
      </p:sp>
    </p:spTree>
    <p:extLst>
      <p:ext uri="{BB962C8B-B14F-4D97-AF65-F5344CB8AC3E}">
        <p14:creationId xmlns:p14="http://schemas.microsoft.com/office/powerpoint/2010/main" val="378254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2F40BC-9411-1F8F-F2A4-ECF70A66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62336" cy="46038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E14206-7EAF-3DE4-7A24-69AB4044EC7A}"/>
              </a:ext>
            </a:extLst>
          </p:cNvPr>
          <p:cNvSpPr txBox="1"/>
          <p:nvPr/>
        </p:nvSpPr>
        <p:spPr>
          <a:xfrm>
            <a:off x="9647226" y="4412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DB72EC-E1B2-5ED2-2691-75F96F7A7567}"/>
              </a:ext>
            </a:extLst>
          </p:cNvPr>
          <p:cNvSpPr txBox="1"/>
          <p:nvPr/>
        </p:nvSpPr>
        <p:spPr>
          <a:xfrm>
            <a:off x="226043" y="4805979"/>
            <a:ext cx="114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r>
              <a:rPr lang="zh-CN" altLang="en-US" dirty="0"/>
              <a:t>操作栏，改成实色，并且固定在右侧吧。现在是透明底，导致与下面的文本场景信息重合了，很难识别功能。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8F4026-77A0-C4AE-2362-3661AB402D77}"/>
              </a:ext>
            </a:extLst>
          </p:cNvPr>
          <p:cNvSpPr/>
          <p:nvPr/>
        </p:nvSpPr>
        <p:spPr>
          <a:xfrm>
            <a:off x="1429901" y="583006"/>
            <a:ext cx="503227" cy="282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0273CC-7643-68FD-1721-F97834F0CBA2}"/>
              </a:ext>
            </a:extLst>
          </p:cNvPr>
          <p:cNvSpPr txBox="1"/>
          <p:nvPr/>
        </p:nvSpPr>
        <p:spPr>
          <a:xfrm>
            <a:off x="1933128" y="539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33ACE9-B3A8-EC0C-1B50-964668923178}"/>
              </a:ext>
            </a:extLst>
          </p:cNvPr>
          <p:cNvSpPr txBox="1"/>
          <p:nvPr/>
        </p:nvSpPr>
        <p:spPr>
          <a:xfrm>
            <a:off x="226042" y="5143362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lang="zh-CN" altLang="en-US" dirty="0"/>
              <a:t>导出按键的话，只对管理员生效。其他权限的账号是屏蔽状态。</a:t>
            </a:r>
          </a:p>
        </p:txBody>
      </p:sp>
    </p:spTree>
    <p:extLst>
      <p:ext uri="{BB962C8B-B14F-4D97-AF65-F5344CB8AC3E}">
        <p14:creationId xmlns:p14="http://schemas.microsoft.com/office/powerpoint/2010/main" val="24134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2F1126-4893-2C2F-299E-5EDAD4E3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35179" cy="52412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67999F-6F99-7D86-680D-40700EDABCA0}"/>
              </a:ext>
            </a:extLst>
          </p:cNvPr>
          <p:cNvSpPr/>
          <p:nvPr/>
        </p:nvSpPr>
        <p:spPr>
          <a:xfrm>
            <a:off x="92054" y="4308112"/>
            <a:ext cx="527774" cy="33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D1FB6-5E2F-F4C4-5547-DA8E30A4F3C1}"/>
              </a:ext>
            </a:extLst>
          </p:cNvPr>
          <p:cNvSpPr txBox="1"/>
          <p:nvPr/>
        </p:nvSpPr>
        <p:spPr>
          <a:xfrm>
            <a:off x="296384" y="46456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D6F27D-DE2C-A15A-A4BE-466619225717}"/>
              </a:ext>
            </a:extLst>
          </p:cNvPr>
          <p:cNvSpPr txBox="1"/>
          <p:nvPr/>
        </p:nvSpPr>
        <p:spPr>
          <a:xfrm>
            <a:off x="296384" y="528451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r>
              <a:rPr lang="zh-CN" altLang="en-US" dirty="0"/>
              <a:t>拉长点，显示一行呗。文本框也整体向右一些。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09486D-F175-D2FE-3063-F606C9FFE62C}"/>
              </a:ext>
            </a:extLst>
          </p:cNvPr>
          <p:cNvSpPr/>
          <p:nvPr/>
        </p:nvSpPr>
        <p:spPr>
          <a:xfrm>
            <a:off x="619827" y="422423"/>
            <a:ext cx="1429901" cy="45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157C03-B4FB-522D-BD9D-90EE3E1420A2}"/>
              </a:ext>
            </a:extLst>
          </p:cNvPr>
          <p:cNvCxnSpPr/>
          <p:nvPr/>
        </p:nvCxnSpPr>
        <p:spPr>
          <a:xfrm>
            <a:off x="2154056" y="2694105"/>
            <a:ext cx="5768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8FAF176-1E9F-9D02-04E1-8F23BFA1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487" y="906062"/>
            <a:ext cx="3209524" cy="20285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3600E61-AE9A-E2B3-1532-23173AB3EA91}"/>
              </a:ext>
            </a:extLst>
          </p:cNvPr>
          <p:cNvSpPr txBox="1"/>
          <p:nvPr/>
        </p:nvSpPr>
        <p:spPr>
          <a:xfrm>
            <a:off x="8955006" y="25653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⑤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FFFCD8-8AA0-3052-C2C4-0DA16E8AF8EF}"/>
              </a:ext>
            </a:extLst>
          </p:cNvPr>
          <p:cNvSpPr txBox="1"/>
          <p:nvPr/>
        </p:nvSpPr>
        <p:spPr>
          <a:xfrm>
            <a:off x="296383" y="565384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⑤</a:t>
            </a:r>
            <a:r>
              <a:rPr lang="zh-CN" altLang="en-US" dirty="0"/>
              <a:t>文本场景信息这栏会出现英文的情况。</a:t>
            </a:r>
          </a:p>
        </p:txBody>
      </p:sp>
    </p:spTree>
    <p:extLst>
      <p:ext uri="{BB962C8B-B14F-4D97-AF65-F5344CB8AC3E}">
        <p14:creationId xmlns:p14="http://schemas.microsoft.com/office/powerpoint/2010/main" val="258664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74B3C1-ACAA-9EF7-E6BC-533AAAA3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1" y="98190"/>
            <a:ext cx="7790832" cy="4909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FA5C69-FBFC-9D6A-A596-8DBC568F1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53" r="42258"/>
          <a:stretch/>
        </p:blipFill>
        <p:spPr>
          <a:xfrm>
            <a:off x="8575101" y="98190"/>
            <a:ext cx="3148236" cy="2579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21B9B5-C899-5D3B-0E9F-23FE709422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21" r="41814"/>
          <a:stretch/>
        </p:blipFill>
        <p:spPr>
          <a:xfrm>
            <a:off x="8575101" y="2478400"/>
            <a:ext cx="3307796" cy="24127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64EE19-EBBB-C9FD-7C36-2BD41271D649}"/>
              </a:ext>
            </a:extLst>
          </p:cNvPr>
          <p:cNvSpPr txBox="1"/>
          <p:nvPr/>
        </p:nvSpPr>
        <p:spPr>
          <a:xfrm>
            <a:off x="2358387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⑥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851FB-4173-4E48-6943-6ACB7E58F9DE}"/>
              </a:ext>
            </a:extLst>
          </p:cNvPr>
          <p:cNvSpPr txBox="1"/>
          <p:nvPr/>
        </p:nvSpPr>
        <p:spPr>
          <a:xfrm>
            <a:off x="271836" y="500772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⑥</a:t>
            </a:r>
            <a:r>
              <a:rPr lang="zh-CN" altLang="en-US" dirty="0"/>
              <a:t>一键提交后，文本的呈现没有按申请时的顺序进行排列。顺序都乱了。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3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69EE81-0DB7-ACCE-596F-84C0D21B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76"/>
            <a:ext cx="12192000" cy="5541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C6A1AE-1A69-E859-58B5-A954DBA40545}"/>
              </a:ext>
            </a:extLst>
          </p:cNvPr>
          <p:cNvSpPr txBox="1"/>
          <p:nvPr/>
        </p:nvSpPr>
        <p:spPr>
          <a:xfrm>
            <a:off x="333205" y="5823930"/>
            <a:ext cx="12173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⑦</a:t>
            </a:r>
            <a:r>
              <a:rPr lang="zh-CN" altLang="en-US" dirty="0"/>
              <a:t>查询界面，只做查询。新建，导出，删除，按钮还有操作栏都可以不要。默认</a:t>
            </a:r>
            <a:r>
              <a:rPr lang="en-US" altLang="zh-CN" dirty="0"/>
              <a:t>ID</a:t>
            </a:r>
            <a:r>
              <a:rPr lang="zh-CN" altLang="en-US" dirty="0"/>
              <a:t>，创建时间，更新时间都可以删除。</a:t>
            </a:r>
            <a:endParaRPr lang="en-US" altLang="zh-CN" dirty="0"/>
          </a:p>
          <a:p>
            <a:r>
              <a:rPr lang="ja-JP" altLang="en-US" dirty="0"/>
              <a:t>⑧</a:t>
            </a:r>
            <a:r>
              <a:rPr lang="zh-CN" altLang="en-US" dirty="0"/>
              <a:t>如果搜索语言得依据上面这些语言栏的话，麻烦再加上一个</a:t>
            </a:r>
            <a:r>
              <a:rPr lang="en-US" altLang="zh-CN" dirty="0" err="1"/>
              <a:t>JPFinal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ja-JP" altLang="en-US" dirty="0"/>
              <a:t>⑨</a:t>
            </a:r>
            <a:r>
              <a:rPr lang="zh-CN" altLang="en-US" dirty="0"/>
              <a:t>目前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simp </a:t>
            </a:r>
            <a:r>
              <a:rPr lang="en-US" altLang="zh-CN" dirty="0" err="1"/>
              <a:t>timi</a:t>
            </a:r>
            <a:r>
              <a:rPr lang="zh-CN" altLang="en-US" dirty="0"/>
              <a:t>、</a:t>
            </a:r>
            <a:r>
              <a:rPr lang="en-US" altLang="zh-CN" dirty="0" err="1"/>
              <a:t>simpchinese</a:t>
            </a:r>
            <a:r>
              <a:rPr lang="zh-CN" altLang="en-US" dirty="0"/>
              <a:t>都是空，无法验收搜索功能。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CA1969-C29F-29FD-6332-307ADDFB9932}"/>
              </a:ext>
            </a:extLst>
          </p:cNvPr>
          <p:cNvSpPr/>
          <p:nvPr/>
        </p:nvSpPr>
        <p:spPr>
          <a:xfrm>
            <a:off x="1049412" y="662787"/>
            <a:ext cx="1239656" cy="362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464CD7-2D34-521E-3524-C6EC514B13AF}"/>
              </a:ext>
            </a:extLst>
          </p:cNvPr>
          <p:cNvSpPr/>
          <p:nvPr/>
        </p:nvSpPr>
        <p:spPr>
          <a:xfrm>
            <a:off x="4920780" y="158538"/>
            <a:ext cx="3695445" cy="362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B09FBB-27B7-1C23-D140-FAA56847BA5B}"/>
              </a:ext>
            </a:extLst>
          </p:cNvPr>
          <p:cNvSpPr txBox="1"/>
          <p:nvPr/>
        </p:nvSpPr>
        <p:spPr>
          <a:xfrm>
            <a:off x="8616225" y="1585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⑧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6E5BA2-457A-4653-6403-BD1C4951238D}"/>
              </a:ext>
            </a:extLst>
          </p:cNvPr>
          <p:cNvSpPr txBox="1"/>
          <p:nvPr/>
        </p:nvSpPr>
        <p:spPr>
          <a:xfrm>
            <a:off x="1926129" y="859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⑦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EE4C6B-57B3-93DC-11CA-CF0D5C75D7E7}"/>
              </a:ext>
            </a:extLst>
          </p:cNvPr>
          <p:cNvSpPr/>
          <p:nvPr/>
        </p:nvSpPr>
        <p:spPr>
          <a:xfrm>
            <a:off x="10738574" y="1024864"/>
            <a:ext cx="1239656" cy="466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7A90BE-75E5-5CF4-4658-26F6D1989CD6}"/>
              </a:ext>
            </a:extLst>
          </p:cNvPr>
          <p:cNvSpPr txBox="1"/>
          <p:nvPr/>
        </p:nvSpPr>
        <p:spPr>
          <a:xfrm>
            <a:off x="11150653" y="984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⑦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54603E-04C9-D814-3024-679C332BC0AF}"/>
              </a:ext>
            </a:extLst>
          </p:cNvPr>
          <p:cNvSpPr/>
          <p:nvPr/>
        </p:nvSpPr>
        <p:spPr>
          <a:xfrm>
            <a:off x="4325499" y="984416"/>
            <a:ext cx="1645717" cy="4704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3E0132-DEAF-C1A1-30FF-AD0170D29320}"/>
              </a:ext>
            </a:extLst>
          </p:cNvPr>
          <p:cNvSpPr txBox="1"/>
          <p:nvPr/>
        </p:nvSpPr>
        <p:spPr>
          <a:xfrm>
            <a:off x="4877822" y="1353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⑨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B99FCF-A92B-D297-875A-4484E15AAB12}"/>
              </a:ext>
            </a:extLst>
          </p:cNvPr>
          <p:cNvSpPr/>
          <p:nvPr/>
        </p:nvSpPr>
        <p:spPr>
          <a:xfrm>
            <a:off x="1455470" y="1024864"/>
            <a:ext cx="987021" cy="460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7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69EE81-0DB7-ACCE-596F-84C0D21B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76"/>
            <a:ext cx="12192000" cy="55413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C6A1AE-1A69-E859-58B5-A954DBA40545}"/>
              </a:ext>
            </a:extLst>
          </p:cNvPr>
          <p:cNvSpPr txBox="1"/>
          <p:nvPr/>
        </p:nvSpPr>
        <p:spPr>
          <a:xfrm>
            <a:off x="333205" y="5823930"/>
            <a:ext cx="875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⑩</a:t>
            </a:r>
            <a:r>
              <a:rPr lang="zh-CN" altLang="en-US" dirty="0"/>
              <a:t>目前是只能精准搜索吗？我尝试了下，搜索，</a:t>
            </a:r>
            <a:r>
              <a:rPr lang="en-US" altLang="zh-CN" dirty="0"/>
              <a:t>error</a:t>
            </a:r>
            <a:r>
              <a:rPr lang="zh-CN" altLang="en-US" dirty="0"/>
              <a:t>。只出现橙框，没有出现紫框。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464CD7-2D34-521E-3524-C6EC514B13AF}"/>
              </a:ext>
            </a:extLst>
          </p:cNvPr>
          <p:cNvSpPr/>
          <p:nvPr/>
        </p:nvSpPr>
        <p:spPr>
          <a:xfrm>
            <a:off x="6738330" y="158538"/>
            <a:ext cx="1877895" cy="362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B09FBB-27B7-1C23-D140-FAA56847BA5B}"/>
              </a:ext>
            </a:extLst>
          </p:cNvPr>
          <p:cNvSpPr txBox="1"/>
          <p:nvPr/>
        </p:nvSpPr>
        <p:spPr>
          <a:xfrm>
            <a:off x="8616225" y="1585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⑩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AA6195-E0C7-0B63-58A6-7EE6A2789A1B}"/>
              </a:ext>
            </a:extLst>
          </p:cNvPr>
          <p:cNvSpPr/>
          <p:nvPr/>
        </p:nvSpPr>
        <p:spPr>
          <a:xfrm>
            <a:off x="6338408" y="1716291"/>
            <a:ext cx="2830140" cy="3620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E5CF0D-AEB2-A2C9-0AB6-A68FD78EFA9A}"/>
              </a:ext>
            </a:extLst>
          </p:cNvPr>
          <p:cNvSpPr/>
          <p:nvPr/>
        </p:nvSpPr>
        <p:spPr>
          <a:xfrm>
            <a:off x="6338408" y="4028884"/>
            <a:ext cx="2830140" cy="3620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6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FAF46DA-6469-9713-1171-47ABC13B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8" y="147286"/>
            <a:ext cx="10043833" cy="40687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FEAF030-8EA8-75C6-9729-48613E6E27AC}"/>
              </a:ext>
            </a:extLst>
          </p:cNvPr>
          <p:cNvSpPr/>
          <p:nvPr/>
        </p:nvSpPr>
        <p:spPr>
          <a:xfrm>
            <a:off x="3657601" y="342646"/>
            <a:ext cx="1681514" cy="271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1D9E9C-6CF6-9E19-ED83-0907A5B6CFDE}"/>
              </a:ext>
            </a:extLst>
          </p:cNvPr>
          <p:cNvSpPr txBox="1"/>
          <p:nvPr/>
        </p:nvSpPr>
        <p:spPr>
          <a:xfrm>
            <a:off x="320930" y="433163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⑪</a:t>
            </a:r>
            <a:r>
              <a:rPr lang="zh-CN" altLang="en-US" dirty="0"/>
              <a:t>几级标签，改成选项。</a:t>
            </a:r>
            <a:endParaRPr lang="en-US" altLang="zh-CN" dirty="0"/>
          </a:p>
          <a:p>
            <a:r>
              <a:rPr lang="zh-CN" altLang="en-US" dirty="0"/>
              <a:t>创建时间和更新时间，感觉可要可不要。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D3CAA8-18AA-39E1-0F21-F9748FA632B5}"/>
              </a:ext>
            </a:extLst>
          </p:cNvPr>
          <p:cNvSpPr txBox="1"/>
          <p:nvPr/>
        </p:nvSpPr>
        <p:spPr>
          <a:xfrm>
            <a:off x="5339115" y="293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⑪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CB3CDC-805D-8E50-4322-CA7D0D6E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21" y="147287"/>
            <a:ext cx="2562539" cy="14746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DEA723C-B30C-DE01-40AB-BED2CD2C1439}"/>
              </a:ext>
            </a:extLst>
          </p:cNvPr>
          <p:cNvSpPr/>
          <p:nvPr/>
        </p:nvSpPr>
        <p:spPr>
          <a:xfrm>
            <a:off x="6007016" y="985999"/>
            <a:ext cx="1681514" cy="271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1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383868-76E2-FE3C-251D-EE3757E8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" y="130839"/>
            <a:ext cx="11476027" cy="4972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FE7AEE-F520-52DF-1772-7D584587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99" y="61293"/>
            <a:ext cx="3231673" cy="19000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28672B-66B1-A0BA-B2F8-05A8D04094F8}"/>
              </a:ext>
            </a:extLst>
          </p:cNvPr>
          <p:cNvSpPr/>
          <p:nvPr/>
        </p:nvSpPr>
        <p:spPr>
          <a:xfrm>
            <a:off x="2408171" y="1171129"/>
            <a:ext cx="1681514" cy="3584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D19991-433A-BC8F-4C24-E243B67C0813}"/>
              </a:ext>
            </a:extLst>
          </p:cNvPr>
          <p:cNvSpPr/>
          <p:nvPr/>
        </p:nvSpPr>
        <p:spPr>
          <a:xfrm>
            <a:off x="6419212" y="1171130"/>
            <a:ext cx="1681514" cy="271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0D24A4-4943-A4EA-AECD-3BF5DFEE732D}"/>
              </a:ext>
            </a:extLst>
          </p:cNvPr>
          <p:cNvSpPr txBox="1"/>
          <p:nvPr/>
        </p:nvSpPr>
        <p:spPr>
          <a:xfrm>
            <a:off x="5888251" y="595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⑫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9B9683-A0D1-3069-8FCB-CEF7610E33F0}"/>
              </a:ext>
            </a:extLst>
          </p:cNvPr>
          <p:cNvSpPr/>
          <p:nvPr/>
        </p:nvSpPr>
        <p:spPr>
          <a:xfrm>
            <a:off x="4153668" y="378446"/>
            <a:ext cx="1681514" cy="271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D052EB-6748-9B01-919C-085123C3283C}"/>
              </a:ext>
            </a:extLst>
          </p:cNvPr>
          <p:cNvSpPr txBox="1"/>
          <p:nvPr/>
        </p:nvSpPr>
        <p:spPr>
          <a:xfrm>
            <a:off x="3536791" y="1171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⑬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A9195D-9467-32DD-80C4-25A81E10F4E0}"/>
              </a:ext>
            </a:extLst>
          </p:cNvPr>
          <p:cNvSpPr txBox="1"/>
          <p:nvPr/>
        </p:nvSpPr>
        <p:spPr>
          <a:xfrm>
            <a:off x="308656" y="517316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⑫</a:t>
            </a:r>
            <a:r>
              <a:rPr lang="zh-CN" altLang="en-US" dirty="0"/>
              <a:t>跟标签界面一样，几级标签，改成选项。</a:t>
            </a:r>
            <a:endParaRPr lang="en-US" altLang="zh-CN" dirty="0"/>
          </a:p>
          <a:p>
            <a:r>
              <a:rPr lang="zh-CN" altLang="en-US" dirty="0"/>
              <a:t>创建时间和更新时间，感觉可要可不要。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F6DCE-693D-3C45-867F-D8FD71E8A75E}"/>
              </a:ext>
            </a:extLst>
          </p:cNvPr>
          <p:cNvSpPr txBox="1"/>
          <p:nvPr/>
        </p:nvSpPr>
        <p:spPr>
          <a:xfrm>
            <a:off x="308656" y="58099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⑬</a:t>
            </a:r>
            <a:r>
              <a:rPr lang="zh-CN" altLang="en-US" dirty="0"/>
              <a:t>场景不需要英文。麻烦把这里删除。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998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9CAA86-D03F-AF64-E993-312D1801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5" y="196436"/>
            <a:ext cx="11825831" cy="28422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593400-861A-1CFA-2547-4B284DCDD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7" y="3145468"/>
            <a:ext cx="6904762" cy="26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2F112F-8BD9-A0E6-9B4D-4A56F6EED01A}"/>
              </a:ext>
            </a:extLst>
          </p:cNvPr>
          <p:cNvSpPr txBox="1"/>
          <p:nvPr/>
        </p:nvSpPr>
        <p:spPr>
          <a:xfrm>
            <a:off x="308656" y="584070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⑭</a:t>
            </a:r>
            <a:r>
              <a:rPr lang="zh-CN" altLang="en-US" dirty="0"/>
              <a:t>版本号这个界面，没有原型图的可设置功能。</a:t>
            </a:r>
            <a:endParaRPr lang="en-US" altLang="zh-CN" dirty="0"/>
          </a:p>
          <a:p>
            <a:r>
              <a:rPr lang="zh-CN" altLang="en-US" dirty="0"/>
              <a:t>创建时间和更新时间，感觉可要可不要。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4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318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T194823</dc:creator>
  <cp:lastModifiedBy>T194823</cp:lastModifiedBy>
  <cp:revision>29</cp:revision>
  <dcterms:created xsi:type="dcterms:W3CDTF">2024-11-19T09:05:51Z</dcterms:created>
  <dcterms:modified xsi:type="dcterms:W3CDTF">2024-12-06T08:39:27Z</dcterms:modified>
</cp:coreProperties>
</file>