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FABC8-C13B-775E-74FB-1BFEAF50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94930-2E1A-95EA-B85A-7804A66B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CB60F-343C-BF27-6486-0CE945B8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78A3B-362A-319B-2B4A-7C4C2C8F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D0D00-61FB-7BD5-8575-88645DAD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550A-4819-04DD-C536-B8F4C57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0A7E9-3951-D3DA-7A94-4ED3226D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48A05-2CEC-A71E-58E8-6BEEC553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B1E08-5700-27A1-0E0D-A9F6EBFC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D2B6-4051-D4ED-52A8-D6FFB17B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3441A2-5380-CEFC-818C-56B832CB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C23A-7292-5417-6834-E4172E3F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F7B97-2A92-965C-63FB-AC8D8408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BEA7E-7961-DEE2-C380-7C1625C5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54698-75AB-C866-015E-7ABBE160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818E-A3CD-9875-1461-276D2E10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96A83-8537-E3EA-5C8D-B9B9A964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5D66F-2BFE-37C1-205F-CAFC6D2D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75EBC-0EB0-A7EB-717A-12AFE1DF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E63AC-C43A-2097-8295-E638176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A3C4-841D-F5C3-345F-2CAFD02C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26A22-3D7E-6DE1-EFDD-749A13C7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4EABD-1C01-A6C6-7AE9-1F28AE8B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D9938-9E0F-DC5E-05D9-13CAC0E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995F3-A4EF-CF44-32C4-885A1C46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6FC31-EE2B-A844-97B7-A2C5F860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A40E7-8F46-9885-06F4-9D14BEDCD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32B7A-1871-44FB-30ED-B97939709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CB4A1-062C-5068-BF0B-EF4426B0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BB323-3E17-F39E-A7B8-DBAEFD94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52C61-443E-560A-EA84-588260E9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6438-8B50-7E51-CE44-1B3AFBA9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22687-B2FD-3886-9AD0-549A6753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194C0-788C-7347-0DD5-49003A4D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D7E34-5951-84BC-1499-41080D843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CF9DD7-AD4B-D0A4-F72E-CEEF5BA3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F8E205-7905-D044-DF18-EA74CAD8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D8025C-8106-9134-50C7-A3B31628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27E8BB-1EC4-56E0-A070-AF0076EE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AEFB-D88C-AFF2-8192-9287BCC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168FC0-6A6A-4DAF-1102-EE457DAF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3344F-E938-5D04-0B52-D2006307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E53BEA-7B65-04EE-0107-9429487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EB96E-AE96-66E2-5DBF-F2EEB8FA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C995B1-5A34-6F35-4266-E8654CDE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3339B-9206-EB06-1B9A-7AF34904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0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F3E4-7690-4699-6D50-FFE703E5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613BE-48A9-3A9A-7B46-D340839F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621A5-767D-40BD-1637-80E591F0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9D44A-965A-F31B-9D57-EA7677B5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6D678-6BD3-DF0E-A8CE-E367C472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7BBF7-F947-0B91-D6FB-EF9378EC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0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142F-F39E-1DCA-E1D1-017CC216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7DCB5-C2A8-70F6-C64D-60EF28616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79D2B-280F-50E3-28D1-B0A6A1088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D705F-37CA-636C-2923-80638DE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BC8F5-2611-977C-7422-36FBE729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4391A-92C5-EFA8-2C5D-F290C166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F11635-C571-6199-2FA0-686F6F47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E83A0-201B-13EA-355E-907D749F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677A3-20DA-8235-4968-8A893CD0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1171-4980-4A92-ACAA-7FAE0024E4F7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55CE6-DB48-8B8C-C30A-8A522979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80B3-5B55-EA8D-026B-A0176D29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2D02-D096-4913-B25E-AD920A044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611F7-030B-EED0-6786-826202D9CC9E}"/>
              </a:ext>
            </a:extLst>
          </p:cNvPr>
          <p:cNvSpPr/>
          <p:nvPr/>
        </p:nvSpPr>
        <p:spPr>
          <a:xfrm>
            <a:off x="498764" y="332509"/>
            <a:ext cx="510639" cy="27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E772930-6EFC-A10F-5E81-99C70CF516CB}"/>
              </a:ext>
            </a:extLst>
          </p:cNvPr>
          <p:cNvCxnSpPr>
            <a:stCxn id="4" idx="3"/>
          </p:cNvCxnSpPr>
          <p:nvPr/>
        </p:nvCxnSpPr>
        <p:spPr>
          <a:xfrm>
            <a:off x="1009403" y="472044"/>
            <a:ext cx="2137558" cy="47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74CD231-4AC5-DCBA-E561-3521EFFEEF2C}"/>
              </a:ext>
            </a:extLst>
          </p:cNvPr>
          <p:cNvSpPr/>
          <p:nvPr/>
        </p:nvSpPr>
        <p:spPr>
          <a:xfrm>
            <a:off x="3218213" y="309955"/>
            <a:ext cx="8870868" cy="593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6A57BAD-82A5-2380-6245-3460674BB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42484"/>
              </p:ext>
            </p:extLst>
          </p:nvPr>
        </p:nvGraphicFramePr>
        <p:xfrm>
          <a:off x="3471552" y="759733"/>
          <a:ext cx="2624448" cy="10322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4448">
                  <a:extLst>
                    <a:ext uri="{9D8B030D-6E8A-4147-A177-3AD203B41FA5}">
                      <a16:colId xmlns:a16="http://schemas.microsoft.com/office/drawing/2014/main" val="3056609186"/>
                    </a:ext>
                  </a:extLst>
                </a:gridCol>
              </a:tblGrid>
              <a:tr h="3099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特性名称：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6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特性描述：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37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普攻名称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1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普攻描述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194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2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72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70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682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50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23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2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81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33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4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03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9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66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56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65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675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96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89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集结招式名称：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9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u="none" strike="noStrike" dirty="0">
                          <a:solidFill>
                            <a:srgbClr val="808080"/>
                          </a:solidFill>
                          <a:effectLst/>
                        </a:rPr>
                        <a:t>集结招式描述：</a:t>
                      </a:r>
                      <a:endParaRPr lang="zh-CN" altLang="en-US" sz="1100" b="0" i="0" u="none" strike="noStrike" dirty="0">
                        <a:solidFill>
                          <a:srgbClr val="80808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2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特性，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buff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栏说明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特性，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buff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栏说明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4227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9214482-7401-619C-B6BF-83C6C602908E}"/>
              </a:ext>
            </a:extLst>
          </p:cNvPr>
          <p:cNvSpPr txBox="1"/>
          <p:nvPr/>
        </p:nvSpPr>
        <p:spPr>
          <a:xfrm>
            <a:off x="3420094" y="332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DB0F46-1345-619C-C1CE-D6AE54E6E5D5}"/>
              </a:ext>
            </a:extLst>
          </p:cNvPr>
          <p:cNvSpPr txBox="1"/>
          <p:nvPr/>
        </p:nvSpPr>
        <p:spPr>
          <a:xfrm>
            <a:off x="8561234" y="332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BAADCA-E800-FD30-C1FA-933229E04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98617"/>
              </p:ext>
            </p:extLst>
          </p:nvPr>
        </p:nvGraphicFramePr>
        <p:xfrm>
          <a:off x="8561234" y="722128"/>
          <a:ext cx="2624448" cy="10348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4448">
                  <a:extLst>
                    <a:ext uri="{9D8B030D-6E8A-4147-A177-3AD203B41FA5}">
                      <a16:colId xmlns:a16="http://schemas.microsoft.com/office/drawing/2014/main" val="3056609186"/>
                    </a:ext>
                  </a:extLst>
                </a:gridCol>
              </a:tblGrid>
              <a:tr h="30997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粉彩护幕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6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特性粉彩护幕描述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37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普攻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1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普攻描述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4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念力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2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招式念力描述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2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撞击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70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招式撞击描述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2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魔法闪耀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50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招式魔法闪耀描述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6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魔法闪耀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2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招式魔法闪耀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修长之角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81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招式修长之角描述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33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修长之角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4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招式修长之角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妖精之风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招式妖精之风描述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6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妖精之风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56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招式妖精之风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5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高速移动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75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招式高速移动描述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9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高速移动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96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招式高速移动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9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集结招式名称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B5678-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伽勒尔烈焰马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集结招式描述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</a:rPr>
                        <a:t>粉彩护幕：护盾存在时，免疫妨碍效果。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</a:rPr>
                        <a:t>高速移动：提高自身移动速度，最多可叠加</a:t>
                      </a:r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</a:rPr>
                        <a:t>次。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42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611F7-030B-EED0-6786-826202D9CC9E}"/>
              </a:ext>
            </a:extLst>
          </p:cNvPr>
          <p:cNvSpPr/>
          <p:nvPr/>
        </p:nvSpPr>
        <p:spPr>
          <a:xfrm>
            <a:off x="498764" y="332509"/>
            <a:ext cx="510639" cy="27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E772930-6EFC-A10F-5E81-99C70CF516CB}"/>
              </a:ext>
            </a:extLst>
          </p:cNvPr>
          <p:cNvCxnSpPr>
            <a:stCxn id="4" idx="3"/>
          </p:cNvCxnSpPr>
          <p:nvPr/>
        </p:nvCxnSpPr>
        <p:spPr>
          <a:xfrm>
            <a:off x="1009403" y="472044"/>
            <a:ext cx="2137558" cy="47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74CD231-4AC5-DCBA-E561-3521EFFEEF2C}"/>
              </a:ext>
            </a:extLst>
          </p:cNvPr>
          <p:cNvSpPr/>
          <p:nvPr/>
        </p:nvSpPr>
        <p:spPr>
          <a:xfrm>
            <a:off x="3218213" y="309955"/>
            <a:ext cx="8870868" cy="593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214482-7401-619C-B6BF-83C6C602908E}"/>
              </a:ext>
            </a:extLst>
          </p:cNvPr>
          <p:cNvSpPr txBox="1"/>
          <p:nvPr/>
        </p:nvSpPr>
        <p:spPr>
          <a:xfrm>
            <a:off x="3420094" y="332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DB0F46-1345-619C-C1CE-D6AE54E6E5D5}"/>
              </a:ext>
            </a:extLst>
          </p:cNvPr>
          <p:cNvSpPr txBox="1"/>
          <p:nvPr/>
        </p:nvSpPr>
        <p:spPr>
          <a:xfrm>
            <a:off x="8561234" y="332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D075E-572A-45EA-DB10-A4D807588CB0}"/>
              </a:ext>
            </a:extLst>
          </p:cNvPr>
          <p:cNvSpPr txBox="1"/>
          <p:nvPr/>
        </p:nvSpPr>
        <p:spPr>
          <a:xfrm>
            <a:off x="3464977" y="7594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B17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3517C6-8D76-2A78-8E99-2D79AD204D54}"/>
              </a:ext>
            </a:extLst>
          </p:cNvPr>
          <p:cNvSpPr txBox="1"/>
          <p:nvPr/>
        </p:nvSpPr>
        <p:spPr>
          <a:xfrm>
            <a:off x="8651002" y="7594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B16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707BE-6AC0-2715-1B25-984BF4EEF076}"/>
              </a:ext>
            </a:extLst>
          </p:cNvPr>
          <p:cNvSpPr txBox="1"/>
          <p:nvPr/>
        </p:nvSpPr>
        <p:spPr>
          <a:xfrm>
            <a:off x="9740102" y="427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8630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315</Words>
  <Application>Microsoft Office PowerPoint</Application>
  <PresentationFormat>宽屏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T194823</dc:creator>
  <cp:lastModifiedBy>T194823</cp:lastModifiedBy>
  <cp:revision>2</cp:revision>
  <dcterms:created xsi:type="dcterms:W3CDTF">2024-08-22T02:39:50Z</dcterms:created>
  <dcterms:modified xsi:type="dcterms:W3CDTF">2024-08-22T03:15:12Z</dcterms:modified>
</cp:coreProperties>
</file>