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6D9"/>
    <a:srgbClr val="9F2A55"/>
    <a:srgbClr val="4F4584"/>
    <a:srgbClr val="1A0F24"/>
    <a:srgbClr val="D5DAF6"/>
    <a:srgbClr val="868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4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DDB2-A747-409A-8DD0-F81FB8A08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AA1AC-9DC9-4907-8D74-110CF7F07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73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B261-06AC-473D-87D1-93CBEC94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001C-5894-4C8C-B796-BDB533DD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49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17BB-99A9-4C2D-930C-53D3547F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6186-1D84-49FE-9432-E1EF4BEA2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77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61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F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4E86E-179A-468E-A181-4C4D7D3A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D3691-3B12-4EE7-9826-BC180631D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76B8B-026E-43B0-A3E8-5FF907359DBC}"/>
              </a:ext>
            </a:extLst>
          </p:cNvPr>
          <p:cNvSpPr/>
          <p:nvPr userDrawn="1"/>
        </p:nvSpPr>
        <p:spPr>
          <a:xfrm>
            <a:off x="-555584" y="4998331"/>
            <a:ext cx="291253" cy="291253"/>
          </a:xfrm>
          <a:prstGeom prst="rect">
            <a:avLst/>
          </a:prstGeom>
          <a:solidFill>
            <a:srgbClr val="1A0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8E24D-DC6A-4BF3-BC46-7BED2001B5BE}"/>
              </a:ext>
            </a:extLst>
          </p:cNvPr>
          <p:cNvSpPr/>
          <p:nvPr userDrawn="1"/>
        </p:nvSpPr>
        <p:spPr>
          <a:xfrm>
            <a:off x="-555584" y="5390435"/>
            <a:ext cx="291253" cy="291253"/>
          </a:xfrm>
          <a:prstGeom prst="rect">
            <a:avLst/>
          </a:prstGeom>
          <a:solidFill>
            <a:srgbClr val="E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0ED53-3960-427E-AB5A-7B47F29595A6}"/>
              </a:ext>
            </a:extLst>
          </p:cNvPr>
          <p:cNvSpPr/>
          <p:nvPr userDrawn="1"/>
        </p:nvSpPr>
        <p:spPr>
          <a:xfrm>
            <a:off x="-555584" y="5782539"/>
            <a:ext cx="291253" cy="291253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0909F0-7AD6-4066-B508-7D49EE7BC81F}"/>
              </a:ext>
            </a:extLst>
          </p:cNvPr>
          <p:cNvSpPr/>
          <p:nvPr userDrawn="1"/>
        </p:nvSpPr>
        <p:spPr>
          <a:xfrm>
            <a:off x="-555584" y="6174643"/>
            <a:ext cx="291253" cy="291253"/>
          </a:xfrm>
          <a:prstGeom prst="rect">
            <a:avLst/>
          </a:prstGeom>
          <a:solidFill>
            <a:srgbClr val="D5D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DAEB2-C097-4DF6-A0EB-A8AA3450AC66}"/>
              </a:ext>
            </a:extLst>
          </p:cNvPr>
          <p:cNvSpPr/>
          <p:nvPr userDrawn="1"/>
        </p:nvSpPr>
        <p:spPr>
          <a:xfrm>
            <a:off x="-555585" y="6566747"/>
            <a:ext cx="291253" cy="291253"/>
          </a:xfrm>
          <a:prstGeom prst="rect">
            <a:avLst/>
          </a:prstGeom>
          <a:solidFill>
            <a:srgbClr val="4F4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3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F2A5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5DAF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5DAF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5DAF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5DAF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5DAF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6F65-9A24-4B66-AC0B-03C236967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ultraviolent </a:t>
            </a:r>
            <a:r>
              <a:rPr lang="nl-NL" dirty="0" err="1"/>
              <a:t>junglist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F383A-BF4B-422F-8A60-3911742B7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ultraviolent </a:t>
            </a:r>
            <a:r>
              <a:rPr lang="nl-NL" dirty="0" err="1"/>
              <a:t>electronic</a:t>
            </a:r>
            <a:r>
              <a:rPr lang="nl-NL" dirty="0"/>
              <a:t> </a:t>
            </a:r>
            <a:r>
              <a:rPr lang="nl-NL" dirty="0" err="1"/>
              <a:t>music</a:t>
            </a:r>
            <a:r>
              <a:rPr lang="nl-NL" dirty="0"/>
              <a:t> workstation</a:t>
            </a:r>
          </a:p>
        </p:txBody>
      </p:sp>
    </p:spTree>
    <p:extLst>
      <p:ext uri="{BB962C8B-B14F-4D97-AF65-F5344CB8AC3E}">
        <p14:creationId xmlns:p14="http://schemas.microsoft.com/office/powerpoint/2010/main" val="102248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8E8B-AF63-47E3-94D2-E974F8C4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ideas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84E9-3600-4E74-A678-0B74A116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 modes – </a:t>
            </a:r>
            <a:r>
              <a:rPr lang="nl-NL" dirty="0" err="1"/>
              <a:t>maybe</a:t>
            </a:r>
            <a:r>
              <a:rPr lang="nl-NL" dirty="0"/>
              <a:t> even 2 apps?</a:t>
            </a:r>
          </a:p>
          <a:p>
            <a:pPr lvl="1"/>
            <a:r>
              <a:rPr lang="nl-NL" dirty="0" err="1"/>
              <a:t>Edit</a:t>
            </a:r>
            <a:endParaRPr lang="nl-NL" dirty="0"/>
          </a:p>
          <a:p>
            <a:pPr lvl="1"/>
            <a:r>
              <a:rPr lang="nl-NL" dirty="0"/>
              <a:t>Live</a:t>
            </a:r>
          </a:p>
          <a:p>
            <a:r>
              <a:rPr lang="nl-NL" dirty="0"/>
              <a:t>(pseudo) random </a:t>
            </a:r>
            <a:r>
              <a:rPr lang="nl-NL" dirty="0" err="1"/>
              <a:t>selecting</a:t>
            </a:r>
            <a:r>
              <a:rPr lang="nl-NL" dirty="0"/>
              <a:t> </a:t>
            </a:r>
            <a:r>
              <a:rPr lang="nl-NL" dirty="0" err="1"/>
              <a:t>parts</a:t>
            </a:r>
            <a:r>
              <a:rPr lang="nl-NL" dirty="0"/>
              <a:t> of samples</a:t>
            </a:r>
          </a:p>
          <a:p>
            <a:r>
              <a:rPr lang="nl-NL" dirty="0" err="1"/>
              <a:t>Playing</a:t>
            </a:r>
            <a:r>
              <a:rPr lang="nl-NL" dirty="0"/>
              <a:t> multiple tracks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818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945E-9CCC-460B-A3AE-09FB9856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color</a:t>
            </a:r>
            <a:r>
              <a:rPr lang="nl-NL" dirty="0"/>
              <a:t> </a:t>
            </a:r>
            <a:r>
              <a:rPr lang="nl-NL" dirty="0" err="1"/>
              <a:t>scheme</a:t>
            </a:r>
            <a:endParaRPr lang="nl-N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A58F13-CA1C-4FFA-B257-731291884DD7}"/>
              </a:ext>
            </a:extLst>
          </p:cNvPr>
          <p:cNvGrpSpPr/>
          <p:nvPr/>
        </p:nvGrpSpPr>
        <p:grpSpPr>
          <a:xfrm>
            <a:off x="2665759" y="1690688"/>
            <a:ext cx="8490194" cy="4534574"/>
            <a:chOff x="1879178" y="2055875"/>
            <a:chExt cx="8490194" cy="45345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A993B9-4DB5-40C8-9B1E-3516677726E7}"/>
                </a:ext>
              </a:extLst>
            </p:cNvPr>
            <p:cNvSpPr/>
            <p:nvPr/>
          </p:nvSpPr>
          <p:spPr>
            <a:xfrm>
              <a:off x="1879179" y="2055875"/>
              <a:ext cx="744833" cy="744833"/>
            </a:xfrm>
            <a:prstGeom prst="rect">
              <a:avLst/>
            </a:prstGeom>
            <a:solidFill>
              <a:srgbClr val="1A0F2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1A0F24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10DCB7-B205-43A4-B418-2A20DFD970E4}"/>
                </a:ext>
              </a:extLst>
            </p:cNvPr>
            <p:cNvSpPr/>
            <p:nvPr/>
          </p:nvSpPr>
          <p:spPr>
            <a:xfrm>
              <a:off x="1879179" y="2982120"/>
              <a:ext cx="744833" cy="744833"/>
            </a:xfrm>
            <a:prstGeom prst="rect">
              <a:avLst/>
            </a:prstGeom>
            <a:solidFill>
              <a:srgbClr val="EAE6D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1A0F24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1BFB0A-0FFE-4C00-B491-89403EFDD674}"/>
                </a:ext>
              </a:extLst>
            </p:cNvPr>
            <p:cNvSpPr/>
            <p:nvPr/>
          </p:nvSpPr>
          <p:spPr>
            <a:xfrm>
              <a:off x="1879179" y="3908365"/>
              <a:ext cx="744833" cy="744833"/>
            </a:xfrm>
            <a:prstGeom prst="rect">
              <a:avLst/>
            </a:prstGeom>
            <a:solidFill>
              <a:srgbClr val="9F2A5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1A0F24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D5D913-235F-41AB-8F97-AC11365EA7AE}"/>
                </a:ext>
              </a:extLst>
            </p:cNvPr>
            <p:cNvSpPr/>
            <p:nvPr/>
          </p:nvSpPr>
          <p:spPr>
            <a:xfrm>
              <a:off x="1879179" y="4834610"/>
              <a:ext cx="744833" cy="744833"/>
            </a:xfrm>
            <a:prstGeom prst="rect">
              <a:avLst/>
            </a:prstGeom>
            <a:solidFill>
              <a:srgbClr val="D5DA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1A0F24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7EB27D-C775-4F64-AD1E-765CB5431B04}"/>
                </a:ext>
              </a:extLst>
            </p:cNvPr>
            <p:cNvSpPr/>
            <p:nvPr/>
          </p:nvSpPr>
          <p:spPr>
            <a:xfrm>
              <a:off x="1879178" y="5760854"/>
              <a:ext cx="744833" cy="744833"/>
            </a:xfrm>
            <a:prstGeom prst="rect">
              <a:avLst/>
            </a:prstGeom>
            <a:solidFill>
              <a:srgbClr val="4F458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1A0F24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A008DE-EFB9-4924-AA3A-49A8B814F548}"/>
                </a:ext>
              </a:extLst>
            </p:cNvPr>
            <p:cNvSpPr txBox="1"/>
            <p:nvPr/>
          </p:nvSpPr>
          <p:spPr>
            <a:xfrm>
              <a:off x="2821858" y="2243625"/>
              <a:ext cx="24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EAE6D9"/>
                  </a:solidFill>
                </a:rPr>
                <a:t>#1a0f24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8320DA-C525-4698-82F8-3F861CAAF41D}"/>
                </a:ext>
              </a:extLst>
            </p:cNvPr>
            <p:cNvSpPr txBox="1"/>
            <p:nvPr/>
          </p:nvSpPr>
          <p:spPr>
            <a:xfrm>
              <a:off x="2821858" y="3165894"/>
              <a:ext cx="24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EAE6D9"/>
                  </a:solidFill>
                </a:rPr>
                <a:t>#eae6d9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4F4BC8-79F3-470B-AB41-DB1F6F1977CA}"/>
                </a:ext>
              </a:extLst>
            </p:cNvPr>
            <p:cNvSpPr txBox="1"/>
            <p:nvPr/>
          </p:nvSpPr>
          <p:spPr>
            <a:xfrm>
              <a:off x="2821858" y="4096115"/>
              <a:ext cx="24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EAE6D9"/>
                  </a:solidFill>
                </a:rPr>
                <a:t>#9f2a55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5D629C-3C2D-44EF-9351-00A6F991DA39}"/>
                </a:ext>
              </a:extLst>
            </p:cNvPr>
            <p:cNvSpPr txBox="1"/>
            <p:nvPr/>
          </p:nvSpPr>
          <p:spPr>
            <a:xfrm>
              <a:off x="2821857" y="5022360"/>
              <a:ext cx="24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EAE6D9"/>
                  </a:solidFill>
                </a:rPr>
                <a:t>#d5daf6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380873-B155-4001-ABEE-9D2010B43008}"/>
                </a:ext>
              </a:extLst>
            </p:cNvPr>
            <p:cNvSpPr txBox="1"/>
            <p:nvPr/>
          </p:nvSpPr>
          <p:spPr>
            <a:xfrm>
              <a:off x="2821856" y="5944629"/>
              <a:ext cx="24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EAE6D9"/>
                  </a:solidFill>
                </a:rPr>
                <a:t>#4f4584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CDB01F-859E-4D94-AF95-1813D6BB1D0A}"/>
                </a:ext>
              </a:extLst>
            </p:cNvPr>
            <p:cNvSpPr txBox="1"/>
            <p:nvPr/>
          </p:nvSpPr>
          <p:spPr>
            <a:xfrm>
              <a:off x="7881811" y="6221117"/>
              <a:ext cx="24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NL" b="1" dirty="0" err="1">
                  <a:solidFill>
                    <a:srgbClr val="EAE6D9"/>
                  </a:solidFill>
                </a:rPr>
                <a:t>inspiration</a:t>
              </a:r>
              <a:endParaRPr lang="nl-NL" b="1" dirty="0">
                <a:solidFill>
                  <a:srgbClr val="EAE6D9"/>
                </a:solidFill>
              </a:endParaRPr>
            </a:p>
          </p:txBody>
        </p:sp>
      </p:grpSp>
      <p:pic>
        <p:nvPicPr>
          <p:cNvPr id="1026" name="Picture 2" descr="https://i.ytimg.com/vi/s79xaNgKNFA/hqdefault.jpg">
            <a:extLst>
              <a:ext uri="{FF2B5EF4-FFF2-40B4-BE49-F238E27FC236}">
                <a16:creationId xmlns:a16="http://schemas.microsoft.com/office/drawing/2014/main" id="{591A7581-CD17-4656-990E-706300C59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 r="12572"/>
          <a:stretch/>
        </p:blipFill>
        <p:spPr bwMode="auto">
          <a:xfrm>
            <a:off x="6096000" y="812804"/>
            <a:ext cx="5043948" cy="50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0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B67A-F4DD-48F5-86AC-C852230F689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nl-NL" dirty="0" err="1"/>
              <a:t>atomic</a:t>
            </a:r>
            <a:r>
              <a:rPr lang="nl-NL" dirty="0"/>
              <a:t>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81D057-A10A-4634-83E3-7FA7D6F3C735}"/>
              </a:ext>
            </a:extLst>
          </p:cNvPr>
          <p:cNvSpPr/>
          <p:nvPr/>
        </p:nvSpPr>
        <p:spPr>
          <a:xfrm>
            <a:off x="2993925" y="1776413"/>
            <a:ext cx="6204154" cy="4699819"/>
          </a:xfrm>
          <a:prstGeom prst="rect">
            <a:avLst/>
          </a:prstGeom>
          <a:solidFill>
            <a:srgbClr val="1A0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FCCF1BF-DFE6-45F7-8804-87DF1151E5C5}"/>
              </a:ext>
            </a:extLst>
          </p:cNvPr>
          <p:cNvGrpSpPr/>
          <p:nvPr/>
        </p:nvGrpSpPr>
        <p:grpSpPr>
          <a:xfrm>
            <a:off x="4009310" y="1844517"/>
            <a:ext cx="4162773" cy="971383"/>
            <a:chOff x="4082802" y="1882617"/>
            <a:chExt cx="4162773" cy="9713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9AB3ED-2364-4D63-99CC-67246DEE86DD}"/>
                </a:ext>
              </a:extLst>
            </p:cNvPr>
            <p:cNvSpPr/>
            <p:nvPr/>
          </p:nvSpPr>
          <p:spPr>
            <a:xfrm>
              <a:off x="4184847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C9049A-9AA8-4F86-98EF-AC2EB2F04AB8}"/>
                </a:ext>
              </a:extLst>
            </p:cNvPr>
            <p:cNvSpPr/>
            <p:nvPr/>
          </p:nvSpPr>
          <p:spPr>
            <a:xfrm>
              <a:off x="4439175" y="2222091"/>
              <a:ext cx="245807" cy="373626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71CE5B-9C23-4DAD-B8FA-178400EC0293}"/>
                </a:ext>
              </a:extLst>
            </p:cNvPr>
            <p:cNvSpPr/>
            <p:nvPr/>
          </p:nvSpPr>
          <p:spPr>
            <a:xfrm>
              <a:off x="4693503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059CF-63C7-4D27-B81F-35B041A4C130}"/>
                </a:ext>
              </a:extLst>
            </p:cNvPr>
            <p:cNvSpPr/>
            <p:nvPr/>
          </p:nvSpPr>
          <p:spPr>
            <a:xfrm>
              <a:off x="4947831" y="2222091"/>
              <a:ext cx="245807" cy="373626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01510D-CD64-4647-9855-00CA15AF8668}"/>
                </a:ext>
              </a:extLst>
            </p:cNvPr>
            <p:cNvSpPr/>
            <p:nvPr/>
          </p:nvSpPr>
          <p:spPr>
            <a:xfrm>
              <a:off x="5202159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97F25D-C38E-43C7-BBFD-A5EB894342B6}"/>
                </a:ext>
              </a:extLst>
            </p:cNvPr>
            <p:cNvSpPr/>
            <p:nvPr/>
          </p:nvSpPr>
          <p:spPr>
            <a:xfrm>
              <a:off x="5456487" y="2222091"/>
              <a:ext cx="245807" cy="373626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7071EC-8998-487D-AC03-DC49CC9DEB3E}"/>
                </a:ext>
              </a:extLst>
            </p:cNvPr>
            <p:cNvSpPr/>
            <p:nvPr/>
          </p:nvSpPr>
          <p:spPr>
            <a:xfrm>
              <a:off x="5710815" y="2222091"/>
              <a:ext cx="245807" cy="373626"/>
            </a:xfrm>
            <a:prstGeom prst="rect">
              <a:avLst/>
            </a:prstGeom>
            <a:solidFill>
              <a:srgbClr val="9F2A5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64D5A5-2656-499A-B53A-A2237808EF69}"/>
                </a:ext>
              </a:extLst>
            </p:cNvPr>
            <p:cNvSpPr/>
            <p:nvPr/>
          </p:nvSpPr>
          <p:spPr>
            <a:xfrm>
              <a:off x="5965143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DACA88-1906-483E-AE83-A68DC8127A3B}"/>
                </a:ext>
              </a:extLst>
            </p:cNvPr>
            <p:cNvSpPr/>
            <p:nvPr/>
          </p:nvSpPr>
          <p:spPr>
            <a:xfrm>
              <a:off x="6219471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BB7596-933A-4E9A-892A-65D407A1C29C}"/>
                </a:ext>
              </a:extLst>
            </p:cNvPr>
            <p:cNvSpPr/>
            <p:nvPr/>
          </p:nvSpPr>
          <p:spPr>
            <a:xfrm>
              <a:off x="6473799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4DB1CE-1032-4A61-9019-3662A498CB3B}"/>
                </a:ext>
              </a:extLst>
            </p:cNvPr>
            <p:cNvSpPr/>
            <p:nvPr/>
          </p:nvSpPr>
          <p:spPr>
            <a:xfrm>
              <a:off x="6728127" y="2222091"/>
              <a:ext cx="245807" cy="373626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B86BF6-0A34-40C7-B22B-A1518BF31BDC}"/>
                </a:ext>
              </a:extLst>
            </p:cNvPr>
            <p:cNvSpPr/>
            <p:nvPr/>
          </p:nvSpPr>
          <p:spPr>
            <a:xfrm>
              <a:off x="6982455" y="2222091"/>
              <a:ext cx="245807" cy="373626"/>
            </a:xfrm>
            <a:prstGeom prst="rect">
              <a:avLst/>
            </a:prstGeom>
            <a:solidFill>
              <a:srgbClr val="9F2A5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8C3EA2-AB64-4D78-A7BB-CFF42C288120}"/>
                </a:ext>
              </a:extLst>
            </p:cNvPr>
            <p:cNvSpPr/>
            <p:nvPr/>
          </p:nvSpPr>
          <p:spPr>
            <a:xfrm>
              <a:off x="7236783" y="2222091"/>
              <a:ext cx="245807" cy="373626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6AAD24-58BB-45F6-8F83-F83B9C5435F5}"/>
                </a:ext>
              </a:extLst>
            </p:cNvPr>
            <p:cNvSpPr/>
            <p:nvPr/>
          </p:nvSpPr>
          <p:spPr>
            <a:xfrm>
              <a:off x="7491111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BBB0B1-CE73-4940-BFC8-FE0EF2A5166A}"/>
                </a:ext>
              </a:extLst>
            </p:cNvPr>
            <p:cNvSpPr/>
            <p:nvPr/>
          </p:nvSpPr>
          <p:spPr>
            <a:xfrm>
              <a:off x="7745439" y="2222091"/>
              <a:ext cx="245807" cy="373626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4A1DAD-ABCF-4EB8-90D0-810643FFBEAB}"/>
                </a:ext>
              </a:extLst>
            </p:cNvPr>
            <p:cNvSpPr/>
            <p:nvPr/>
          </p:nvSpPr>
          <p:spPr>
            <a:xfrm>
              <a:off x="7999768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734CAF-E9B7-4ADA-8B19-3500B1D7A932}"/>
                </a:ext>
              </a:extLst>
            </p:cNvPr>
            <p:cNvSpPr/>
            <p:nvPr/>
          </p:nvSpPr>
          <p:spPr>
            <a:xfrm>
              <a:off x="4184849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A221A5-AFD5-40D1-A0BF-6EF7EC9B6C29}"/>
                </a:ext>
              </a:extLst>
            </p:cNvPr>
            <p:cNvSpPr/>
            <p:nvPr/>
          </p:nvSpPr>
          <p:spPr>
            <a:xfrm>
              <a:off x="4184848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AF4BE9-1226-4624-9170-1AECEF3190AF}"/>
                </a:ext>
              </a:extLst>
            </p:cNvPr>
            <p:cNvSpPr/>
            <p:nvPr/>
          </p:nvSpPr>
          <p:spPr>
            <a:xfrm>
              <a:off x="4184847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349A4E5-EF2A-421B-B826-9008EDFDF96C}"/>
                </a:ext>
              </a:extLst>
            </p:cNvPr>
            <p:cNvSpPr/>
            <p:nvPr/>
          </p:nvSpPr>
          <p:spPr>
            <a:xfrm>
              <a:off x="4439175" y="2690968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6527D5-9443-45A0-94AD-E07704EE6A3C}"/>
                </a:ext>
              </a:extLst>
            </p:cNvPr>
            <p:cNvSpPr/>
            <p:nvPr/>
          </p:nvSpPr>
          <p:spPr>
            <a:xfrm>
              <a:off x="4439174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7C374F9-9F86-47B7-AECD-8F06A8C4E758}"/>
                </a:ext>
              </a:extLst>
            </p:cNvPr>
            <p:cNvSpPr/>
            <p:nvPr/>
          </p:nvSpPr>
          <p:spPr>
            <a:xfrm>
              <a:off x="4439173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B6374E-17B2-4508-9665-3537C108459E}"/>
                </a:ext>
              </a:extLst>
            </p:cNvPr>
            <p:cNvSpPr/>
            <p:nvPr/>
          </p:nvSpPr>
          <p:spPr>
            <a:xfrm>
              <a:off x="4693505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B6887A-D052-4D7C-9BBD-2649F2C44E02}"/>
                </a:ext>
              </a:extLst>
            </p:cNvPr>
            <p:cNvSpPr/>
            <p:nvPr/>
          </p:nvSpPr>
          <p:spPr>
            <a:xfrm>
              <a:off x="4693504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23423A-C4E1-4382-A8D1-FE75C88BED33}"/>
                </a:ext>
              </a:extLst>
            </p:cNvPr>
            <p:cNvSpPr/>
            <p:nvPr/>
          </p:nvSpPr>
          <p:spPr>
            <a:xfrm>
              <a:off x="4693503" y="2808281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3E5C23-EDDF-438E-8948-9A28C365F435}"/>
                </a:ext>
              </a:extLst>
            </p:cNvPr>
            <p:cNvSpPr/>
            <p:nvPr/>
          </p:nvSpPr>
          <p:spPr>
            <a:xfrm>
              <a:off x="4947831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FC1D395-7416-478C-B41F-A9B263BEE188}"/>
                </a:ext>
              </a:extLst>
            </p:cNvPr>
            <p:cNvSpPr/>
            <p:nvPr/>
          </p:nvSpPr>
          <p:spPr>
            <a:xfrm>
              <a:off x="4947830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85DD11-90C1-44B4-A1DA-CA88F57E3871}"/>
                </a:ext>
              </a:extLst>
            </p:cNvPr>
            <p:cNvSpPr/>
            <p:nvPr/>
          </p:nvSpPr>
          <p:spPr>
            <a:xfrm>
              <a:off x="4947829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C45EACD-7E1E-4A11-BF31-5E21689052EE}"/>
                </a:ext>
              </a:extLst>
            </p:cNvPr>
            <p:cNvSpPr/>
            <p:nvPr/>
          </p:nvSpPr>
          <p:spPr>
            <a:xfrm>
              <a:off x="5202161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CB47BA-D6C9-48DF-A798-1E399BD9F4D2}"/>
                </a:ext>
              </a:extLst>
            </p:cNvPr>
            <p:cNvSpPr/>
            <p:nvPr/>
          </p:nvSpPr>
          <p:spPr>
            <a:xfrm>
              <a:off x="5202160" y="2750976"/>
              <a:ext cx="245807" cy="45719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7925CC-2FAF-4B86-A0DE-A74EB498A612}"/>
                </a:ext>
              </a:extLst>
            </p:cNvPr>
            <p:cNvSpPr/>
            <p:nvPr/>
          </p:nvSpPr>
          <p:spPr>
            <a:xfrm>
              <a:off x="5202159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D915CF-B124-4AA1-A4A3-C61A9FB04FDE}"/>
                </a:ext>
              </a:extLst>
            </p:cNvPr>
            <p:cNvSpPr/>
            <p:nvPr/>
          </p:nvSpPr>
          <p:spPr>
            <a:xfrm>
              <a:off x="5456487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15B1E9-667D-49B9-8973-63E6654EFCD7}"/>
                </a:ext>
              </a:extLst>
            </p:cNvPr>
            <p:cNvSpPr/>
            <p:nvPr/>
          </p:nvSpPr>
          <p:spPr>
            <a:xfrm>
              <a:off x="5456486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2C51E5-42E3-4B40-B2D2-1A789AB456D8}"/>
                </a:ext>
              </a:extLst>
            </p:cNvPr>
            <p:cNvSpPr/>
            <p:nvPr/>
          </p:nvSpPr>
          <p:spPr>
            <a:xfrm>
              <a:off x="5456485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29D21B3-1DFE-49B9-9CE9-13A303BB8A0C}"/>
                </a:ext>
              </a:extLst>
            </p:cNvPr>
            <p:cNvSpPr/>
            <p:nvPr/>
          </p:nvSpPr>
          <p:spPr>
            <a:xfrm>
              <a:off x="5710817" y="2690968"/>
              <a:ext cx="245807" cy="45719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D16B890-8824-4F67-8C46-E60D554FD3FF}"/>
                </a:ext>
              </a:extLst>
            </p:cNvPr>
            <p:cNvSpPr/>
            <p:nvPr/>
          </p:nvSpPr>
          <p:spPr>
            <a:xfrm>
              <a:off x="5710816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D93A6EF-0517-487B-97DE-B555323A94E7}"/>
                </a:ext>
              </a:extLst>
            </p:cNvPr>
            <p:cNvSpPr/>
            <p:nvPr/>
          </p:nvSpPr>
          <p:spPr>
            <a:xfrm>
              <a:off x="5710815" y="2808281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4C5BD14-61B7-4D15-AEB8-55F09DAAF813}"/>
                </a:ext>
              </a:extLst>
            </p:cNvPr>
            <p:cNvSpPr/>
            <p:nvPr/>
          </p:nvSpPr>
          <p:spPr>
            <a:xfrm>
              <a:off x="5965143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2927761-7594-4EC6-B5B1-9DCE98D13A07}"/>
                </a:ext>
              </a:extLst>
            </p:cNvPr>
            <p:cNvSpPr/>
            <p:nvPr/>
          </p:nvSpPr>
          <p:spPr>
            <a:xfrm>
              <a:off x="5965142" y="2750976"/>
              <a:ext cx="245807" cy="45719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19D5207-18C0-481E-8A83-0C544479AAC7}"/>
                </a:ext>
              </a:extLst>
            </p:cNvPr>
            <p:cNvSpPr/>
            <p:nvPr/>
          </p:nvSpPr>
          <p:spPr>
            <a:xfrm>
              <a:off x="5965141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D12F19D-37C1-4600-8129-1E7586F69411}"/>
                </a:ext>
              </a:extLst>
            </p:cNvPr>
            <p:cNvSpPr/>
            <p:nvPr/>
          </p:nvSpPr>
          <p:spPr>
            <a:xfrm>
              <a:off x="6219473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FC5CF81-5F80-4514-A04C-97FA889EF430}"/>
                </a:ext>
              </a:extLst>
            </p:cNvPr>
            <p:cNvSpPr/>
            <p:nvPr/>
          </p:nvSpPr>
          <p:spPr>
            <a:xfrm>
              <a:off x="6219472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DB3D14-EFE4-45DD-A253-1CD1C59E36DF}"/>
                </a:ext>
              </a:extLst>
            </p:cNvPr>
            <p:cNvSpPr/>
            <p:nvPr/>
          </p:nvSpPr>
          <p:spPr>
            <a:xfrm>
              <a:off x="6219471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0FF7F86-A19A-46A4-97AE-F56A7F4854F6}"/>
                </a:ext>
              </a:extLst>
            </p:cNvPr>
            <p:cNvSpPr/>
            <p:nvPr/>
          </p:nvSpPr>
          <p:spPr>
            <a:xfrm>
              <a:off x="6473799" y="2690968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D84F75-7311-4021-80A3-981142FFB4E6}"/>
                </a:ext>
              </a:extLst>
            </p:cNvPr>
            <p:cNvSpPr/>
            <p:nvPr/>
          </p:nvSpPr>
          <p:spPr>
            <a:xfrm>
              <a:off x="6473798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9845FA-1F34-42AB-98F2-3EFADE98D250}"/>
                </a:ext>
              </a:extLst>
            </p:cNvPr>
            <p:cNvSpPr/>
            <p:nvPr/>
          </p:nvSpPr>
          <p:spPr>
            <a:xfrm>
              <a:off x="6473797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0B51262-7307-4B1A-9CFC-AE502E7A5DC3}"/>
                </a:ext>
              </a:extLst>
            </p:cNvPr>
            <p:cNvSpPr/>
            <p:nvPr/>
          </p:nvSpPr>
          <p:spPr>
            <a:xfrm>
              <a:off x="6728129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D739F4-2D62-49EC-8DDF-EE0E8CAD0525}"/>
                </a:ext>
              </a:extLst>
            </p:cNvPr>
            <p:cNvSpPr/>
            <p:nvPr/>
          </p:nvSpPr>
          <p:spPr>
            <a:xfrm>
              <a:off x="6728128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F2084A9-40DF-423D-81BF-123BFF73389D}"/>
                </a:ext>
              </a:extLst>
            </p:cNvPr>
            <p:cNvSpPr/>
            <p:nvPr/>
          </p:nvSpPr>
          <p:spPr>
            <a:xfrm>
              <a:off x="6728127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734BABA-C4C4-48E3-87A7-FB4C4E08E413}"/>
                </a:ext>
              </a:extLst>
            </p:cNvPr>
            <p:cNvSpPr/>
            <p:nvPr/>
          </p:nvSpPr>
          <p:spPr>
            <a:xfrm>
              <a:off x="6982455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3053CF9-1B0B-4697-AFEC-952763EB3C97}"/>
                </a:ext>
              </a:extLst>
            </p:cNvPr>
            <p:cNvSpPr/>
            <p:nvPr/>
          </p:nvSpPr>
          <p:spPr>
            <a:xfrm>
              <a:off x="6982454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ABA660E-A930-44A5-AC4E-ED3E04047EC5}"/>
                </a:ext>
              </a:extLst>
            </p:cNvPr>
            <p:cNvSpPr/>
            <p:nvPr/>
          </p:nvSpPr>
          <p:spPr>
            <a:xfrm>
              <a:off x="6982453" y="2808281"/>
              <a:ext cx="245807" cy="45719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C0311FA-974A-4E37-9F45-3A16A5C9CA08}"/>
                </a:ext>
              </a:extLst>
            </p:cNvPr>
            <p:cNvSpPr/>
            <p:nvPr/>
          </p:nvSpPr>
          <p:spPr>
            <a:xfrm>
              <a:off x="7236786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50B6812-5EAD-4580-B8CA-A91C2BBBFCD2}"/>
                </a:ext>
              </a:extLst>
            </p:cNvPr>
            <p:cNvSpPr/>
            <p:nvPr/>
          </p:nvSpPr>
          <p:spPr>
            <a:xfrm>
              <a:off x="7236785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4C0B2A-8D9A-4932-A228-E473256C85DF}"/>
                </a:ext>
              </a:extLst>
            </p:cNvPr>
            <p:cNvSpPr/>
            <p:nvPr/>
          </p:nvSpPr>
          <p:spPr>
            <a:xfrm>
              <a:off x="7236784" y="2808281"/>
              <a:ext cx="245807" cy="45719"/>
            </a:xfrm>
            <a:prstGeom prst="rect">
              <a:avLst/>
            </a:prstGeom>
            <a:solidFill>
              <a:srgbClr val="9F2A55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DE2E0B8-196A-4CEC-9CB1-3B28D980D97D}"/>
                </a:ext>
              </a:extLst>
            </p:cNvPr>
            <p:cNvSpPr/>
            <p:nvPr/>
          </p:nvSpPr>
          <p:spPr>
            <a:xfrm>
              <a:off x="7491112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D5A43EA-B79A-443C-9B86-3B07ADDE50B5}"/>
                </a:ext>
              </a:extLst>
            </p:cNvPr>
            <p:cNvSpPr/>
            <p:nvPr/>
          </p:nvSpPr>
          <p:spPr>
            <a:xfrm>
              <a:off x="7491111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2C219DD-4D20-4693-92CF-B263C1A6F516}"/>
                </a:ext>
              </a:extLst>
            </p:cNvPr>
            <p:cNvSpPr/>
            <p:nvPr/>
          </p:nvSpPr>
          <p:spPr>
            <a:xfrm>
              <a:off x="7491110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DB2E9D-2060-4346-A569-1EFAA53BDBE1}"/>
                </a:ext>
              </a:extLst>
            </p:cNvPr>
            <p:cNvSpPr/>
            <p:nvPr/>
          </p:nvSpPr>
          <p:spPr>
            <a:xfrm>
              <a:off x="7745442" y="2690968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DD2D26-9472-45AC-BBD1-2BA3617BDA4D}"/>
                </a:ext>
              </a:extLst>
            </p:cNvPr>
            <p:cNvSpPr/>
            <p:nvPr/>
          </p:nvSpPr>
          <p:spPr>
            <a:xfrm>
              <a:off x="7745441" y="2750976"/>
              <a:ext cx="245807" cy="45719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9788E7-ACC1-4F3D-975A-498C62987EE0}"/>
                </a:ext>
              </a:extLst>
            </p:cNvPr>
            <p:cNvSpPr/>
            <p:nvPr/>
          </p:nvSpPr>
          <p:spPr>
            <a:xfrm>
              <a:off x="7745440" y="2808281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18C7BC3-844E-405E-9191-3C4C942F6F7E}"/>
                </a:ext>
              </a:extLst>
            </p:cNvPr>
            <p:cNvSpPr/>
            <p:nvPr/>
          </p:nvSpPr>
          <p:spPr>
            <a:xfrm>
              <a:off x="7999768" y="2690968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588ED41-52E2-4451-BDB2-31E9481A0844}"/>
                </a:ext>
              </a:extLst>
            </p:cNvPr>
            <p:cNvSpPr/>
            <p:nvPr/>
          </p:nvSpPr>
          <p:spPr>
            <a:xfrm>
              <a:off x="7999767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D8ED598-4B5E-4532-BDFA-AD3878048DF1}"/>
                </a:ext>
              </a:extLst>
            </p:cNvPr>
            <p:cNvSpPr/>
            <p:nvPr/>
          </p:nvSpPr>
          <p:spPr>
            <a:xfrm>
              <a:off x="7999766" y="2808281"/>
              <a:ext cx="245807" cy="45719"/>
            </a:xfrm>
            <a:prstGeom prst="rect">
              <a:avLst/>
            </a:prstGeom>
            <a:solidFill>
              <a:srgbClr val="9F2A55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2677CBD-CCE9-4D61-BBFD-400B338FDF12}"/>
                </a:ext>
              </a:extLst>
            </p:cNvPr>
            <p:cNvSpPr txBox="1"/>
            <p:nvPr/>
          </p:nvSpPr>
          <p:spPr>
            <a:xfrm>
              <a:off x="4082802" y="1882617"/>
              <a:ext cx="1271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>
                  <a:solidFill>
                    <a:srgbClr val="EAE6D9"/>
                  </a:solidFill>
                </a:rPr>
                <a:t>pattern</a:t>
              </a:r>
              <a:endParaRPr lang="nl-NL" dirty="0">
                <a:solidFill>
                  <a:srgbClr val="EAE6D9"/>
                </a:solidFill>
              </a:endParaRPr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2DC5BD2-49AC-40D9-98B6-A727F002504A}"/>
              </a:ext>
            </a:extLst>
          </p:cNvPr>
          <p:cNvCxnSpPr/>
          <p:nvPr/>
        </p:nvCxnSpPr>
        <p:spPr>
          <a:xfrm>
            <a:off x="2993925" y="3282704"/>
            <a:ext cx="6204154" cy="0"/>
          </a:xfrm>
          <a:prstGeom prst="line">
            <a:avLst/>
          </a:prstGeom>
          <a:ln>
            <a:solidFill>
              <a:srgbClr val="9F2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0E542BA-5C17-45D6-A1CB-E9E88D86B226}"/>
              </a:ext>
            </a:extLst>
          </p:cNvPr>
          <p:cNvGrpSpPr/>
          <p:nvPr/>
        </p:nvGrpSpPr>
        <p:grpSpPr>
          <a:xfrm>
            <a:off x="6837576" y="3424014"/>
            <a:ext cx="1334505" cy="369332"/>
            <a:chOff x="6846094" y="2917255"/>
            <a:chExt cx="1334505" cy="36933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3B79936-A3F0-4167-A09D-DBD25B5688DD}"/>
                </a:ext>
              </a:extLst>
            </p:cNvPr>
            <p:cNvGrpSpPr/>
            <p:nvPr/>
          </p:nvGrpSpPr>
          <p:grpSpPr>
            <a:xfrm>
              <a:off x="6846094" y="2989945"/>
              <a:ext cx="1328115" cy="262055"/>
              <a:chOff x="6846094" y="2989945"/>
              <a:chExt cx="1328115" cy="26205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ABCA2C0-9BAF-49BF-9CED-41D5366CB67D}"/>
                  </a:ext>
                </a:extLst>
              </p:cNvPr>
              <p:cNvSpPr/>
              <p:nvPr/>
            </p:nvSpPr>
            <p:spPr>
              <a:xfrm>
                <a:off x="6846094" y="2989945"/>
                <a:ext cx="1328115" cy="262055"/>
              </a:xfrm>
              <a:prstGeom prst="rect">
                <a:avLst/>
              </a:prstGeom>
              <a:solidFill>
                <a:srgbClr val="4F458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C21FC5B-226B-457C-97B2-F6143D9485EA}"/>
                  </a:ext>
                </a:extLst>
              </p:cNvPr>
              <p:cNvSpPr/>
              <p:nvPr/>
            </p:nvSpPr>
            <p:spPr>
              <a:xfrm rot="10800000">
                <a:off x="6902570" y="3090267"/>
                <a:ext cx="71235" cy="61409"/>
              </a:xfrm>
              <a:prstGeom prst="triangle">
                <a:avLst/>
              </a:prstGeom>
              <a:solidFill>
                <a:srgbClr val="4F45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 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707D727-3CF4-4A88-8E7F-1F97ADBE5A33}"/>
                </a:ext>
              </a:extLst>
            </p:cNvPr>
            <p:cNvSpPr txBox="1"/>
            <p:nvPr/>
          </p:nvSpPr>
          <p:spPr>
            <a:xfrm>
              <a:off x="6908961" y="2917255"/>
              <a:ext cx="1271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solidFill>
                    <a:srgbClr val="EAE6D9"/>
                  </a:solidFill>
                </a:rPr>
                <a:t>sample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CE14CF8-CACF-45FB-B8FC-26FD598F30E1}"/>
              </a:ext>
            </a:extLst>
          </p:cNvPr>
          <p:cNvSpPr/>
          <p:nvPr/>
        </p:nvSpPr>
        <p:spPr>
          <a:xfrm>
            <a:off x="3070860" y="1908017"/>
            <a:ext cx="777479" cy="1343983"/>
          </a:xfrm>
          <a:prstGeom prst="rect">
            <a:avLst/>
          </a:prstGeom>
          <a:solidFill>
            <a:srgbClr val="9F2A5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100" dirty="0" err="1"/>
              <a:t>patternlist</a:t>
            </a:r>
            <a:endParaRPr lang="nl-NL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E006-2A10-4CAC-A201-8FC9CCC68FFB}"/>
              </a:ext>
            </a:extLst>
          </p:cNvPr>
          <p:cNvSpPr/>
          <p:nvPr/>
        </p:nvSpPr>
        <p:spPr>
          <a:xfrm>
            <a:off x="3159629" y="2274805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DF786D5-7261-40A8-9610-DC24DF4E01B5}"/>
              </a:ext>
            </a:extLst>
          </p:cNvPr>
          <p:cNvSpPr/>
          <p:nvPr/>
        </p:nvSpPr>
        <p:spPr>
          <a:xfrm>
            <a:off x="3159629" y="2334077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7596650-D686-4C8B-AA09-0D78EA03A2E6}"/>
              </a:ext>
            </a:extLst>
          </p:cNvPr>
          <p:cNvSpPr/>
          <p:nvPr/>
        </p:nvSpPr>
        <p:spPr>
          <a:xfrm>
            <a:off x="3159629" y="2393349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0D55C3-73C9-4168-BD6B-35F608DFE3ED}"/>
              </a:ext>
            </a:extLst>
          </p:cNvPr>
          <p:cNvSpPr/>
          <p:nvPr/>
        </p:nvSpPr>
        <p:spPr>
          <a:xfrm>
            <a:off x="3159629" y="2452621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616EEC5-4FC7-4EEF-91C5-1DDEA21BD221}"/>
              </a:ext>
            </a:extLst>
          </p:cNvPr>
          <p:cNvSpPr/>
          <p:nvPr/>
        </p:nvSpPr>
        <p:spPr>
          <a:xfrm>
            <a:off x="3159629" y="2511893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E9E9B3E-343E-4BF4-A9FE-191F6C0286B1}"/>
              </a:ext>
            </a:extLst>
          </p:cNvPr>
          <p:cNvSpPr/>
          <p:nvPr/>
        </p:nvSpPr>
        <p:spPr>
          <a:xfrm>
            <a:off x="3159629" y="2571165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824F842-6056-419A-8DE6-049BB279B04F}"/>
              </a:ext>
            </a:extLst>
          </p:cNvPr>
          <p:cNvSpPr/>
          <p:nvPr/>
        </p:nvSpPr>
        <p:spPr>
          <a:xfrm>
            <a:off x="3159629" y="2630437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3F4F175-6464-413A-84EB-3178BAE67343}"/>
              </a:ext>
            </a:extLst>
          </p:cNvPr>
          <p:cNvSpPr/>
          <p:nvPr/>
        </p:nvSpPr>
        <p:spPr>
          <a:xfrm>
            <a:off x="3159629" y="2689709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4EE13F-16E2-4586-A7A7-D1B15D25DAB4}"/>
              </a:ext>
            </a:extLst>
          </p:cNvPr>
          <p:cNvSpPr/>
          <p:nvPr/>
        </p:nvSpPr>
        <p:spPr>
          <a:xfrm>
            <a:off x="3159629" y="2748981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416B0C6-F8F2-4BC8-AC1B-DEB08BC4235F}"/>
              </a:ext>
            </a:extLst>
          </p:cNvPr>
          <p:cNvSpPr/>
          <p:nvPr/>
        </p:nvSpPr>
        <p:spPr>
          <a:xfrm>
            <a:off x="3159629" y="2808253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AE84936-CFE2-4351-937E-4FF8255BB182}"/>
              </a:ext>
            </a:extLst>
          </p:cNvPr>
          <p:cNvSpPr/>
          <p:nvPr/>
        </p:nvSpPr>
        <p:spPr>
          <a:xfrm>
            <a:off x="3159629" y="2867525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693AEC4-64A5-4A51-9945-2327963B7BFB}"/>
              </a:ext>
            </a:extLst>
          </p:cNvPr>
          <p:cNvSpPr/>
          <p:nvPr/>
        </p:nvSpPr>
        <p:spPr>
          <a:xfrm>
            <a:off x="3159629" y="2926797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A0859FC-B78D-48FD-BFCE-73BBFBFB2E12}"/>
              </a:ext>
            </a:extLst>
          </p:cNvPr>
          <p:cNvSpPr/>
          <p:nvPr/>
        </p:nvSpPr>
        <p:spPr>
          <a:xfrm>
            <a:off x="3159629" y="2986069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18B546D-5B33-4C11-A92E-7347E1816DB5}"/>
              </a:ext>
            </a:extLst>
          </p:cNvPr>
          <p:cNvSpPr/>
          <p:nvPr/>
        </p:nvSpPr>
        <p:spPr>
          <a:xfrm>
            <a:off x="3159629" y="3045341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B00F5B3-6E01-446B-B6BF-6AF49C72C7A2}"/>
              </a:ext>
            </a:extLst>
          </p:cNvPr>
          <p:cNvSpPr/>
          <p:nvPr/>
        </p:nvSpPr>
        <p:spPr>
          <a:xfrm>
            <a:off x="3159629" y="3104617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F49D6DCD-429F-4E6F-BC3B-C7EE138A3DCB}"/>
              </a:ext>
            </a:extLst>
          </p:cNvPr>
          <p:cNvSpPr/>
          <p:nvPr/>
        </p:nvSpPr>
        <p:spPr>
          <a:xfrm rot="10800000">
            <a:off x="3423981" y="3175239"/>
            <a:ext cx="71235" cy="61409"/>
          </a:xfrm>
          <a:prstGeom prst="triangle">
            <a:avLst/>
          </a:prstGeom>
          <a:solidFill>
            <a:srgbClr val="9F2A5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021B6E07-655F-4245-BF29-CE3B66366692}"/>
              </a:ext>
            </a:extLst>
          </p:cNvPr>
          <p:cNvSpPr/>
          <p:nvPr/>
        </p:nvSpPr>
        <p:spPr>
          <a:xfrm>
            <a:off x="3423980" y="2161466"/>
            <a:ext cx="71235" cy="61409"/>
          </a:xfrm>
          <a:prstGeom prst="triangle">
            <a:avLst/>
          </a:prstGeom>
          <a:solidFill>
            <a:srgbClr val="9F2A5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8E4A6-96B6-4568-B759-46DD417975B7}"/>
              </a:ext>
            </a:extLst>
          </p:cNvPr>
          <p:cNvSpPr txBox="1"/>
          <p:nvPr/>
        </p:nvSpPr>
        <p:spPr>
          <a:xfrm>
            <a:off x="3285665" y="2218824"/>
            <a:ext cx="75769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asdasdasdasdasd</a:t>
            </a:r>
            <a:endParaRPr lang="nl-NL" sz="300" dirty="0">
              <a:solidFill>
                <a:srgbClr val="EAE6D9">
                  <a:alpha val="50000"/>
                </a:srgb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3677172-5184-4541-B51A-C067AF0BB0B4}"/>
              </a:ext>
            </a:extLst>
          </p:cNvPr>
          <p:cNvSpPr txBox="1"/>
          <p:nvPr/>
        </p:nvSpPr>
        <p:spPr>
          <a:xfrm>
            <a:off x="3285665" y="2283594"/>
            <a:ext cx="75769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" dirty="0">
                <a:solidFill>
                  <a:srgbClr val="EAE6D9">
                    <a:alpha val="50000"/>
                  </a:srgbClr>
                </a:solidFill>
              </a:rPr>
              <a:t> </a:t>
            </a:r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asdasd</a:t>
            </a:r>
            <a:r>
              <a:rPr lang="nl-NL" sz="300" dirty="0">
                <a:solidFill>
                  <a:srgbClr val="EAE6D9">
                    <a:alpha val="50000"/>
                  </a:srgbClr>
                </a:solidFill>
              </a:rPr>
              <a:t> </a:t>
            </a:r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asda</a:t>
            </a:r>
            <a:r>
              <a:rPr lang="nl-NL" sz="300" dirty="0">
                <a:solidFill>
                  <a:srgbClr val="EAE6D9">
                    <a:alpha val="50000"/>
                  </a:srgbClr>
                </a:solidFill>
              </a:rPr>
              <a:t> </a:t>
            </a:r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dasd</a:t>
            </a:r>
            <a:r>
              <a:rPr lang="nl-NL" sz="300" dirty="0">
                <a:solidFill>
                  <a:srgbClr val="EAE6D9">
                    <a:alpha val="50000"/>
                  </a:srgbClr>
                </a:solidFill>
              </a:rPr>
              <a:t> </a:t>
            </a:r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ada</a:t>
            </a:r>
            <a:endParaRPr lang="nl-NL" sz="300" dirty="0">
              <a:solidFill>
                <a:srgbClr val="EAE6D9">
                  <a:alpha val="50000"/>
                </a:srgb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BD71E1D-F6E8-4876-90F7-CB561B2358D2}"/>
              </a:ext>
            </a:extLst>
          </p:cNvPr>
          <p:cNvSpPr txBox="1"/>
          <p:nvPr/>
        </p:nvSpPr>
        <p:spPr>
          <a:xfrm>
            <a:off x="3277143" y="2342476"/>
            <a:ext cx="75769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Yukiuin</a:t>
            </a:r>
            <a:r>
              <a:rPr lang="nl-NL" sz="300" dirty="0">
                <a:solidFill>
                  <a:srgbClr val="EAE6D9">
                    <a:alpha val="50000"/>
                  </a:srgbClr>
                </a:solidFill>
              </a:rPr>
              <a:t> </a:t>
            </a:r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ikuikikiuk</a:t>
            </a:r>
            <a:endParaRPr lang="nl-NL" sz="300" dirty="0">
              <a:solidFill>
                <a:srgbClr val="EAE6D9">
                  <a:alpha val="50000"/>
                </a:srgbClr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2E9E017-FD2D-41C4-836C-3D1364691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8" t="34324" r="58706" b="40301"/>
          <a:stretch/>
        </p:blipFill>
        <p:spPr>
          <a:xfrm>
            <a:off x="3848422" y="3787631"/>
            <a:ext cx="4332260" cy="1643130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57E2BA7-D86C-43FE-B970-428296110885}"/>
              </a:ext>
            </a:extLst>
          </p:cNvPr>
          <p:cNvGrpSpPr/>
          <p:nvPr/>
        </p:nvGrpSpPr>
        <p:grpSpPr>
          <a:xfrm>
            <a:off x="4111355" y="2862338"/>
            <a:ext cx="1334505" cy="369332"/>
            <a:chOff x="6846094" y="2917255"/>
            <a:chExt cx="1334505" cy="36933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84DC2FB-C05E-42C3-925A-0C57DBC84937}"/>
                </a:ext>
              </a:extLst>
            </p:cNvPr>
            <p:cNvSpPr/>
            <p:nvPr/>
          </p:nvSpPr>
          <p:spPr>
            <a:xfrm>
              <a:off x="6846094" y="2989945"/>
              <a:ext cx="1328115" cy="262055"/>
            </a:xfrm>
            <a:prstGeom prst="rect">
              <a:avLst/>
            </a:prstGeom>
            <a:solidFill>
              <a:srgbClr val="4F458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45DB38A-6464-4FE3-B275-607F4EBB1FAD}"/>
                </a:ext>
              </a:extLst>
            </p:cNvPr>
            <p:cNvSpPr txBox="1"/>
            <p:nvPr/>
          </p:nvSpPr>
          <p:spPr>
            <a:xfrm>
              <a:off x="6846094" y="2917255"/>
              <a:ext cx="1334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solidFill>
                    <a:srgbClr val="EAE6D9"/>
                  </a:solidFill>
                </a:rPr>
                <a:t>Track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8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Kozuka Gothic Pro H"/>
        <a:ea typeface=""/>
        <a:cs typeface=""/>
      </a:majorFont>
      <a:minorFont>
        <a:latin typeface="Eras Light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Kozuka Gothic Pro H</vt:lpstr>
      <vt:lpstr>Arial</vt:lpstr>
      <vt:lpstr>Eras Light ITC</vt:lpstr>
      <vt:lpstr>Office Theme</vt:lpstr>
      <vt:lpstr>ultraviolent junglist</vt:lpstr>
      <vt:lpstr>ideas</vt:lpstr>
      <vt:lpstr>color scheme</vt:lpstr>
      <vt:lpstr>atomic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Ultraviolent Junglist</dc:title>
  <dc:creator>Timmy Kokke</dc:creator>
  <cp:lastModifiedBy>Timmy Kokke</cp:lastModifiedBy>
  <cp:revision>9</cp:revision>
  <dcterms:created xsi:type="dcterms:W3CDTF">2017-09-15T11:45:13Z</dcterms:created>
  <dcterms:modified xsi:type="dcterms:W3CDTF">2017-09-19T17:19:20Z</dcterms:modified>
</cp:coreProperties>
</file>