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AF6"/>
    <a:srgbClr val="9F2A55"/>
    <a:srgbClr val="1A0F24"/>
    <a:srgbClr val="4F4584"/>
    <a:srgbClr val="868FBA"/>
    <a:srgbClr val="EAE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336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DDB2-A747-409A-8DD0-F81FB8A08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AA1AC-9DC9-4907-8D74-110CF7F07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973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B261-06AC-473D-87D1-93CBEC94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A001C-5894-4C8C-B796-BDB533DDC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49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17BB-99A9-4C2D-930C-53D3547F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A6186-1D84-49FE-9432-E1EF4BEA2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77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61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F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4E86E-179A-468E-A181-4C4D7D3A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D3691-3B12-4EE7-9826-BC180631D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76B8B-026E-43B0-A3E8-5FF907359DBC}"/>
              </a:ext>
            </a:extLst>
          </p:cNvPr>
          <p:cNvSpPr/>
          <p:nvPr userDrawn="1"/>
        </p:nvSpPr>
        <p:spPr>
          <a:xfrm>
            <a:off x="-555584" y="4998331"/>
            <a:ext cx="291253" cy="291253"/>
          </a:xfrm>
          <a:prstGeom prst="rect">
            <a:avLst/>
          </a:prstGeom>
          <a:solidFill>
            <a:srgbClr val="1A0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8E24D-DC6A-4BF3-BC46-7BED2001B5BE}"/>
              </a:ext>
            </a:extLst>
          </p:cNvPr>
          <p:cNvSpPr/>
          <p:nvPr userDrawn="1"/>
        </p:nvSpPr>
        <p:spPr>
          <a:xfrm>
            <a:off x="-555584" y="5390435"/>
            <a:ext cx="291253" cy="291253"/>
          </a:xfrm>
          <a:prstGeom prst="rect">
            <a:avLst/>
          </a:prstGeom>
          <a:solidFill>
            <a:srgbClr val="E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0ED53-3960-427E-AB5A-7B47F29595A6}"/>
              </a:ext>
            </a:extLst>
          </p:cNvPr>
          <p:cNvSpPr/>
          <p:nvPr userDrawn="1"/>
        </p:nvSpPr>
        <p:spPr>
          <a:xfrm>
            <a:off x="-555584" y="5782539"/>
            <a:ext cx="291253" cy="291253"/>
          </a:xfrm>
          <a:prstGeom prst="rect">
            <a:avLst/>
          </a:prstGeom>
          <a:solidFill>
            <a:srgbClr val="9F2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0909F0-7AD6-4066-B508-7D49EE7BC81F}"/>
              </a:ext>
            </a:extLst>
          </p:cNvPr>
          <p:cNvSpPr/>
          <p:nvPr userDrawn="1"/>
        </p:nvSpPr>
        <p:spPr>
          <a:xfrm>
            <a:off x="-555584" y="6174643"/>
            <a:ext cx="291253" cy="291253"/>
          </a:xfrm>
          <a:prstGeom prst="rect">
            <a:avLst/>
          </a:prstGeom>
          <a:solidFill>
            <a:srgbClr val="D5D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DAEB2-C097-4DF6-A0EB-A8AA3450AC66}"/>
              </a:ext>
            </a:extLst>
          </p:cNvPr>
          <p:cNvSpPr/>
          <p:nvPr userDrawn="1"/>
        </p:nvSpPr>
        <p:spPr>
          <a:xfrm>
            <a:off x="-555585" y="6566747"/>
            <a:ext cx="291253" cy="291253"/>
          </a:xfrm>
          <a:prstGeom prst="rect">
            <a:avLst/>
          </a:prstGeom>
          <a:solidFill>
            <a:srgbClr val="4F4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63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F2A5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D5DAF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5DAF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5DAF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5DAF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5DAF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6F65-9A24-4B66-AC0B-03C236967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Ultraviolent Junglist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F383A-BF4B-422F-8A60-3911742B7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Ultraviolent </a:t>
            </a:r>
            <a:r>
              <a:rPr lang="nl-NL" dirty="0" err="1"/>
              <a:t>electronic</a:t>
            </a:r>
            <a:r>
              <a:rPr lang="nl-NL" dirty="0"/>
              <a:t> </a:t>
            </a:r>
            <a:r>
              <a:rPr lang="nl-NL" dirty="0" err="1"/>
              <a:t>music</a:t>
            </a:r>
            <a:r>
              <a:rPr lang="nl-NL" dirty="0"/>
              <a:t> workstation</a:t>
            </a:r>
          </a:p>
        </p:txBody>
      </p:sp>
    </p:spTree>
    <p:extLst>
      <p:ext uri="{BB962C8B-B14F-4D97-AF65-F5344CB8AC3E}">
        <p14:creationId xmlns:p14="http://schemas.microsoft.com/office/powerpoint/2010/main" val="102248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8E8B-AF63-47E3-94D2-E974F8C4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ideas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84E9-3600-4E74-A678-0B74A116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 modes – </a:t>
            </a:r>
            <a:r>
              <a:rPr lang="nl-NL" dirty="0" err="1"/>
              <a:t>maybe</a:t>
            </a:r>
            <a:r>
              <a:rPr lang="nl-NL" dirty="0"/>
              <a:t> even 2 apps?</a:t>
            </a:r>
          </a:p>
          <a:p>
            <a:pPr lvl="1"/>
            <a:r>
              <a:rPr lang="nl-NL" dirty="0" err="1"/>
              <a:t>Edit</a:t>
            </a:r>
            <a:endParaRPr lang="nl-NL" dirty="0"/>
          </a:p>
          <a:p>
            <a:pPr lvl="1"/>
            <a:r>
              <a:rPr lang="nl-NL" dirty="0"/>
              <a:t>Live</a:t>
            </a:r>
          </a:p>
          <a:p>
            <a:r>
              <a:rPr lang="nl-NL" dirty="0"/>
              <a:t>(pseudo) random </a:t>
            </a:r>
            <a:r>
              <a:rPr lang="nl-NL" dirty="0" err="1"/>
              <a:t>selecting</a:t>
            </a:r>
            <a:r>
              <a:rPr lang="nl-NL" dirty="0"/>
              <a:t> </a:t>
            </a:r>
            <a:r>
              <a:rPr lang="nl-NL" dirty="0" err="1"/>
              <a:t>parts</a:t>
            </a:r>
            <a:r>
              <a:rPr lang="nl-NL" dirty="0"/>
              <a:t> of samples</a:t>
            </a:r>
          </a:p>
          <a:p>
            <a:r>
              <a:rPr lang="nl-NL" dirty="0" err="1"/>
              <a:t>Playing</a:t>
            </a:r>
            <a:r>
              <a:rPr lang="nl-NL" dirty="0"/>
              <a:t> multiple tracks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818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945E-9CCC-460B-A3AE-09FB9856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35D3-9F31-4A22-B838-E53D83EC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A993B9-4DB5-40C8-9B1E-3516677726E7}"/>
              </a:ext>
            </a:extLst>
          </p:cNvPr>
          <p:cNvSpPr/>
          <p:nvPr/>
        </p:nvSpPr>
        <p:spPr>
          <a:xfrm>
            <a:off x="2332759" y="3619474"/>
            <a:ext cx="291253" cy="291253"/>
          </a:xfrm>
          <a:prstGeom prst="rect">
            <a:avLst/>
          </a:prstGeom>
          <a:solidFill>
            <a:srgbClr val="1A0F2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1A0F2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10DCB7-B205-43A4-B418-2A20DFD970E4}"/>
              </a:ext>
            </a:extLst>
          </p:cNvPr>
          <p:cNvSpPr/>
          <p:nvPr/>
        </p:nvSpPr>
        <p:spPr>
          <a:xfrm>
            <a:off x="2332759" y="4011578"/>
            <a:ext cx="291253" cy="291253"/>
          </a:xfrm>
          <a:prstGeom prst="rect">
            <a:avLst/>
          </a:prstGeom>
          <a:solidFill>
            <a:srgbClr val="EAE6D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BFB0A-0FFE-4C00-B491-89403EFDD674}"/>
              </a:ext>
            </a:extLst>
          </p:cNvPr>
          <p:cNvSpPr/>
          <p:nvPr/>
        </p:nvSpPr>
        <p:spPr>
          <a:xfrm>
            <a:off x="2332759" y="4403682"/>
            <a:ext cx="291253" cy="291253"/>
          </a:xfrm>
          <a:prstGeom prst="rect">
            <a:avLst/>
          </a:prstGeom>
          <a:solidFill>
            <a:srgbClr val="9F2A5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5D913-235F-41AB-8F97-AC11365EA7AE}"/>
              </a:ext>
            </a:extLst>
          </p:cNvPr>
          <p:cNvSpPr/>
          <p:nvPr/>
        </p:nvSpPr>
        <p:spPr>
          <a:xfrm>
            <a:off x="2332759" y="4795786"/>
            <a:ext cx="291253" cy="291253"/>
          </a:xfrm>
          <a:prstGeom prst="rect">
            <a:avLst/>
          </a:prstGeom>
          <a:solidFill>
            <a:srgbClr val="D5DA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EB27D-C775-4F64-AD1E-765CB5431B04}"/>
              </a:ext>
            </a:extLst>
          </p:cNvPr>
          <p:cNvSpPr/>
          <p:nvPr/>
        </p:nvSpPr>
        <p:spPr>
          <a:xfrm>
            <a:off x="2332758" y="5187890"/>
            <a:ext cx="291253" cy="291253"/>
          </a:xfrm>
          <a:prstGeom prst="rect">
            <a:avLst/>
          </a:prstGeom>
          <a:solidFill>
            <a:srgbClr val="4F458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1A0F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Kozuka Gothic Pro H"/>
        <a:ea typeface=""/>
        <a:cs typeface=""/>
      </a:majorFont>
      <a:minorFont>
        <a:latin typeface="Eras Light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Kozuka Gothic Pro H</vt:lpstr>
      <vt:lpstr>Arial</vt:lpstr>
      <vt:lpstr>Eras Light ITC</vt:lpstr>
      <vt:lpstr>Office Theme</vt:lpstr>
      <vt:lpstr>Ultraviolent Junglist</vt:lpstr>
      <vt:lpstr>ideas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Ultraviolent Junglist</dc:title>
  <dc:creator>Timmy Kokke</dc:creator>
  <cp:lastModifiedBy>Timmy Kokke</cp:lastModifiedBy>
  <cp:revision>5</cp:revision>
  <dcterms:created xsi:type="dcterms:W3CDTF">2017-09-15T11:45:13Z</dcterms:created>
  <dcterms:modified xsi:type="dcterms:W3CDTF">2017-09-15T22:05:42Z</dcterms:modified>
</cp:coreProperties>
</file>