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종혁" initials="이" lastIdx="3" clrIdx="0">
    <p:extLst>
      <p:ext uri="{19B8F6BF-5375-455C-9EA6-DF929625EA0E}">
        <p15:presenceInfo xmlns:p15="http://schemas.microsoft.com/office/powerpoint/2012/main" userId="이종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2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2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1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9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6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6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E05CE-CDEC-49C9-90B6-0D17C777027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DB2B7-231F-48E0-AD7B-658DB38E90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3353-4BC7-4B0E-88B1-4A5121A1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/>
              <a:t>백준 </a:t>
            </a:r>
            <a:r>
              <a:rPr lang="en-US" altLang="ko-KR" sz="7200" dirty="0"/>
              <a:t>2287 - </a:t>
            </a:r>
            <a:r>
              <a:rPr lang="ko-KR" altLang="en-US" sz="7200" dirty="0" err="1"/>
              <a:t>모노디지털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A1DEBD-F08F-4994-AE65-3478429D4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이종혁</a:t>
            </a:r>
          </a:p>
        </p:txBody>
      </p:sp>
    </p:spTree>
    <p:extLst>
      <p:ext uri="{BB962C8B-B14F-4D97-AF65-F5344CB8AC3E}">
        <p14:creationId xmlns:p14="http://schemas.microsoft.com/office/powerpoint/2010/main" val="255974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91D6-FA08-4309-9FE8-38958594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C882D0-65E8-40E5-9092-75BB5C82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24991"/>
            <a:ext cx="8267431" cy="2976619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409F7ED2-DA71-436A-84FF-34A93FDCA789}"/>
              </a:ext>
            </a:extLst>
          </p:cNvPr>
          <p:cNvSpPr/>
          <p:nvPr/>
        </p:nvSpPr>
        <p:spPr>
          <a:xfrm>
            <a:off x="5809673" y="286603"/>
            <a:ext cx="4553527" cy="117274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라면</a:t>
            </a:r>
            <a:r>
              <a:rPr lang="en-US" altLang="ko-KR" dirty="0"/>
              <a:t>, 5</a:t>
            </a:r>
            <a:r>
              <a:rPr lang="ko-KR" altLang="en-US" dirty="0"/>
              <a:t>를 </a:t>
            </a:r>
            <a:r>
              <a:rPr lang="en-US" altLang="ko-KR" dirty="0"/>
              <a:t>8</a:t>
            </a:r>
            <a:r>
              <a:rPr lang="ko-KR" altLang="en-US" dirty="0"/>
              <a:t>회까지 사용해 사칙연산을 적용하여 입력한 숫자를 만들라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 중에서 가장 </a:t>
            </a:r>
            <a:r>
              <a:rPr lang="en-US" altLang="ko-KR" dirty="0"/>
              <a:t>5</a:t>
            </a:r>
            <a:r>
              <a:rPr lang="ko-KR" altLang="en-US" dirty="0"/>
              <a:t>가 적게 사용된 횟수는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D4216F-1D39-4BAB-8974-48BA6E8B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889241"/>
            <a:ext cx="8027671" cy="10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6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9EE5A-951D-48B0-AB66-D9ECE550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A69F3-A051-49E3-AC39-CC8036DB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k</a:t>
            </a:r>
            <a:r>
              <a:rPr lang="ko-KR" altLang="en-US" dirty="0"/>
              <a:t>가 사용된 횟수 </a:t>
            </a:r>
            <a:r>
              <a:rPr lang="en-US" altLang="ko-KR" dirty="0"/>
              <a:t>1~8 </a:t>
            </a:r>
            <a:r>
              <a:rPr lang="ko-KR" altLang="en-US" dirty="0"/>
              <a:t>마다 저장공간을 구분하기</a:t>
            </a:r>
            <a:endParaRPr lang="en-US" altLang="ko-KR" dirty="0"/>
          </a:p>
          <a:p>
            <a:r>
              <a:rPr lang="en-US" altLang="ko-KR" dirty="0"/>
              <a:t>ex) 1 : 5, 2 : 5/5, 55, 5*5, …</a:t>
            </a:r>
          </a:p>
          <a:p>
            <a:r>
              <a:rPr lang="en-US" altLang="ko-KR" dirty="0"/>
              <a:t>-&gt;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로 구분된 자료구조가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이미</a:t>
            </a:r>
            <a:r>
              <a:rPr lang="en-US" altLang="ko-KR" dirty="0"/>
              <a:t> </a:t>
            </a:r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en-US" altLang="ko-KR" dirty="0"/>
              <a:t>, j</a:t>
            </a:r>
            <a:r>
              <a:rPr lang="ko-KR" altLang="en-US" dirty="0"/>
              <a:t>에 저장된 수들의 사칙연산 결과값을</a:t>
            </a:r>
            <a:r>
              <a:rPr lang="en-US" altLang="ko-KR" dirty="0"/>
              <a:t> </a:t>
            </a:r>
            <a:r>
              <a:rPr lang="en-US" altLang="ko-KR" dirty="0" err="1"/>
              <a:t>i+j</a:t>
            </a:r>
            <a:r>
              <a:rPr lang="en-US" altLang="ko-KR" dirty="0"/>
              <a:t> </a:t>
            </a:r>
            <a:r>
              <a:rPr lang="ko-KR" altLang="en-US" dirty="0"/>
              <a:t>인덱스에 추가하는</a:t>
            </a:r>
            <a:r>
              <a:rPr lang="en-US" altLang="ko-KR" dirty="0"/>
              <a:t> </a:t>
            </a:r>
            <a:r>
              <a:rPr lang="ko-KR" altLang="en-US" dirty="0"/>
              <a:t>것을 반복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en-US" altLang="ko-KR" dirty="0" err="1"/>
              <a:t>i+j</a:t>
            </a:r>
            <a:r>
              <a:rPr lang="en-US" altLang="ko-KR" dirty="0"/>
              <a:t>&lt; 9</a:t>
            </a:r>
            <a:r>
              <a:rPr lang="ko-KR" altLang="en-US" dirty="0"/>
              <a:t>라는 조건을 지켜야 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 (0&lt; </a:t>
            </a:r>
            <a:r>
              <a:rPr lang="en-US" altLang="ko-KR" dirty="0" err="1"/>
              <a:t>i</a:t>
            </a:r>
            <a:r>
              <a:rPr lang="en-US" altLang="ko-KR" dirty="0"/>
              <a:t>, j &lt; 9</a:t>
            </a:r>
            <a:r>
              <a:rPr lang="ko-KR" altLang="en-US" dirty="0"/>
              <a:t>의 자연수</a:t>
            </a:r>
            <a:r>
              <a:rPr lang="en-US" altLang="ko-KR" dirty="0"/>
              <a:t>)</a:t>
            </a:r>
            <a:r>
              <a:rPr lang="ko-KR" altLang="en-US" dirty="0"/>
              <a:t>라는 조건을 지켜야한다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 모든 </a:t>
            </a:r>
            <a:r>
              <a:rPr lang="en-US" altLang="ko-KR" dirty="0"/>
              <a:t>DP </a:t>
            </a:r>
            <a:r>
              <a:rPr lang="ko-KR" altLang="en-US" dirty="0" err="1"/>
              <a:t>누적합</a:t>
            </a:r>
            <a:r>
              <a:rPr lang="ko-KR" altLang="en-US" dirty="0"/>
              <a:t> 데이터 중에서 입력한 숫자 </a:t>
            </a:r>
            <a:r>
              <a:rPr lang="en-US" altLang="ko-KR" dirty="0"/>
              <a:t>a</a:t>
            </a:r>
            <a:r>
              <a:rPr lang="ko-KR" altLang="en-US" dirty="0"/>
              <a:t>를 탐색해 </a:t>
            </a:r>
            <a:r>
              <a:rPr lang="en-US" altLang="ko-KR" dirty="0"/>
              <a:t>key</a:t>
            </a:r>
            <a:r>
              <a:rPr lang="ko-KR" altLang="en-US" dirty="0"/>
              <a:t>를 알아내고</a:t>
            </a:r>
            <a:r>
              <a:rPr lang="en-US" altLang="ko-KR" dirty="0"/>
              <a:t>, </a:t>
            </a:r>
            <a:r>
              <a:rPr lang="ko-KR" altLang="en-US" dirty="0"/>
              <a:t>그 숫자의 </a:t>
            </a:r>
            <a:r>
              <a:rPr lang="en-US" altLang="ko-KR" dirty="0"/>
              <a:t>key</a:t>
            </a:r>
            <a:r>
              <a:rPr lang="ko-KR" altLang="en-US" dirty="0"/>
              <a:t>중 가장 작은 값을 반환하면 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1F9BA-433C-4DA3-8EBC-E3043832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1 - </a:t>
            </a:r>
            <a:r>
              <a:rPr lang="ko-KR" altLang="en-US" dirty="0"/>
              <a:t>도입부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1CD790-C878-4E8B-9649-39500DCE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2655"/>
            <a:ext cx="6877050" cy="3867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12EF9-2ED0-4482-9FD4-B6DA5424A3DF}"/>
              </a:ext>
            </a:extLst>
          </p:cNvPr>
          <p:cNvSpPr txBox="1"/>
          <p:nvPr/>
        </p:nvSpPr>
        <p:spPr>
          <a:xfrm>
            <a:off x="8267700" y="1962150"/>
            <a:ext cx="3457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set</a:t>
            </a:r>
            <a:r>
              <a:rPr lang="ko-KR" altLang="en-US" sz="2000" dirty="0"/>
              <a:t> 자료구조 이용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set</a:t>
            </a:r>
            <a:r>
              <a:rPr lang="ko-KR" altLang="en-US" sz="2000" dirty="0"/>
              <a:t>은 </a:t>
            </a:r>
            <a:r>
              <a:rPr lang="en-US" altLang="ko-KR" sz="2000" dirty="0"/>
              <a:t>key,</a:t>
            </a:r>
            <a:r>
              <a:rPr lang="ko-KR" altLang="en-US" sz="2000" dirty="0"/>
              <a:t>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가진 자료구조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</a:t>
            </a:r>
            <a:r>
              <a:rPr lang="en-US" altLang="ko-KR" sz="2000" dirty="0"/>
              <a:t>key</a:t>
            </a:r>
            <a:r>
              <a:rPr lang="ko-KR" altLang="en-US" sz="2000" dirty="0"/>
              <a:t>에 중복된 값을 허용하지 않음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 탐색 효율을 높일 수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4860D-4208-444B-9B1E-16F443B6A1F7}"/>
              </a:ext>
            </a:extLst>
          </p:cNvPr>
          <p:cNvSpPr txBox="1"/>
          <p:nvPr/>
        </p:nvSpPr>
        <p:spPr>
          <a:xfrm>
            <a:off x="8420100" y="4133850"/>
            <a:ext cx="316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먼저 </a:t>
            </a:r>
            <a:r>
              <a:rPr lang="ko-KR" altLang="en-US" dirty="0" err="1"/>
              <a:t>해야할</a:t>
            </a:r>
            <a:r>
              <a:rPr lang="ko-KR" altLang="en-US" dirty="0"/>
              <a:t> 일은</a:t>
            </a:r>
            <a:r>
              <a:rPr lang="en-US" altLang="ko-KR" dirty="0"/>
              <a:t> base</a:t>
            </a:r>
            <a:r>
              <a:rPr lang="ko-KR" altLang="en-US" dirty="0"/>
              <a:t> </a:t>
            </a:r>
            <a:r>
              <a:rPr lang="en-US" altLang="ko-KR" dirty="0" err="1"/>
              <a:t>dp</a:t>
            </a:r>
            <a:r>
              <a:rPr lang="ko-KR" altLang="en-US" dirty="0"/>
              <a:t>를 작성해주는 것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 s</a:t>
            </a:r>
            <a:r>
              <a:rPr lang="ko-KR" altLang="en-US" dirty="0"/>
              <a:t>에 </a:t>
            </a:r>
            <a:r>
              <a:rPr lang="en-US" altLang="ko-KR" dirty="0"/>
              <a:t>k</a:t>
            </a:r>
            <a:r>
              <a:rPr lang="ko-KR" altLang="en-US" dirty="0"/>
              <a:t> </a:t>
            </a:r>
            <a:r>
              <a:rPr lang="en-US" altLang="ko-KR" dirty="0"/>
              <a:t>=1,</a:t>
            </a:r>
            <a:r>
              <a:rPr lang="ko-KR" altLang="en-US" dirty="0"/>
              <a:t> </a:t>
            </a:r>
            <a:r>
              <a:rPr lang="en-US" altLang="ko-KR" dirty="0"/>
              <a:t>2, 3, …, 8</a:t>
            </a:r>
            <a:r>
              <a:rPr lang="ko-KR" altLang="en-US" dirty="0"/>
              <a:t>에 해당하는 </a:t>
            </a:r>
            <a:r>
              <a:rPr lang="en-US" altLang="ko-KR" dirty="0"/>
              <a:t>5, 55, 555, …, 55555555</a:t>
            </a:r>
            <a:r>
              <a:rPr lang="ko-KR" altLang="en-US" dirty="0"/>
              <a:t>를 입력해주어야 함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653CC355-53D4-41A0-AF3D-49E89FAC42A1}"/>
              </a:ext>
            </a:extLst>
          </p:cNvPr>
          <p:cNvSpPr/>
          <p:nvPr/>
        </p:nvSpPr>
        <p:spPr>
          <a:xfrm>
            <a:off x="6827116" y="286603"/>
            <a:ext cx="3810000" cy="108551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두 개의 </a:t>
            </a:r>
            <a:r>
              <a:rPr lang="en-US" altLang="ko-KR" dirty="0"/>
              <a:t>iterator</a:t>
            </a:r>
            <a:r>
              <a:rPr lang="ko-KR" altLang="en-US" dirty="0"/>
              <a:t>는 두 개의 키 </a:t>
            </a:r>
            <a:r>
              <a:rPr lang="ko-KR" altLang="en-US" dirty="0" err="1"/>
              <a:t>포함되어있는</a:t>
            </a:r>
            <a:r>
              <a:rPr lang="ko-KR" altLang="en-US" dirty="0"/>
              <a:t> 두 자연수를 </a:t>
            </a:r>
            <a:endParaRPr lang="en-US" altLang="ko-KR" dirty="0"/>
          </a:p>
          <a:p>
            <a:pPr algn="ctr"/>
            <a:r>
              <a:rPr lang="ko-KR" altLang="en-US" dirty="0"/>
              <a:t>더해주기 위해 선언</a:t>
            </a:r>
          </a:p>
        </p:txBody>
      </p:sp>
    </p:spTree>
    <p:extLst>
      <p:ext uri="{BB962C8B-B14F-4D97-AF65-F5344CB8AC3E}">
        <p14:creationId xmlns:p14="http://schemas.microsoft.com/office/powerpoint/2010/main" val="3866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2019-C180-4591-B841-892833EA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2 - </a:t>
            </a:r>
            <a:r>
              <a:rPr lang="ko-KR" altLang="en-US" dirty="0" err="1"/>
              <a:t>연산부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1B20A3-E0B0-4790-BA6D-C85DC39D4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" y="1954216"/>
            <a:ext cx="4724929" cy="4310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CFA51-BD61-46B6-8CA9-54939688CD51}"/>
              </a:ext>
            </a:extLst>
          </p:cNvPr>
          <p:cNvSpPr txBox="1"/>
          <p:nvPr/>
        </p:nvSpPr>
        <p:spPr>
          <a:xfrm>
            <a:off x="6096000" y="1954216"/>
            <a:ext cx="57450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반복자 </a:t>
            </a:r>
            <a:r>
              <a:rPr lang="en-US" altLang="ko-KR" dirty="0"/>
              <a:t>I, k</a:t>
            </a:r>
            <a:r>
              <a:rPr lang="ko-KR" altLang="en-US" dirty="0"/>
              <a:t>를 이용한 이중 </a:t>
            </a:r>
            <a:r>
              <a:rPr lang="en-US" altLang="ko-KR" dirty="0"/>
              <a:t>for</a:t>
            </a:r>
            <a:r>
              <a:rPr lang="ko-KR" altLang="en-US" dirty="0"/>
              <a:t>문으로</a:t>
            </a:r>
            <a:endParaRPr lang="en-US" altLang="ko-KR" dirty="0"/>
          </a:p>
          <a:p>
            <a:r>
              <a:rPr lang="en-US" altLang="ko-KR" dirty="0"/>
              <a:t>      key </a:t>
            </a:r>
            <a:r>
              <a:rPr lang="en-US" altLang="ko-KR" dirty="0" err="1"/>
              <a:t>i</a:t>
            </a:r>
            <a:r>
              <a:rPr lang="en-US" altLang="ko-KR" dirty="0"/>
              <a:t>, j</a:t>
            </a:r>
            <a:r>
              <a:rPr lang="ko-KR" altLang="en-US" dirty="0"/>
              <a:t>의 포인팅이 필요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iterator</a:t>
            </a:r>
            <a:r>
              <a:rPr lang="ko-KR" altLang="en-US" dirty="0"/>
              <a:t>을 이용해 각 </a:t>
            </a:r>
            <a:r>
              <a:rPr lang="en-US" altLang="ko-KR" dirty="0"/>
              <a:t>key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들의 사칙연산을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s[</a:t>
            </a:r>
            <a:r>
              <a:rPr lang="en-US" altLang="ko-KR" dirty="0" err="1"/>
              <a:t>i</a:t>
            </a:r>
            <a:r>
              <a:rPr lang="en-US" altLang="ko-KR" dirty="0"/>
              <a:t>].begin(), s[</a:t>
            </a:r>
            <a:r>
              <a:rPr lang="en-US" altLang="ko-KR" dirty="0" err="1"/>
              <a:t>i</a:t>
            </a:r>
            <a:r>
              <a:rPr lang="en-US" altLang="ko-KR" dirty="0"/>
              <a:t>].end()</a:t>
            </a:r>
            <a:r>
              <a:rPr lang="ko-KR" altLang="en-US" dirty="0"/>
              <a:t>는 즉 </a:t>
            </a:r>
            <a:r>
              <a:rPr lang="en-US" altLang="ko-KR" dirty="0"/>
              <a:t>key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ko-KR" altLang="en-US" dirty="0" err="1"/>
              <a:t>포함되어있는</a:t>
            </a:r>
            <a:r>
              <a:rPr lang="ko-KR" altLang="en-US" dirty="0"/>
              <a:t> 모든 </a:t>
            </a:r>
            <a:r>
              <a:rPr lang="en-US" altLang="ko-KR" dirty="0"/>
              <a:t>value</a:t>
            </a:r>
            <a:r>
              <a:rPr lang="ko-KR" altLang="en-US" dirty="0"/>
              <a:t>를 순환한다는 것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뺄셈의 경우</a:t>
            </a:r>
            <a:r>
              <a:rPr lang="en-US" altLang="ko-KR" dirty="0"/>
              <a:t>, </a:t>
            </a:r>
            <a:r>
              <a:rPr lang="ko-KR" altLang="en-US" dirty="0"/>
              <a:t>탐색할 숫자의 범위는 </a:t>
            </a:r>
            <a:r>
              <a:rPr lang="en-US" altLang="ko-KR" dirty="0"/>
              <a:t>1</a:t>
            </a:r>
            <a:r>
              <a:rPr lang="ko-KR" altLang="en-US" dirty="0" err="1"/>
              <a:t>부터이므로</a:t>
            </a:r>
            <a:r>
              <a:rPr lang="en-US" altLang="ko-KR" dirty="0"/>
              <a:t>5-5 = 0</a:t>
            </a:r>
            <a:r>
              <a:rPr lang="ko-KR" altLang="en-US" dirty="0"/>
              <a:t>과 같은 숫자가 의미가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나눗셈의 경우</a:t>
            </a:r>
            <a:r>
              <a:rPr lang="en-US" altLang="ko-KR" dirty="0"/>
              <a:t>, </a:t>
            </a:r>
            <a:r>
              <a:rPr lang="ko-KR" altLang="en-US" dirty="0"/>
              <a:t>분모가 </a:t>
            </a:r>
            <a:r>
              <a:rPr lang="en-US" altLang="ko-KR" dirty="0"/>
              <a:t>0</a:t>
            </a:r>
            <a:r>
              <a:rPr lang="ko-KR" altLang="en-US" dirty="0"/>
              <a:t>이거나 분모가 분자보다 클 경우를 제외해주어야 함</a:t>
            </a:r>
            <a:r>
              <a:rPr lang="en-US" altLang="ko-KR" dirty="0"/>
              <a:t>(</a:t>
            </a:r>
            <a:r>
              <a:rPr lang="ko-KR" altLang="en-US" dirty="0"/>
              <a:t>구하는 값이 자연수이고</a:t>
            </a:r>
            <a:r>
              <a:rPr lang="en-US" altLang="ko-KR" dirty="0"/>
              <a:t>, </a:t>
            </a:r>
            <a:r>
              <a:rPr lang="ko-KR" altLang="en-US" dirty="0"/>
              <a:t>변수는 </a:t>
            </a:r>
            <a:r>
              <a:rPr lang="en-US" altLang="ko-KR" dirty="0"/>
              <a:t>int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167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B679-21C8-40E0-947B-624078F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3 - </a:t>
            </a:r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EEFDEB-3A38-4A45-907E-A4212D2A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347" y="1854922"/>
            <a:ext cx="349142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0921E-CCD7-4BCA-8826-7BFA24731B1F}"/>
              </a:ext>
            </a:extLst>
          </p:cNvPr>
          <p:cNvSpPr txBox="1"/>
          <p:nvPr/>
        </p:nvSpPr>
        <p:spPr>
          <a:xfrm>
            <a:off x="4918354" y="1854922"/>
            <a:ext cx="59071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반복자 한 개를 이용하여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 ~ 8</a:t>
            </a:r>
            <a:r>
              <a:rPr lang="ko-KR" altLang="en-US" sz="1600" dirty="0"/>
              <a:t>까지의 </a:t>
            </a:r>
            <a:r>
              <a:rPr lang="en-US" altLang="ko-KR" sz="1600" dirty="0"/>
              <a:t>key</a:t>
            </a:r>
            <a:r>
              <a:rPr lang="ko-KR" altLang="en-US" sz="1600" dirty="0"/>
              <a:t>를 전부 탐색하고</a:t>
            </a:r>
            <a:r>
              <a:rPr lang="en-US" altLang="ko-KR" sz="1600" dirty="0"/>
              <a:t>,</a:t>
            </a:r>
            <a:r>
              <a:rPr lang="ko-KR" altLang="en-US" sz="1600" dirty="0"/>
              <a:t> 숫자 </a:t>
            </a:r>
            <a:r>
              <a:rPr lang="en-US" altLang="ko-KR" sz="1600" dirty="0"/>
              <a:t>a</a:t>
            </a:r>
            <a:r>
              <a:rPr lang="ko-KR" altLang="en-US" sz="1600" dirty="0"/>
              <a:t>가 있는 지 확인</a:t>
            </a:r>
            <a:r>
              <a:rPr lang="en-US" altLang="ko-KR" sz="1600" dirty="0"/>
              <a:t>( *it1 == target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result </a:t>
            </a:r>
            <a:r>
              <a:rPr lang="ko-KR" altLang="en-US" sz="1600" dirty="0"/>
              <a:t>를 양수가 아닌 값으로 초기화</a:t>
            </a:r>
            <a:r>
              <a:rPr lang="en-US" altLang="ko-KR" sz="1600" dirty="0"/>
              <a:t>,</a:t>
            </a:r>
            <a:r>
              <a:rPr lang="ko-KR" altLang="en-US" sz="1600" dirty="0"/>
              <a:t> 선형탐색 특성상 최초 </a:t>
            </a:r>
            <a:r>
              <a:rPr lang="en-US" altLang="ko-KR" sz="1600" dirty="0"/>
              <a:t>*it1 == targe</a:t>
            </a:r>
            <a:r>
              <a:rPr lang="ko-KR" altLang="en-US" sz="1600" dirty="0"/>
              <a:t>인 시점이 가장 길이가 짧은 </a:t>
            </a:r>
            <a:r>
              <a:rPr lang="en-US" altLang="ko-KR" sz="1600" dirty="0"/>
              <a:t>k</a:t>
            </a:r>
            <a:r>
              <a:rPr lang="ko-KR" altLang="en-US" sz="1600" dirty="0"/>
              <a:t>수일 것</a:t>
            </a:r>
            <a:r>
              <a:rPr lang="en-US" altLang="ko-KR" sz="1600" dirty="0"/>
              <a:t>. </a:t>
            </a:r>
            <a:r>
              <a:rPr lang="ko-KR" altLang="en-US" sz="1600" dirty="0"/>
              <a:t>때문에 </a:t>
            </a:r>
            <a:r>
              <a:rPr lang="ko-KR" altLang="en-US" sz="1600" dirty="0" err="1"/>
              <a:t>발견시</a:t>
            </a:r>
            <a:r>
              <a:rPr lang="ko-KR" altLang="en-US" sz="1600" dirty="0"/>
              <a:t> 즉시 </a:t>
            </a:r>
            <a:r>
              <a:rPr lang="en-US" altLang="ko-KR" sz="1600" dirty="0"/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result</a:t>
            </a:r>
            <a:r>
              <a:rPr lang="ko-KR" altLang="en-US" sz="1600" dirty="0"/>
              <a:t>가 음수로 </a:t>
            </a:r>
            <a:r>
              <a:rPr lang="ko-KR" altLang="en-US" sz="1600" dirty="0" err="1"/>
              <a:t>남아있다면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가 </a:t>
            </a:r>
            <a:r>
              <a:rPr lang="en-US" altLang="ko-KR" sz="1600" dirty="0"/>
              <a:t>8</a:t>
            </a:r>
            <a:r>
              <a:rPr lang="ko-KR" altLang="en-US" sz="1600" dirty="0"/>
              <a:t>을 초과한 것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NO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우측 사진의 </a:t>
            </a:r>
            <a:r>
              <a:rPr lang="en-US" altLang="ko-KR" sz="1600" dirty="0"/>
              <a:t>1 ~ 4614</a:t>
            </a:r>
            <a:r>
              <a:rPr lang="ko-KR" altLang="en-US" sz="1600" dirty="0"/>
              <a:t>가 각 키에 삽입된 데이터 숫자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중 </a:t>
            </a:r>
            <a:r>
              <a:rPr lang="en-US" altLang="ko-KR" sz="1600" dirty="0"/>
              <a:t>for</a:t>
            </a:r>
            <a:r>
              <a:rPr lang="ko-KR" altLang="en-US" sz="1600" dirty="0"/>
              <a:t>문으로 </a:t>
            </a:r>
            <a:r>
              <a:rPr lang="en-US" altLang="ko-KR" sz="1600" dirty="0"/>
              <a:t>n^2 * (</a:t>
            </a:r>
            <a:r>
              <a:rPr lang="ko-KR" altLang="en-US" sz="1600" dirty="0"/>
              <a:t>누적데이터의 총 개수 합</a:t>
            </a:r>
            <a:r>
              <a:rPr lang="en-US" altLang="ko-KR" sz="1600" dirty="0"/>
              <a:t>)^2 </a:t>
            </a:r>
            <a:r>
              <a:rPr lang="ko-KR" altLang="en-US" sz="1600" dirty="0"/>
              <a:t>이므로 시간 복잡도를 구하기 어렵다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우측 데이터를 통해 각 </a:t>
            </a:r>
            <a:r>
              <a:rPr lang="en-US" altLang="ko-KR" sz="1600" dirty="0"/>
              <a:t>key</a:t>
            </a:r>
            <a:r>
              <a:rPr lang="ko-KR" altLang="en-US" sz="1600" dirty="0"/>
              <a:t>를 넘어갈 때마다 약 </a:t>
            </a:r>
            <a:r>
              <a:rPr lang="en-US" altLang="ko-KR" sz="1600" dirty="0"/>
              <a:t>3~4</a:t>
            </a:r>
            <a:r>
              <a:rPr lang="ko-KR" altLang="en-US" sz="1600" dirty="0"/>
              <a:t>배의 삽입이 되었으며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의한 누적데이터의 추가 탐색이 필요했을 것이므로 복잡도가 </a:t>
            </a:r>
            <a:r>
              <a:rPr lang="en-US" altLang="ko-KR" sz="1600" dirty="0"/>
              <a:t>2^n</a:t>
            </a:r>
            <a:r>
              <a:rPr lang="ko-KR" altLang="en-US" sz="1600" dirty="0"/>
              <a:t>을 넘는 것을 추측할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8379FB-78C0-4296-B4FB-60034DC3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480" y="4172295"/>
            <a:ext cx="1143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980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454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추억</vt:lpstr>
      <vt:lpstr>백준 2287 - 모노디지털</vt:lpstr>
      <vt:lpstr>문제 확인</vt:lpstr>
      <vt:lpstr>문제 접근</vt:lpstr>
      <vt:lpstr>문제 풀이 1 - 도입부</vt:lpstr>
      <vt:lpstr>문제 풀이 2 - 연산부</vt:lpstr>
      <vt:lpstr>문제 풀이 3 -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2287 - 모노디지털</dc:title>
  <dc:creator>이종혁</dc:creator>
  <cp:lastModifiedBy>이종혁</cp:lastModifiedBy>
  <cp:revision>7</cp:revision>
  <dcterms:created xsi:type="dcterms:W3CDTF">2021-07-25T06:48:05Z</dcterms:created>
  <dcterms:modified xsi:type="dcterms:W3CDTF">2021-07-25T07:50:26Z</dcterms:modified>
</cp:coreProperties>
</file>