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종혁" initials="이" lastIdx="1" clrIdx="0">
    <p:extLst>
      <p:ext uri="{19B8F6BF-5375-455C-9EA6-DF929625EA0E}">
        <p15:presenceInfo xmlns:p15="http://schemas.microsoft.com/office/powerpoint/2012/main" userId="이종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00:30:21.0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CB16-E2EB-412A-8CD4-6FEB79071EF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BF0C-927A-4A17-B94C-DD2C5107B0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3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CB16-E2EB-412A-8CD4-6FEB79071EF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BF0C-927A-4A17-B94C-DD2C5107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CB16-E2EB-412A-8CD4-6FEB79071EF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BF0C-927A-4A17-B94C-DD2C5107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3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CB16-E2EB-412A-8CD4-6FEB79071EF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BF0C-927A-4A17-B94C-DD2C5107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71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CB16-E2EB-412A-8CD4-6FEB79071EF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BF0C-927A-4A17-B94C-DD2C5107B0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CB16-E2EB-412A-8CD4-6FEB79071EF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BF0C-927A-4A17-B94C-DD2C5107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7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CB16-E2EB-412A-8CD4-6FEB79071EF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BF0C-927A-4A17-B94C-DD2C5107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CB16-E2EB-412A-8CD4-6FEB79071EF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BF0C-927A-4A17-B94C-DD2C5107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0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CB16-E2EB-412A-8CD4-6FEB79071EF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BF0C-927A-4A17-B94C-DD2C5107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3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CFCB16-E2EB-412A-8CD4-6FEB79071EF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51BF0C-927A-4A17-B94C-DD2C5107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CB16-E2EB-412A-8CD4-6FEB79071EF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BF0C-927A-4A17-B94C-DD2C5107B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7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CFCB16-E2EB-412A-8CD4-6FEB79071EF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51BF0C-927A-4A17-B94C-DD2C5107B0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BCE3-002A-4047-8855-3F6A01F0D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 : H-index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E5A19-A6D2-401E-BF53-C548B009B9D1}"/>
              </a:ext>
            </a:extLst>
          </p:cNvPr>
          <p:cNvSpPr txBox="1"/>
          <p:nvPr/>
        </p:nvSpPr>
        <p:spPr>
          <a:xfrm>
            <a:off x="9544424" y="4748169"/>
            <a:ext cx="161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이종혁</a:t>
            </a:r>
          </a:p>
        </p:txBody>
      </p:sp>
    </p:spTree>
    <p:extLst>
      <p:ext uri="{BB962C8B-B14F-4D97-AF65-F5344CB8AC3E}">
        <p14:creationId xmlns:p14="http://schemas.microsoft.com/office/powerpoint/2010/main" val="351178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23227-174B-472C-856B-F09FC074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41376F-136B-4B15-9985-3DFE99A7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6121"/>
            <a:ext cx="3843836" cy="436334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B7C0C-AE01-460C-A105-8492A2591D06}"/>
              </a:ext>
            </a:extLst>
          </p:cNvPr>
          <p:cNvSpPr txBox="1"/>
          <p:nvPr/>
        </p:nvSpPr>
        <p:spPr>
          <a:xfrm>
            <a:off x="5402510" y="1937857"/>
            <a:ext cx="60065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H-index : </a:t>
            </a:r>
          </a:p>
          <a:p>
            <a:r>
              <a:rPr lang="ko-KR" altLang="en-US" sz="2800" dirty="0"/>
              <a:t>총 발췌한 논문 중 </a:t>
            </a:r>
            <a:r>
              <a:rPr lang="en-US" altLang="ko-KR" sz="2800" dirty="0"/>
              <a:t>h</a:t>
            </a:r>
            <a:r>
              <a:rPr lang="ko-KR" altLang="en-US" sz="2800" dirty="0"/>
              <a:t>번 이상 인용된 논문이 </a:t>
            </a:r>
            <a:r>
              <a:rPr lang="en-US" altLang="ko-KR" sz="2800" dirty="0"/>
              <a:t>h</a:t>
            </a:r>
            <a:r>
              <a:rPr lang="ko-KR" altLang="en-US" sz="2800" dirty="0"/>
              <a:t>개 이상인 것들 중 최대값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E1CDE-0A7F-4337-B9EF-90E2AFC2CCA8}"/>
              </a:ext>
            </a:extLst>
          </p:cNvPr>
          <p:cNvSpPr txBox="1"/>
          <p:nvPr/>
        </p:nvSpPr>
        <p:spPr>
          <a:xfrm>
            <a:off x="5486400" y="3535149"/>
            <a:ext cx="5360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 : 1, 3, 5, 6(4)</a:t>
            </a:r>
          </a:p>
          <a:p>
            <a:r>
              <a:rPr lang="en-US" altLang="ko-KR" sz="2400" dirty="0"/>
              <a:t>2 : 3, 5, 6(3)</a:t>
            </a:r>
          </a:p>
          <a:p>
            <a:r>
              <a:rPr lang="en-US" altLang="ko-KR" sz="2400" dirty="0"/>
              <a:t>3 : 3, 5, 6(3) </a:t>
            </a:r>
          </a:p>
          <a:p>
            <a:r>
              <a:rPr lang="en-US" altLang="ko-KR" sz="2400" dirty="0"/>
              <a:t>4 : 5, 6(2) &lt;- H-index </a:t>
            </a:r>
            <a:r>
              <a:rPr lang="ko-KR" altLang="en-US" sz="2400" dirty="0"/>
              <a:t>조건 아님</a:t>
            </a:r>
            <a:r>
              <a:rPr lang="en-US" altLang="ko-KR" sz="2400" dirty="0"/>
              <a:t>!</a:t>
            </a:r>
          </a:p>
          <a:p>
            <a:endParaRPr lang="en-US" altLang="ko-KR" sz="2400" dirty="0"/>
          </a:p>
          <a:p>
            <a:r>
              <a:rPr lang="ko-KR" altLang="en-US" sz="2400" dirty="0"/>
              <a:t>따라서 </a:t>
            </a:r>
            <a:r>
              <a:rPr lang="en-US" altLang="ko-KR" sz="2400" dirty="0"/>
              <a:t>3</a:t>
            </a:r>
            <a:r>
              <a:rPr lang="ko-KR" altLang="en-US" sz="2400" dirty="0"/>
              <a:t>이 </a:t>
            </a:r>
            <a:r>
              <a:rPr lang="en-US" altLang="ko-KR" sz="2400" dirty="0"/>
              <a:t>H-index </a:t>
            </a:r>
            <a:r>
              <a:rPr lang="ko-KR" altLang="en-US" sz="2400" dirty="0"/>
              <a:t>값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3543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2007B-B8F6-42A3-A9C2-EB242568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방식 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CAE28-DFCC-4E03-AC0D-77ACC817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Test Case [3, 0, 6, 1, 5]</a:t>
            </a:r>
            <a:r>
              <a:rPr lang="ko-KR" altLang="en-US" dirty="0"/>
              <a:t>의 경우 정렬할 시 </a:t>
            </a:r>
            <a:r>
              <a:rPr lang="en-US" altLang="ko-KR" dirty="0"/>
              <a:t>[0, 1, 3, 5, 6]</a:t>
            </a:r>
          </a:p>
          <a:p>
            <a:endParaRPr lang="en-US" altLang="ko-KR" dirty="0"/>
          </a:p>
          <a:p>
            <a:r>
              <a:rPr lang="ko-KR" altLang="en-US" dirty="0"/>
              <a:t>첫 번째 접근 방법 </a:t>
            </a:r>
            <a:r>
              <a:rPr lang="en-US" altLang="ko-KR" dirty="0"/>
              <a:t>: </a:t>
            </a:r>
            <a:r>
              <a:rPr lang="ko-KR" altLang="en-US" dirty="0"/>
              <a:t>리스트의  첫번째 인덱스부터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h</a:t>
            </a:r>
            <a:r>
              <a:rPr lang="ko-KR" altLang="en-US" dirty="0"/>
              <a:t>값과 비교하여 확인해보기</a:t>
            </a:r>
            <a:endParaRPr lang="en-US" altLang="ko-KR" dirty="0"/>
          </a:p>
          <a:p>
            <a:r>
              <a:rPr lang="en-US" altLang="ko-KR" dirty="0"/>
              <a:t>          </a:t>
            </a:r>
            <a:r>
              <a:rPr lang="ko-KR" altLang="en-US" dirty="0"/>
              <a:t>만약 </a:t>
            </a:r>
            <a:r>
              <a:rPr lang="en-US" altLang="ko-KR" dirty="0"/>
              <a:t>h = 2</a:t>
            </a:r>
            <a:r>
              <a:rPr lang="ko-KR" altLang="en-US" dirty="0"/>
              <a:t>에 대해서 확인한다고 할 때</a:t>
            </a:r>
            <a:r>
              <a:rPr lang="en-US" altLang="ko-KR" dirty="0"/>
              <a:t>, list[n] &gt;= 2</a:t>
            </a:r>
            <a:r>
              <a:rPr lang="ko-KR" altLang="en-US" dirty="0"/>
              <a:t>인 인덱스를 찾고 나서</a:t>
            </a:r>
            <a:r>
              <a:rPr lang="en-US" altLang="ko-KR" dirty="0"/>
              <a:t>, </a:t>
            </a:r>
            <a:r>
              <a:rPr lang="ko-KR" altLang="en-US" dirty="0"/>
              <a:t>리스트의 전체 크기에서 </a:t>
            </a:r>
            <a:r>
              <a:rPr lang="en-US" altLang="ko-KR" dirty="0"/>
              <a:t>n</a:t>
            </a:r>
            <a:r>
              <a:rPr lang="ko-KR" altLang="en-US" dirty="0"/>
              <a:t>을 뺀 값 </a:t>
            </a:r>
            <a:r>
              <a:rPr lang="en-US" altLang="ko-KR" dirty="0"/>
              <a:t>length - n </a:t>
            </a:r>
            <a:r>
              <a:rPr lang="ko-KR" altLang="en-US" dirty="0"/>
              <a:t>이 </a:t>
            </a:r>
            <a:r>
              <a:rPr lang="en-US" altLang="ko-KR" dirty="0"/>
              <a:t>h</a:t>
            </a:r>
            <a:r>
              <a:rPr lang="ko-KR" altLang="en-US" dirty="0"/>
              <a:t>보다 크거나 같다면 </a:t>
            </a:r>
            <a:r>
              <a:rPr lang="en-US" altLang="ko-KR" dirty="0"/>
              <a:t>h-index</a:t>
            </a:r>
            <a:r>
              <a:rPr lang="ko-KR" altLang="en-US" dirty="0"/>
              <a:t>의 후보가 됨</a:t>
            </a:r>
            <a:endParaRPr lang="en-US" altLang="ko-KR" dirty="0"/>
          </a:p>
          <a:p>
            <a:r>
              <a:rPr lang="en-US" altLang="ko-KR" dirty="0"/>
              <a:t>	ex)list[2] &gt; 2</a:t>
            </a:r>
            <a:r>
              <a:rPr lang="ko-KR" altLang="en-US" dirty="0"/>
              <a:t>임을 찾기 </a:t>
            </a:r>
            <a:r>
              <a:rPr lang="en-US" altLang="ko-KR" dirty="0"/>
              <a:t>(O(n)), if(</a:t>
            </a:r>
            <a:r>
              <a:rPr lang="en-US" altLang="ko-KR" dirty="0" err="1"/>
              <a:t>len</a:t>
            </a:r>
            <a:r>
              <a:rPr lang="en-US" altLang="ko-KR" dirty="0"/>
              <a:t>(list) – n) &gt;= h</a:t>
            </a:r>
            <a:r>
              <a:rPr lang="ko-KR" altLang="en-US" dirty="0"/>
              <a:t>를 만족하면 정수 값 </a:t>
            </a:r>
            <a:r>
              <a:rPr lang="en-US" altLang="ko-KR" dirty="0"/>
              <a:t>h</a:t>
            </a:r>
            <a:r>
              <a:rPr lang="ko-KR" altLang="en-US" dirty="0"/>
              <a:t>는 </a:t>
            </a:r>
            <a:r>
              <a:rPr lang="en-US" altLang="ko-KR" dirty="0"/>
              <a:t>h-index</a:t>
            </a:r>
          </a:p>
          <a:p>
            <a:r>
              <a:rPr lang="ko-KR" altLang="en-US" dirty="0"/>
              <a:t>                   의 후보</a:t>
            </a:r>
            <a:endParaRPr lang="en-US" altLang="ko-KR" dirty="0"/>
          </a:p>
          <a:p>
            <a:r>
              <a:rPr lang="en-US" altLang="ko-KR" dirty="0"/>
              <a:t>          h+1</a:t>
            </a:r>
            <a:r>
              <a:rPr lang="ko-KR" altLang="en-US" dirty="0"/>
              <a:t>에 대하여 한 번 더 실행해보고</a:t>
            </a:r>
            <a:r>
              <a:rPr lang="en-US" altLang="ko-KR" dirty="0"/>
              <a:t>, </a:t>
            </a:r>
            <a:r>
              <a:rPr lang="ko-KR" altLang="en-US" dirty="0"/>
              <a:t>위의 조건이 만족한다면 </a:t>
            </a:r>
            <a:r>
              <a:rPr lang="en-US" altLang="ko-KR" dirty="0"/>
              <a:t>h-index</a:t>
            </a:r>
            <a:r>
              <a:rPr lang="ko-KR" altLang="en-US" dirty="0"/>
              <a:t>후보는 </a:t>
            </a:r>
            <a:r>
              <a:rPr lang="en-US" altLang="ko-KR" dirty="0"/>
              <a:t>h+1, </a:t>
            </a:r>
            <a:r>
              <a:rPr lang="ko-KR" altLang="en-US" dirty="0"/>
              <a:t>만족하지 못한다면 </a:t>
            </a:r>
            <a:r>
              <a:rPr lang="en-US" altLang="ko-KR" dirty="0"/>
              <a:t>h</a:t>
            </a:r>
            <a:r>
              <a:rPr lang="ko-KR" altLang="en-US" dirty="0"/>
              <a:t>가 </a:t>
            </a:r>
            <a:r>
              <a:rPr lang="en-US" altLang="ko-KR" dirty="0"/>
              <a:t>h-index. </a:t>
            </a:r>
            <a:r>
              <a:rPr lang="ko-KR" altLang="en-US" dirty="0"/>
              <a:t>결국 최대 </a:t>
            </a:r>
            <a:r>
              <a:rPr lang="en-US" altLang="ko-KR" dirty="0"/>
              <a:t>n</a:t>
            </a:r>
            <a:r>
              <a:rPr lang="ko-KR" altLang="en-US" dirty="0"/>
              <a:t>번의 시도로 </a:t>
            </a:r>
            <a:r>
              <a:rPr lang="en-US" altLang="ko-KR" dirty="0"/>
              <a:t>h = 1, 2, 3.. </a:t>
            </a:r>
            <a:r>
              <a:rPr lang="ko-KR" altLang="en-US" dirty="0"/>
              <a:t>에 대해 시도해봐야 하는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O(n^2)</a:t>
            </a:r>
            <a:r>
              <a:rPr lang="ko-KR" altLang="en-US" dirty="0"/>
              <a:t>의 성능</a:t>
            </a:r>
            <a:endParaRPr lang="en-US" altLang="ko-KR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5751B00-D969-4330-8639-91C583A8F404}"/>
              </a:ext>
            </a:extLst>
          </p:cNvPr>
          <p:cNvSpPr/>
          <p:nvPr/>
        </p:nvSpPr>
        <p:spPr>
          <a:xfrm>
            <a:off x="1162873" y="3078186"/>
            <a:ext cx="503339" cy="28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69C245-CE04-4743-AAEC-69C2E7A32F7B}"/>
              </a:ext>
            </a:extLst>
          </p:cNvPr>
          <p:cNvSpPr/>
          <p:nvPr/>
        </p:nvSpPr>
        <p:spPr>
          <a:xfrm>
            <a:off x="1162872" y="4596246"/>
            <a:ext cx="503339" cy="28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26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4E435-EC53-4CDE-822B-69283675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FA7A8-90F0-4E8B-8750-9AEEB8C0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Test Case [3, 0, 6, 1, 5]</a:t>
            </a:r>
            <a:r>
              <a:rPr lang="ko-KR" altLang="en-US" dirty="0"/>
              <a:t>의 경우 정렬할 시 </a:t>
            </a:r>
            <a:r>
              <a:rPr lang="en-US" altLang="ko-KR" dirty="0"/>
              <a:t>[0, 1, 3, 5, 6]</a:t>
            </a:r>
          </a:p>
          <a:p>
            <a:r>
              <a:rPr lang="ko-KR" altLang="en-US" dirty="0"/>
              <a:t>이를 </a:t>
            </a:r>
            <a:r>
              <a:rPr lang="en-US" altLang="ko-KR" dirty="0"/>
              <a:t>reverse</a:t>
            </a:r>
            <a:r>
              <a:rPr lang="ko-KR" altLang="en-US" dirty="0"/>
              <a:t>하면 </a:t>
            </a:r>
            <a:r>
              <a:rPr lang="en-US" altLang="ko-KR" dirty="0"/>
              <a:t>[6, 5, 3, 1, 0]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list[n]</a:t>
            </a:r>
            <a:r>
              <a:rPr lang="ko-KR" altLang="en-US" dirty="0"/>
              <a:t>이면 </a:t>
            </a:r>
            <a:r>
              <a:rPr lang="en-US" altLang="ko-KR" dirty="0"/>
              <a:t>h-index</a:t>
            </a:r>
            <a:r>
              <a:rPr lang="ko-KR" altLang="en-US" dirty="0"/>
              <a:t>의 후보이고</a:t>
            </a:r>
            <a:r>
              <a:rPr lang="en-US" altLang="ko-KR" dirty="0"/>
              <a:t>, h&gt;list[n]</a:t>
            </a:r>
            <a:r>
              <a:rPr lang="ko-KR" altLang="en-US" dirty="0"/>
              <a:t>이라면 후보가 아님</a:t>
            </a:r>
            <a:r>
              <a:rPr lang="en-US" altLang="ko-KR" dirty="0"/>
              <a:t>. </a:t>
            </a:r>
            <a:r>
              <a:rPr lang="ko-KR" altLang="en-US" dirty="0"/>
              <a:t>반복문에서 탈출하면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 = 1 : 1&lt;(index[0]=6), h=h+1</a:t>
            </a:r>
          </a:p>
          <a:p>
            <a:r>
              <a:rPr lang="en-US" altLang="ko-KR" dirty="0"/>
              <a:t>h = 2 : 2&lt;(index[1]=5), h=h+1</a:t>
            </a:r>
          </a:p>
          <a:p>
            <a:r>
              <a:rPr lang="en-US" altLang="ko-KR" dirty="0"/>
              <a:t>h = 3 : 3==(index[2]=3), h=h+1</a:t>
            </a:r>
          </a:p>
          <a:p>
            <a:r>
              <a:rPr lang="en-US" altLang="ko-KR" dirty="0"/>
              <a:t>h = 4 : 4&lt;(index[3]=1) break //h = 4</a:t>
            </a:r>
            <a:r>
              <a:rPr lang="ko-KR" altLang="en-US" dirty="0"/>
              <a:t> 직전의 </a:t>
            </a:r>
            <a:r>
              <a:rPr lang="en-US" altLang="ko-KR" dirty="0"/>
              <a:t>h</a:t>
            </a:r>
            <a:r>
              <a:rPr lang="ko-KR" altLang="en-US" dirty="0"/>
              <a:t>값은 </a:t>
            </a:r>
            <a:r>
              <a:rPr lang="en-US" altLang="ko-KR" dirty="0"/>
              <a:t>index</a:t>
            </a:r>
            <a:r>
              <a:rPr lang="ko-KR" altLang="en-US" dirty="0"/>
              <a:t>값과 같으므로</a:t>
            </a:r>
            <a:r>
              <a:rPr lang="en-US" altLang="ko-KR" dirty="0"/>
              <a:t>, index</a:t>
            </a:r>
            <a:r>
              <a:rPr lang="ko-KR" altLang="en-US" dirty="0"/>
              <a:t>값 </a:t>
            </a:r>
            <a:r>
              <a:rPr lang="en-US" altLang="ko-KR" dirty="0"/>
              <a:t>3</a:t>
            </a:r>
            <a:r>
              <a:rPr lang="ko-KR" altLang="en-US" dirty="0"/>
              <a:t>을 반환해주면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O(n)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매우 개선된 성능을 보일 수 있을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80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FEEE5-FB8C-4415-A25F-DEB8C35D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8455282" cy="987720"/>
          </a:xfrm>
        </p:spPr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E50061-FC0C-416E-97F5-CA5775928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739" y="1877439"/>
            <a:ext cx="4261153" cy="41869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01CFC7-C7F9-45F9-9177-48AF5C2D9A91}"/>
              </a:ext>
            </a:extLst>
          </p:cNvPr>
          <p:cNvSpPr txBox="1"/>
          <p:nvPr/>
        </p:nvSpPr>
        <p:spPr>
          <a:xfrm>
            <a:off x="5603132" y="1528300"/>
            <a:ext cx="6303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정렬 후 역순으로</a:t>
            </a:r>
            <a:r>
              <a:rPr lang="en-US" altLang="ko-KR" dirty="0"/>
              <a:t> </a:t>
            </a:r>
            <a:r>
              <a:rPr lang="ko-KR" altLang="en-US" dirty="0"/>
              <a:t>바꾸기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부터 시작하여 </a:t>
            </a:r>
            <a:r>
              <a:rPr lang="en-US" altLang="ko-KR" dirty="0"/>
              <a:t>list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들에 대해 조사</a:t>
            </a:r>
            <a:r>
              <a:rPr lang="en-US" altLang="ko-KR" dirty="0"/>
              <a:t>, h-index </a:t>
            </a:r>
            <a:r>
              <a:rPr lang="ko-KR" altLang="en-US" dirty="0"/>
              <a:t>조건 </a:t>
            </a:r>
            <a:r>
              <a:rPr lang="ko-KR" altLang="en-US" dirty="0" err="1"/>
              <a:t>만족시</a:t>
            </a:r>
            <a:r>
              <a:rPr lang="ko-KR" altLang="en-US" dirty="0"/>
              <a:t> </a:t>
            </a:r>
            <a:r>
              <a:rPr lang="en-US" altLang="ko-KR" dirty="0"/>
              <a:t>num = num + 1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H-index</a:t>
            </a:r>
            <a:r>
              <a:rPr lang="ko-KR" altLang="en-US" dirty="0"/>
              <a:t> 조건에 만족하지 못하면 그 이전 </a:t>
            </a:r>
            <a:r>
              <a:rPr lang="en-US" altLang="ko-KR" dirty="0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h-index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91376A-C219-46A5-AF85-7AB369E5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300" y="2982606"/>
            <a:ext cx="3417449" cy="30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930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442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추억</vt:lpstr>
      <vt:lpstr>Sorting : H-index</vt:lpstr>
      <vt:lpstr>문제 설명</vt:lpstr>
      <vt:lpstr>접근 방식 고찰</vt:lpstr>
      <vt:lpstr>개선된 풀이</vt:lpstr>
      <vt:lpstr>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H-index (Sort)</dc:title>
  <dc:creator>이종혁</dc:creator>
  <cp:lastModifiedBy>이종혁</cp:lastModifiedBy>
  <cp:revision>10</cp:revision>
  <dcterms:created xsi:type="dcterms:W3CDTF">2021-06-27T15:27:59Z</dcterms:created>
  <dcterms:modified xsi:type="dcterms:W3CDTF">2021-06-30T15:48:12Z</dcterms:modified>
</cp:coreProperties>
</file>