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혁" initials="이" lastIdx="1" clrIdx="0">
    <p:extLst>
      <p:ext uri="{19B8F6BF-5375-455C-9EA6-DF929625EA0E}">
        <p15:presenceInfo xmlns:p15="http://schemas.microsoft.com/office/powerpoint/2012/main" userId="이종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16:10:10.06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71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1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8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A33E4-CB85-4AAA-863C-3F816D384F8A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F1688D-12A9-4AA7-9E5B-9426E62C9F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C5DA-BB5E-43BB-8CF2-62B7A057F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2468 - </a:t>
            </a:r>
            <a:r>
              <a:rPr lang="ko-KR" altLang="en-US"/>
              <a:t>안전영역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D813AB-CE27-4A54-A9F7-855EFE9B7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이종혁</a:t>
            </a:r>
          </a:p>
        </p:txBody>
      </p:sp>
    </p:spTree>
    <p:extLst>
      <p:ext uri="{BB962C8B-B14F-4D97-AF65-F5344CB8AC3E}">
        <p14:creationId xmlns:p14="http://schemas.microsoft.com/office/powerpoint/2010/main" val="4290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A2D99-3E93-479D-BF63-120439E3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51076-CEAB-4F53-827A-BB0CB149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column, row</a:t>
            </a:r>
            <a:r>
              <a:rPr lang="ko-KR" altLang="en-US"/>
              <a:t>가 </a:t>
            </a:r>
            <a:r>
              <a:rPr lang="en-US" altLang="ko-KR"/>
              <a:t>2~100 </a:t>
            </a:r>
            <a:r>
              <a:rPr lang="ko-KR" altLang="en-US"/>
              <a:t>사이의 범위의 정방형 지역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각 지점</a:t>
            </a:r>
            <a:r>
              <a:rPr lang="en-US" altLang="ko-KR"/>
              <a:t>(index)</a:t>
            </a:r>
            <a:r>
              <a:rPr lang="ko-KR" altLang="en-US"/>
              <a:t>마다 높이가 </a:t>
            </a:r>
            <a:r>
              <a:rPr lang="en-US" altLang="ko-KR"/>
              <a:t>1~100 </a:t>
            </a:r>
            <a:r>
              <a:rPr lang="ko-KR" altLang="en-US"/>
              <a:t>사이 높이를 가지고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안전영역이란</a:t>
            </a:r>
            <a:r>
              <a:rPr lang="en-US" altLang="ko-KR"/>
              <a:t>, </a:t>
            </a:r>
            <a:r>
              <a:rPr lang="ko-KR" altLang="en-US"/>
              <a:t>상하좌우로 </a:t>
            </a:r>
            <a:r>
              <a:rPr lang="en-US" altLang="ko-KR"/>
              <a:t>‘</a:t>
            </a:r>
            <a:r>
              <a:rPr lang="ko-KR" altLang="en-US"/>
              <a:t>이어진</a:t>
            </a:r>
            <a:r>
              <a:rPr lang="en-US" altLang="ko-KR"/>
              <a:t>’</a:t>
            </a:r>
            <a:r>
              <a:rPr lang="ko-KR" altLang="en-US"/>
              <a:t> 침수되지 않은 지역들의 그룹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음이 아닌 정수의 범위의 강수량이 있고</a:t>
            </a:r>
            <a:r>
              <a:rPr lang="en-US" altLang="ko-KR"/>
              <a:t>, </a:t>
            </a:r>
            <a:r>
              <a:rPr lang="ko-KR" altLang="en-US"/>
              <a:t>이 강수량보다 높이가 낮은 지점은 침수</a:t>
            </a:r>
            <a:endParaRPr lang="en-US" altLang="ko-KR"/>
          </a:p>
          <a:p>
            <a:r>
              <a:rPr lang="en-US" altLang="ko-KR"/>
              <a:t>-&gt; 0,</a:t>
            </a:r>
            <a:r>
              <a:rPr lang="ko-KR" altLang="en-US"/>
              <a:t> </a:t>
            </a:r>
            <a:r>
              <a:rPr lang="en-US" altLang="ko-KR"/>
              <a:t>1,</a:t>
            </a:r>
            <a:r>
              <a:rPr lang="ko-KR" altLang="en-US"/>
              <a:t> </a:t>
            </a:r>
            <a:r>
              <a:rPr lang="en-US" altLang="ko-KR"/>
              <a:t>2,</a:t>
            </a:r>
            <a:r>
              <a:rPr lang="ko-KR" altLang="en-US"/>
              <a:t> </a:t>
            </a:r>
            <a:r>
              <a:rPr lang="en-US" altLang="ko-KR"/>
              <a:t>…</a:t>
            </a:r>
            <a:r>
              <a:rPr lang="ko-KR" altLang="en-US"/>
              <a:t> 의 강수량 정수 중 가장 안전영역이 많이 생기게 되는 경우 안전지역의 수를 구하여라</a:t>
            </a:r>
            <a:endParaRPr lang="en-US" altLang="ko-KR"/>
          </a:p>
        </p:txBody>
      </p:sp>
      <p:pic>
        <p:nvPicPr>
          <p:cNvPr id="5" name="그림 4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28D7FE38-4C90-4B95-B79F-AD65242B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80" y="1845734"/>
            <a:ext cx="2138969" cy="23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5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0C11-6E3F-4570-B2B7-9712AE4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</a:t>
            </a:r>
            <a:r>
              <a:rPr lang="en-US" altLang="ko-KR"/>
              <a:t>1. </a:t>
            </a:r>
            <a:r>
              <a:rPr lang="ko-KR" altLang="en-US"/>
              <a:t>사방향 </a:t>
            </a:r>
            <a:r>
              <a:rPr lang="en-US" altLang="ko-KR"/>
              <a:t>DFS</a:t>
            </a:r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9E0EA02-D553-4BCD-85F9-1589C1FF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21" y="2028825"/>
            <a:ext cx="6274280" cy="2533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ACE2E-6DC2-44AD-A16A-87261FCB52DE}"/>
              </a:ext>
            </a:extLst>
          </p:cNvPr>
          <p:cNvSpPr txBox="1"/>
          <p:nvPr/>
        </p:nvSpPr>
        <p:spPr>
          <a:xfrm>
            <a:off x="7651101" y="2028825"/>
            <a:ext cx="4217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dfs</a:t>
            </a:r>
            <a:r>
              <a:rPr lang="ko-KR" altLang="en-US"/>
              <a:t>가 뻗어나가는 방향</a:t>
            </a:r>
            <a:endParaRPr lang="en-US" altLang="ko-KR"/>
          </a:p>
          <a:p>
            <a:r>
              <a:rPr lang="en-US" altLang="ko-KR"/>
              <a:t>: </a:t>
            </a:r>
            <a:r>
              <a:rPr lang="ko-KR" altLang="en-US"/>
              <a:t> 왼쪽 이미지와 같이 </a:t>
            </a:r>
            <a:r>
              <a:rPr lang="en-US" altLang="ko-KR"/>
              <a:t>(1,0), (-1,0), (0, 1), (0, 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visit</a:t>
            </a:r>
            <a:r>
              <a:rPr lang="ko-KR" altLang="en-US"/>
              <a:t> 배열은 </a:t>
            </a:r>
            <a:r>
              <a:rPr lang="en-US" altLang="ko-KR"/>
              <a:t>groun</a:t>
            </a:r>
            <a:r>
              <a:rPr lang="ko-KR" altLang="en-US"/>
              <a:t>배열의 방문 여부를 파악하기 위해 선언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visit[i][k]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이 아니라면 이미 방문한 것으로 간주</a:t>
            </a:r>
            <a:r>
              <a:rPr lang="en-US" altLang="ko-KR"/>
              <a:t>, dfs</a:t>
            </a:r>
            <a:r>
              <a:rPr lang="ko-KR" altLang="en-US"/>
              <a:t>함수에서 건너뛰게 될 것</a:t>
            </a:r>
            <a:r>
              <a:rPr lang="en-US" altLang="ko-KR"/>
              <a:t>. </a:t>
            </a:r>
            <a:r>
              <a:rPr lang="ko-KR" altLang="en-US"/>
              <a:t>그렇지 않다면</a:t>
            </a:r>
            <a:r>
              <a:rPr lang="en-US" altLang="ko-KR"/>
              <a:t>, </a:t>
            </a:r>
            <a:r>
              <a:rPr lang="ko-KR" altLang="en-US"/>
              <a:t>탐색 과정에서 </a:t>
            </a:r>
            <a:r>
              <a:rPr lang="en-US" altLang="ko-KR"/>
              <a:t>visit</a:t>
            </a:r>
            <a:r>
              <a:rPr lang="ko-KR" altLang="en-US"/>
              <a:t>으로 바꾸어주고 다음 과정으로 넘어가는 경로가 될 것</a:t>
            </a:r>
          </a:p>
        </p:txBody>
      </p:sp>
    </p:spTree>
    <p:extLst>
      <p:ext uri="{BB962C8B-B14F-4D97-AF65-F5344CB8AC3E}">
        <p14:creationId xmlns:p14="http://schemas.microsoft.com/office/powerpoint/2010/main" val="193030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50007-605C-4AB0-A785-5070B216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</a:t>
            </a:r>
            <a:r>
              <a:rPr lang="en-US" altLang="ko-KR"/>
              <a:t>1. </a:t>
            </a:r>
            <a:r>
              <a:rPr lang="ko-KR" altLang="en-US"/>
              <a:t>구현부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A54648F-46D3-4F4C-BCC4-21CD24AB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82" y="1901818"/>
            <a:ext cx="6936702" cy="33754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DDA44-4476-4A54-BA0B-877A9D0A8A15}"/>
              </a:ext>
            </a:extLst>
          </p:cNvPr>
          <p:cNvSpPr txBox="1"/>
          <p:nvPr/>
        </p:nvSpPr>
        <p:spPr>
          <a:xfrm>
            <a:off x="8169884" y="1901818"/>
            <a:ext cx="29857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해당 인덱스를</a:t>
            </a:r>
            <a:r>
              <a:rPr lang="en-US" altLang="ko-KR" sz="1600"/>
              <a:t> visit</a:t>
            </a:r>
            <a:r>
              <a:rPr lang="ko-KR" altLang="en-US" sz="1600"/>
              <a:t>배열에 적용해보고</a:t>
            </a:r>
            <a:r>
              <a:rPr lang="en-US" altLang="ko-KR" sz="1600"/>
              <a:t>, </a:t>
            </a:r>
            <a:r>
              <a:rPr lang="ko-KR" altLang="en-US" sz="1600"/>
              <a:t>그 엘리먼트가 </a:t>
            </a:r>
            <a:r>
              <a:rPr lang="en-US" altLang="ko-KR" sz="1600"/>
              <a:t>0</a:t>
            </a:r>
            <a:r>
              <a:rPr lang="ko-KR" altLang="en-US" sz="1600"/>
              <a:t>이 아니라면 이미 방문한 지역이므로 </a:t>
            </a:r>
            <a:r>
              <a:rPr lang="en-US" altLang="ko-KR" sz="1600"/>
              <a:t>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그렇지 않다면</a:t>
            </a:r>
            <a:r>
              <a:rPr lang="en-US" altLang="ko-KR" sz="1600"/>
              <a:t>, (1,0), (-1,0), (0, 1), (0, -1)</a:t>
            </a:r>
            <a:r>
              <a:rPr lang="ko-KR" altLang="en-US" sz="1600"/>
              <a:t>를 기존 컬럼과 로우에 대해 더해주게 되면 타입 크기만큼 더해지게 됨</a:t>
            </a:r>
            <a:endParaRPr lang="en-US" altLang="ko-KR" sz="1600"/>
          </a:p>
          <a:p>
            <a:r>
              <a:rPr lang="ko-KR" altLang="en-US" sz="1600"/>
              <a:t> 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-&gt;</a:t>
            </a:r>
            <a:r>
              <a:rPr lang="ko-KR" altLang="en-US" sz="1600"/>
              <a:t>  </a:t>
            </a:r>
            <a:r>
              <a:rPr lang="en-US" altLang="ko-KR" sz="1600"/>
              <a:t>movedCul</a:t>
            </a:r>
            <a:r>
              <a:rPr lang="ko-KR" altLang="en-US" sz="1600"/>
              <a:t>과 </a:t>
            </a:r>
            <a:r>
              <a:rPr lang="en-US" altLang="ko-KR" sz="1600"/>
              <a:t>movedRow</a:t>
            </a:r>
            <a:r>
              <a:rPr lang="ko-KR" altLang="en-US" sz="1600"/>
              <a:t>로 수정하여 이들에 대한 간단한 검증 후 </a:t>
            </a:r>
            <a:r>
              <a:rPr lang="en-US" altLang="ko-KR" sz="1600"/>
              <a:t>dfs</a:t>
            </a:r>
            <a:r>
              <a:rPr lang="ko-KR" altLang="en-US" sz="1600"/>
              <a:t>호출</a:t>
            </a:r>
            <a:r>
              <a:rPr lang="en-US" altLang="ko-KR" sz="1600"/>
              <a:t>!</a:t>
            </a:r>
            <a:r>
              <a:rPr lang="ko-KR" altLang="en-US" sz="1600"/>
              <a:t> 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DFS</a:t>
            </a:r>
            <a:r>
              <a:rPr lang="ko-KR" altLang="en-US" sz="1600"/>
              <a:t>가 최종 </a:t>
            </a:r>
            <a:r>
              <a:rPr lang="en-US" altLang="ko-KR" sz="1600"/>
              <a:t>return</a:t>
            </a:r>
            <a:r>
              <a:rPr lang="ko-KR" altLang="en-US" sz="1600"/>
              <a:t>된 후에는 </a:t>
            </a:r>
            <a:r>
              <a:rPr lang="en-US" altLang="ko-KR" sz="1600"/>
              <a:t>dfs</a:t>
            </a:r>
            <a:r>
              <a:rPr lang="ko-KR" altLang="en-US" sz="1600"/>
              <a:t>호출부에서 </a:t>
            </a:r>
            <a:r>
              <a:rPr lang="en-US" altLang="ko-KR" sz="1600"/>
              <a:t>count</a:t>
            </a:r>
            <a:r>
              <a:rPr lang="ko-KR" altLang="en-US" sz="1600"/>
              <a:t>를 </a:t>
            </a:r>
            <a:r>
              <a:rPr lang="en-US" altLang="ko-KR" sz="1600"/>
              <a:t>1</a:t>
            </a:r>
            <a:r>
              <a:rPr lang="ko-KR" altLang="en-US" sz="1600"/>
              <a:t>씩 늘려주기로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32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EE1B-98AD-4009-9364-21DD4E02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</a:t>
            </a:r>
            <a:r>
              <a:rPr lang="en-US" altLang="ko-KR"/>
              <a:t>2. </a:t>
            </a:r>
            <a:r>
              <a:rPr lang="ko-KR" altLang="en-US"/>
              <a:t>호출부 제어 조건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45179C2-D9BE-4BC8-8340-309AAEC9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수작업으로 입력해준 지점별 높이에 대해</a:t>
            </a:r>
            <a:r>
              <a:rPr lang="en-US" altLang="ko-KR"/>
              <a:t>, </a:t>
            </a:r>
            <a:r>
              <a:rPr lang="ko-KR" altLang="en-US"/>
              <a:t>강수량 </a:t>
            </a:r>
            <a:r>
              <a:rPr lang="en-US" altLang="ko-KR"/>
              <a:t>0~100</a:t>
            </a:r>
            <a:r>
              <a:rPr lang="ko-KR" altLang="en-US"/>
              <a:t>을 대입해 그 침수 여부를 파악해야 하므로 지점별 높이를 저장해줄 백업용 배열의 선언 필요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각 강수량에 대한 안전영역 테스트마다 백업 배열에서 테스트 배열로 초기화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053DB5F-4332-4A7C-A01D-492B4CC3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10" y="3084364"/>
            <a:ext cx="4774870" cy="256065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0E72D8E-D106-4027-8262-E6430FB6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38" y="3084364"/>
            <a:ext cx="4844982" cy="25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04825-7D00-4D2C-BAAA-365B62E4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</a:t>
            </a:r>
            <a:r>
              <a:rPr lang="en-US" altLang="ko-KR"/>
              <a:t>2. </a:t>
            </a:r>
            <a:r>
              <a:rPr lang="ko-KR" altLang="en-US"/>
              <a:t>호출부 제어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057F8-8720-4AD8-9FC0-1A2C4108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강수량의 경우 어차피 강수량이 </a:t>
            </a:r>
            <a:r>
              <a:rPr lang="en-US" altLang="ko-KR"/>
              <a:t>0</a:t>
            </a:r>
            <a:r>
              <a:rPr lang="ko-KR" altLang="en-US"/>
              <a:t>이면 안전지역은 </a:t>
            </a:r>
            <a:r>
              <a:rPr lang="en-US" altLang="ko-KR"/>
              <a:t>1</a:t>
            </a:r>
            <a:r>
              <a:rPr lang="ko-KR" altLang="en-US"/>
              <a:t>일 것</a:t>
            </a:r>
            <a:r>
              <a:rPr lang="en-US" altLang="ko-KR"/>
              <a:t>.</a:t>
            </a:r>
          </a:p>
          <a:p>
            <a:r>
              <a:rPr lang="en-US" altLang="ko-KR"/>
              <a:t>-&gt; result</a:t>
            </a:r>
            <a:r>
              <a:rPr lang="ko-KR" altLang="en-US"/>
              <a:t>의 </a:t>
            </a:r>
            <a:r>
              <a:rPr lang="en-US" altLang="ko-KR"/>
              <a:t>default </a:t>
            </a:r>
            <a:r>
              <a:rPr lang="ko-KR" altLang="en-US"/>
              <a:t>값은 따라서 </a:t>
            </a:r>
            <a:r>
              <a:rPr lang="en-US" altLang="ko-KR"/>
              <a:t>1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각 </a:t>
            </a:r>
            <a:r>
              <a:rPr lang="en-US" altLang="ko-KR"/>
              <a:t>dfs</a:t>
            </a:r>
            <a:r>
              <a:rPr lang="ko-KR" altLang="en-US"/>
              <a:t>마다 나오는 안전영역의 </a:t>
            </a:r>
            <a:r>
              <a:rPr lang="en-US" altLang="ko-KR"/>
              <a:t>count</a:t>
            </a:r>
            <a:r>
              <a:rPr lang="ko-KR" altLang="en-US"/>
              <a:t>값이 </a:t>
            </a:r>
            <a:r>
              <a:rPr lang="en-US" altLang="ko-KR"/>
              <a:t>result</a:t>
            </a:r>
            <a:r>
              <a:rPr lang="ko-KR" altLang="en-US"/>
              <a:t>보다 높다면</a:t>
            </a:r>
            <a:r>
              <a:rPr lang="en-US" altLang="ko-KR"/>
              <a:t> result</a:t>
            </a:r>
            <a:r>
              <a:rPr lang="ko-KR" altLang="en-US"/>
              <a:t>초기화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860CA-C0C9-4C06-B6C0-413AE971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3677151"/>
            <a:ext cx="4286250" cy="3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D756A-BBA8-4970-BD2E-4DADE4E3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</a:t>
            </a:r>
            <a:r>
              <a:rPr lang="en-US" altLang="ko-KR"/>
              <a:t>2 </a:t>
            </a:r>
            <a:r>
              <a:rPr lang="ko-KR" altLang="en-US"/>
              <a:t>구현 </a:t>
            </a:r>
            <a:r>
              <a:rPr lang="en-US" altLang="ko-KR"/>
              <a:t>- </a:t>
            </a:r>
            <a:r>
              <a:rPr lang="ko-KR" altLang="en-US"/>
              <a:t>호출부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F861AD4-A784-47B1-A990-76FC81EF5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5292"/>
            <a:ext cx="7863723" cy="3215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605CE-DB6A-4B7C-968F-838C13955657}"/>
              </a:ext>
            </a:extLst>
          </p:cNvPr>
          <p:cNvSpPr txBox="1"/>
          <p:nvPr/>
        </p:nvSpPr>
        <p:spPr>
          <a:xfrm>
            <a:off x="9102055" y="2021747"/>
            <a:ext cx="2894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반복자 </a:t>
            </a:r>
            <a:r>
              <a:rPr lang="en-US" altLang="ko-KR"/>
              <a:t>i</a:t>
            </a:r>
            <a:r>
              <a:rPr lang="ko-KR" altLang="en-US"/>
              <a:t>가 강수량이라고 하면</a:t>
            </a:r>
            <a:r>
              <a:rPr lang="en-US" altLang="ko-KR"/>
              <a:t>, 0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반복해주어야 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</a:t>
            </a:r>
            <a:r>
              <a:rPr lang="ko-KR" altLang="en-US"/>
              <a:t>값이 올라갈 때마다 </a:t>
            </a:r>
            <a:r>
              <a:rPr lang="en-US" altLang="ko-KR"/>
              <a:t>retry</a:t>
            </a:r>
            <a:r>
              <a:rPr lang="ko-KR" altLang="en-US"/>
              <a:t>로 백업 배열로 테스트 배열을 초기화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초기에 선언한 </a:t>
            </a:r>
            <a:r>
              <a:rPr lang="en-US" altLang="ko-KR"/>
              <a:t>culumns^2</a:t>
            </a:r>
            <a:r>
              <a:rPr lang="ko-KR" altLang="en-US"/>
              <a:t>만큼 반복하되 </a:t>
            </a:r>
            <a:r>
              <a:rPr lang="en-US" altLang="ko-KR"/>
              <a:t>visit[][]</a:t>
            </a:r>
            <a:r>
              <a:rPr lang="ko-KR" altLang="en-US"/>
              <a:t>의 여부를 판단해 </a:t>
            </a:r>
            <a:r>
              <a:rPr lang="en-US" altLang="ko-KR"/>
              <a:t>count </a:t>
            </a:r>
            <a:r>
              <a:rPr lang="ko-KR" altLang="en-US"/>
              <a:t>수 증가 조절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5F9F-AAC6-4AF7-8602-0E1C1AE6FDC5}"/>
              </a:ext>
            </a:extLst>
          </p:cNvPr>
          <p:cNvSpPr txBox="1"/>
          <p:nvPr/>
        </p:nvSpPr>
        <p:spPr>
          <a:xfrm>
            <a:off x="1097280" y="5335398"/>
            <a:ext cx="786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각 강수량에 대한 테스트가 끝난 후의 </a:t>
            </a:r>
            <a:r>
              <a:rPr lang="en-US" altLang="ko-KR"/>
              <a:t>count</a:t>
            </a:r>
            <a:r>
              <a:rPr lang="ko-KR" altLang="en-US"/>
              <a:t>값에 대해서 </a:t>
            </a:r>
            <a:r>
              <a:rPr lang="en-US" altLang="ko-KR"/>
              <a:t>result</a:t>
            </a:r>
            <a:r>
              <a:rPr lang="ko-KR" altLang="en-US"/>
              <a:t>와 비교하고</a:t>
            </a:r>
            <a:r>
              <a:rPr lang="en-US" altLang="ko-KR"/>
              <a:t>, count</a:t>
            </a:r>
            <a:r>
              <a:rPr lang="ko-KR" altLang="en-US"/>
              <a:t>가 </a:t>
            </a:r>
            <a:r>
              <a:rPr lang="en-US" altLang="ko-KR"/>
              <a:t>result</a:t>
            </a:r>
            <a:r>
              <a:rPr lang="ko-KR" altLang="en-US"/>
              <a:t>보다 크다면 </a:t>
            </a:r>
            <a:r>
              <a:rPr lang="en-US" altLang="ko-KR"/>
              <a:t>resul</a:t>
            </a:r>
            <a:r>
              <a:rPr lang="ko-KR" altLang="en-US"/>
              <a:t>초기화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C23F0-F432-48B3-97B9-F7EA40F0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시간복잡도 분석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9C39C4-AD2A-4F1A-B858-0D3826691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529152"/>
              </p:ext>
            </p:extLst>
          </p:nvPr>
        </p:nvGraphicFramePr>
        <p:xfrm>
          <a:off x="1096963" y="1846263"/>
          <a:ext cx="5060556" cy="41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70">
                  <a:extLst>
                    <a:ext uri="{9D8B030D-6E8A-4147-A177-3AD203B41FA5}">
                      <a16:colId xmlns:a16="http://schemas.microsoft.com/office/drawing/2014/main" val="332886879"/>
                    </a:ext>
                  </a:extLst>
                </a:gridCol>
                <a:gridCol w="907982">
                  <a:extLst>
                    <a:ext uri="{9D8B030D-6E8A-4147-A177-3AD203B41FA5}">
                      <a16:colId xmlns:a16="http://schemas.microsoft.com/office/drawing/2014/main" val="3477827078"/>
                    </a:ext>
                  </a:extLst>
                </a:gridCol>
                <a:gridCol w="843426">
                  <a:extLst>
                    <a:ext uri="{9D8B030D-6E8A-4147-A177-3AD203B41FA5}">
                      <a16:colId xmlns:a16="http://schemas.microsoft.com/office/drawing/2014/main" val="2730076319"/>
                    </a:ext>
                  </a:extLst>
                </a:gridCol>
                <a:gridCol w="843426">
                  <a:extLst>
                    <a:ext uri="{9D8B030D-6E8A-4147-A177-3AD203B41FA5}">
                      <a16:colId xmlns:a16="http://schemas.microsoft.com/office/drawing/2014/main" val="1532780604"/>
                    </a:ext>
                  </a:extLst>
                </a:gridCol>
                <a:gridCol w="843426">
                  <a:extLst>
                    <a:ext uri="{9D8B030D-6E8A-4147-A177-3AD203B41FA5}">
                      <a16:colId xmlns:a16="http://schemas.microsoft.com/office/drawing/2014/main" val="3174638459"/>
                    </a:ext>
                  </a:extLst>
                </a:gridCol>
                <a:gridCol w="843426">
                  <a:extLst>
                    <a:ext uri="{9D8B030D-6E8A-4147-A177-3AD203B41FA5}">
                      <a16:colId xmlns:a16="http://schemas.microsoft.com/office/drawing/2014/main" val="1598278358"/>
                    </a:ext>
                  </a:extLst>
                </a:gridCol>
              </a:tblGrid>
              <a:tr h="696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91075"/>
                  </a:ext>
                </a:extLst>
              </a:tr>
              <a:tr h="696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98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8854"/>
                  </a:ext>
                </a:extLst>
              </a:tr>
              <a:tr h="696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80415"/>
                  </a:ext>
                </a:extLst>
              </a:tr>
              <a:tr h="69617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08713"/>
                  </a:ext>
                </a:extLst>
              </a:tr>
              <a:tr h="69617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04512"/>
                  </a:ext>
                </a:extLst>
              </a:tr>
              <a:tr h="69617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340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C620114-5375-42C3-81E9-13A48D4AC950}"/>
              </a:ext>
            </a:extLst>
          </p:cNvPr>
          <p:cNvSpPr txBox="1"/>
          <p:nvPr/>
        </p:nvSpPr>
        <p:spPr>
          <a:xfrm>
            <a:off x="7784983" y="1846263"/>
            <a:ext cx="35569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dfs</a:t>
            </a:r>
            <a:r>
              <a:rPr lang="ko-KR" altLang="en-US"/>
              <a:t>의 탐색 조건이 높이가 강수량보다 높거나</a:t>
            </a:r>
            <a:r>
              <a:rPr lang="en-US" altLang="ko-KR"/>
              <a:t>, visit</a:t>
            </a:r>
            <a:r>
              <a:rPr lang="ko-KR" altLang="en-US"/>
              <a:t>배열의 엘리먼트가 </a:t>
            </a:r>
            <a:r>
              <a:rPr lang="en-US" altLang="ko-KR"/>
              <a:t>0</a:t>
            </a:r>
            <a:r>
              <a:rPr lang="ko-KR" altLang="en-US"/>
              <a:t>이었음을 기억하자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결국 </a:t>
            </a:r>
            <a:r>
              <a:rPr lang="en-US" altLang="ko-KR"/>
              <a:t>dfs</a:t>
            </a:r>
            <a:r>
              <a:rPr lang="ko-KR" altLang="en-US"/>
              <a:t>가 호출되는 최악의 경우의 수는 모든 지역의 높이가 강수량 값보다 높을 때로</a:t>
            </a:r>
            <a:r>
              <a:rPr lang="en-US" altLang="ko-KR"/>
              <a:t>, </a:t>
            </a:r>
            <a:r>
              <a:rPr lang="ko-KR" altLang="en-US"/>
              <a:t>입력해준 </a:t>
            </a:r>
            <a:r>
              <a:rPr lang="en-US" altLang="ko-KR"/>
              <a:t>Columns(=Row) </a:t>
            </a:r>
            <a:r>
              <a:rPr lang="ko-KR" altLang="en-US"/>
              <a:t>값의 제곱이 된다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-&gt; 101(</a:t>
            </a:r>
            <a:r>
              <a:rPr lang="ko-KR" altLang="en-US"/>
              <a:t>강수량 </a:t>
            </a:r>
            <a:r>
              <a:rPr lang="en-US" altLang="ko-KR"/>
              <a:t>0~100) x Columns^2 </a:t>
            </a:r>
            <a:r>
              <a:rPr lang="ko-KR" altLang="en-US"/>
              <a:t>의 반복이 필요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시간 복잡도 </a:t>
            </a:r>
            <a:r>
              <a:rPr lang="en-US" altLang="ko-KR"/>
              <a:t>= O(C^2) </a:t>
            </a:r>
          </a:p>
          <a:p>
            <a:r>
              <a:rPr lang="en-US" altLang="ko-KR"/>
              <a:t>      (C = number ofcolumns)</a:t>
            </a:r>
          </a:p>
          <a:p>
            <a:endParaRPr lang="ko-KR" altLang="en-US"/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0925785C-57C5-41FA-A991-D194E1392963}"/>
              </a:ext>
            </a:extLst>
          </p:cNvPr>
          <p:cNvSpPr/>
          <p:nvPr/>
        </p:nvSpPr>
        <p:spPr>
          <a:xfrm>
            <a:off x="6493078" y="2206305"/>
            <a:ext cx="1291905" cy="2575420"/>
          </a:xfrm>
          <a:prstGeom prst="borderCallout1">
            <a:avLst>
              <a:gd name="adj1" fmla="val 54895"/>
              <a:gd name="adj2" fmla="val -1811"/>
              <a:gd name="adj3" fmla="val 105271"/>
              <a:gd name="adj4" fmla="val -2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강수량 </a:t>
            </a:r>
            <a:r>
              <a:rPr lang="en-US" altLang="ko-KR" sz="1400"/>
              <a:t>= 3 </a:t>
            </a:r>
            <a:r>
              <a:rPr lang="ko-KR" altLang="en-US" sz="1400"/>
              <a:t>이라고 하면</a:t>
            </a:r>
            <a:r>
              <a:rPr lang="en-US" altLang="ko-KR" sz="1400"/>
              <a:t>, </a:t>
            </a:r>
            <a:r>
              <a:rPr lang="ko-KR" altLang="en-US" sz="1400"/>
              <a:t>초기에는 강수량보다 높은 경우 </a:t>
            </a:r>
            <a:r>
              <a:rPr lang="en-US" altLang="ko-KR" sz="1400"/>
              <a:t>dfs</a:t>
            </a:r>
            <a:r>
              <a:rPr lang="ko-KR" altLang="en-US" sz="1400"/>
              <a:t>가 호출되게 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030492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478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추억</vt:lpstr>
      <vt:lpstr>백준 2468 - 안전영역</vt:lpstr>
      <vt:lpstr>문제 파악</vt:lpstr>
      <vt:lpstr>접근 1. 사방향 DFS</vt:lpstr>
      <vt:lpstr>접근 1. 구현부</vt:lpstr>
      <vt:lpstr>접근 2. 호출부 제어 조건</vt:lpstr>
      <vt:lpstr>접근 2. 호출부 제어 조건</vt:lpstr>
      <vt:lpstr>접근 2 구현 - 호출부</vt:lpstr>
      <vt:lpstr>시간복잡도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2468 - 안전영역</dc:title>
  <dc:creator>이종혁</dc:creator>
  <cp:lastModifiedBy>이종혁</cp:lastModifiedBy>
  <cp:revision>1</cp:revision>
  <dcterms:created xsi:type="dcterms:W3CDTF">2021-08-01T06:19:11Z</dcterms:created>
  <dcterms:modified xsi:type="dcterms:W3CDTF">2021-08-01T07:12:53Z</dcterms:modified>
</cp:coreProperties>
</file>