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67" r:id="rId5"/>
    <p:sldId id="264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EC"/>
    <a:srgbClr val="FDF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3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rtinghyeok/System_Implementation_Autonomous_Object_Tracking_Robo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ortinghyeok/SDS_Autonomous_Object_Tracking_Robot" TargetMode="External"/><Relationship Id="rId5" Type="http://schemas.openxmlformats.org/officeDocument/2006/relationships/hyperlink" Target="https://github.com/sortinghyeok/SRS_Autonomous_Object_Tracking_Robot" TargetMode="External"/><Relationship Id="rId4" Type="http://schemas.openxmlformats.org/officeDocument/2006/relationships/hyperlink" Target="https://github.com/sortinghyeok/SW_Test_Autonomous_Object_Tracking_Robo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DF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A6157050-0B13-B250-3609-97F4E6A8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541" y="6826015"/>
            <a:ext cx="3658411" cy="292397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2508FB-CBD3-EC3A-8E1B-542729142076}"/>
              </a:ext>
            </a:extLst>
          </p:cNvPr>
          <p:cNvSpPr/>
          <p:nvPr/>
        </p:nvSpPr>
        <p:spPr>
          <a:xfrm rot="7918372">
            <a:off x="8043653" y="4122354"/>
            <a:ext cx="5885262" cy="9316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2990A4-2EFB-D8AA-78C2-09ED829BA494}"/>
              </a:ext>
            </a:extLst>
          </p:cNvPr>
          <p:cNvSpPr/>
          <p:nvPr/>
        </p:nvSpPr>
        <p:spPr>
          <a:xfrm rot="2908563">
            <a:off x="3520702" y="4122355"/>
            <a:ext cx="5885262" cy="9316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843786" y="873977"/>
            <a:ext cx="16579048" cy="86127"/>
            <a:chOff x="843786" y="873977"/>
            <a:chExt cx="16579048" cy="861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786" y="873977"/>
              <a:ext cx="16579048" cy="86127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20DAA61-71E2-8F20-1F7F-FF9365767618}"/>
              </a:ext>
            </a:extLst>
          </p:cNvPr>
          <p:cNvSpPr txBox="1"/>
          <p:nvPr/>
        </p:nvSpPr>
        <p:spPr>
          <a:xfrm>
            <a:off x="762000" y="461237"/>
            <a:ext cx="14914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물체 추적 로봇 시스템 대상 </a:t>
            </a:r>
            <a:r>
              <a:rPr lang="en-US" altLang="ko-KR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V-Process </a:t>
            </a:r>
            <a:r>
              <a:rPr lang="ko-KR" altLang="en-US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기반 설계</a:t>
            </a:r>
            <a:r>
              <a:rPr lang="en-US" altLang="ko-KR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구현</a:t>
            </a:r>
            <a:r>
              <a:rPr lang="en-US" altLang="ko-KR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테스트 개인 프로젝트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5D1BC98-78A6-CCD3-FCFD-913C256E1139}"/>
              </a:ext>
            </a:extLst>
          </p:cNvPr>
          <p:cNvSpPr/>
          <p:nvPr/>
        </p:nvSpPr>
        <p:spPr>
          <a:xfrm>
            <a:off x="2909644" y="1866900"/>
            <a:ext cx="3373144" cy="1118335"/>
          </a:xfrm>
          <a:prstGeom prst="roundRect">
            <a:avLst/>
          </a:prstGeom>
          <a:solidFill>
            <a:srgbClr val="00AF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요구사항 명세서 작성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80E647A-8486-C4E2-4422-69B392CCFE19}"/>
              </a:ext>
            </a:extLst>
          </p:cNvPr>
          <p:cNvSpPr/>
          <p:nvPr/>
        </p:nvSpPr>
        <p:spPr>
          <a:xfrm>
            <a:off x="11152058" y="1866900"/>
            <a:ext cx="3339986" cy="1118335"/>
          </a:xfrm>
          <a:prstGeom prst="roundRect">
            <a:avLst/>
          </a:prstGeom>
          <a:solidFill>
            <a:srgbClr val="00AF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요구사항 기반 테스팅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33A8FE-9360-1AE1-080C-2BDA8E8D7467}"/>
              </a:ext>
            </a:extLst>
          </p:cNvPr>
          <p:cNvSpPr txBox="1"/>
          <p:nvPr/>
        </p:nvSpPr>
        <p:spPr>
          <a:xfrm>
            <a:off x="827864" y="3137635"/>
            <a:ext cx="372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IEEE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표준 기반으로 요구사항 명세서 작성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디자인 설계 및 구현과의 불일치 지속적 수정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(Version 6)</a:t>
            </a:r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05B28B-F0B6-A48B-3932-9BB892043E5C}"/>
              </a:ext>
            </a:extLst>
          </p:cNvPr>
          <p:cNvSpPr txBox="1"/>
          <p:nvPr/>
        </p:nvSpPr>
        <p:spPr>
          <a:xfrm>
            <a:off x="1833540" y="5305515"/>
            <a:ext cx="4773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Level 4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수준 데이터 흐름도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상태 전이도를 통한 프로세스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Flow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설계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Data Dictionary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와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 Specification</a:t>
            </a:r>
            <a:b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통한 디자인 구체화 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AEE009A-E421-A93A-C281-C5A06409EF3E}"/>
              </a:ext>
            </a:extLst>
          </p:cNvPr>
          <p:cNvSpPr/>
          <p:nvPr/>
        </p:nvSpPr>
        <p:spPr>
          <a:xfrm>
            <a:off x="9544312" y="3956606"/>
            <a:ext cx="3373144" cy="1118335"/>
          </a:xfrm>
          <a:prstGeom prst="roundRect">
            <a:avLst/>
          </a:prstGeom>
          <a:solidFill>
            <a:srgbClr val="00AF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Unit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테스팅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728A24-318A-B6D5-E0B4-9D783013A8A1}"/>
              </a:ext>
            </a:extLst>
          </p:cNvPr>
          <p:cNvSpPr/>
          <p:nvPr/>
        </p:nvSpPr>
        <p:spPr>
          <a:xfrm>
            <a:off x="4517390" y="3952786"/>
            <a:ext cx="3373144" cy="1118335"/>
          </a:xfrm>
          <a:prstGeom prst="roundRect">
            <a:avLst/>
          </a:prstGeom>
          <a:solidFill>
            <a:srgbClr val="00AF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SW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디자인 설계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DF0EE35-E434-DF4B-E784-9FE71F49FB50}"/>
              </a:ext>
            </a:extLst>
          </p:cNvPr>
          <p:cNvSpPr/>
          <p:nvPr/>
        </p:nvSpPr>
        <p:spPr>
          <a:xfrm>
            <a:off x="6997438" y="6240061"/>
            <a:ext cx="3373144" cy="1118335"/>
          </a:xfrm>
          <a:prstGeom prst="roundRect">
            <a:avLst/>
          </a:prstGeom>
          <a:solidFill>
            <a:srgbClr val="00AF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요구사항 기반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/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 구현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(Code)</a:t>
            </a:r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94E842-767D-B78E-0F8A-7807A3A61038}"/>
              </a:ext>
            </a:extLst>
          </p:cNvPr>
          <p:cNvSpPr txBox="1"/>
          <p:nvPr/>
        </p:nvSpPr>
        <p:spPr>
          <a:xfrm>
            <a:off x="6527652" y="7587486"/>
            <a:ext cx="459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Atmega128, Atmega328 MCU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대상 로봇 시스템 구현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(C, C++)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Atmel Studio, Arduino IDE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기반 개발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BE9ECE-68B6-3B6A-963B-088208F7B29C}"/>
              </a:ext>
            </a:extLst>
          </p:cNvPr>
          <p:cNvSpPr txBox="1"/>
          <p:nvPr/>
        </p:nvSpPr>
        <p:spPr>
          <a:xfrm>
            <a:off x="11152058" y="5305515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Unit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테스팅 계획서 작성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동등 분할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경계값 분석 기반 테스트 케이스 작성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GTest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프레임워크를 통한 단위 테스팅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테스트 수행 및 결과 보고서 작성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4C4E04-9CCE-141C-321F-DE95D728E214}"/>
              </a:ext>
            </a:extLst>
          </p:cNvPr>
          <p:cNvSpPr txBox="1"/>
          <p:nvPr/>
        </p:nvSpPr>
        <p:spPr>
          <a:xfrm>
            <a:off x="12917456" y="3195431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UST-MPB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보드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아두이노 우노를 통한</a:t>
            </a:r>
            <a:b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요구사항 기반 테스팅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동등 분할 기법을 이용한 테스트 케이스 작성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B701228-6130-503D-F2C5-F346705F0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2454" y="6825025"/>
            <a:ext cx="3971646" cy="29249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0DEF43-D50B-D78D-FA3E-0A23BD6B332C}"/>
              </a:ext>
            </a:extLst>
          </p:cNvPr>
          <p:cNvSpPr txBox="1"/>
          <p:nvPr/>
        </p:nvSpPr>
        <p:spPr>
          <a:xfrm flipH="1">
            <a:off x="17799387" y="146755"/>
            <a:ext cx="41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endParaRPr lang="ko-KR" altLang="en-US">
              <a:solidFill>
                <a:srgbClr val="00AFEC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3786" y="873977"/>
            <a:ext cx="16579048" cy="86127"/>
            <a:chOff x="843786" y="873977"/>
            <a:chExt cx="16579048" cy="861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786" y="873977"/>
              <a:ext cx="16579048" cy="86127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4A839D5-BE72-A305-BCED-CF92C9E78854}"/>
              </a:ext>
            </a:extLst>
          </p:cNvPr>
          <p:cNvSpPr txBox="1"/>
          <p:nvPr/>
        </p:nvSpPr>
        <p:spPr>
          <a:xfrm>
            <a:off x="1066800" y="3009900"/>
            <a:ext cx="549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요구사항 명세서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6F5D9-2827-C3BE-F735-6B3492CC8F25}"/>
              </a:ext>
            </a:extLst>
          </p:cNvPr>
          <p:cNvSpPr txBox="1"/>
          <p:nvPr/>
        </p:nvSpPr>
        <p:spPr>
          <a:xfrm>
            <a:off x="1066800" y="4212886"/>
            <a:ext cx="56332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개발 대상 및 주요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가지 기능 설명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 문서 내 용어와 기능 종속관계 정의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기능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흐름도를 통한 시스템 명세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기능 요구사항 명세와 운행 시나리오 작성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DataSheet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통한 하드웨어 사양과 인터페이스 정의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5BB360-8EC8-56D1-8841-65C3BA7F4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052" y="1587108"/>
            <a:ext cx="3762902" cy="5203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0643A8-D922-EEF8-7D6F-7F65B03CF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343" y="7049062"/>
            <a:ext cx="7954858" cy="2585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5F5920-5FAD-03FD-7025-CEC8E640C770}"/>
              </a:ext>
            </a:extLst>
          </p:cNvPr>
          <p:cNvSpPr txBox="1"/>
          <p:nvPr/>
        </p:nvSpPr>
        <p:spPr>
          <a:xfrm flipH="1">
            <a:off x="17799387" y="146755"/>
            <a:ext cx="41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</a:t>
            </a:r>
            <a:endParaRPr lang="ko-KR" altLang="en-US">
              <a:solidFill>
                <a:srgbClr val="00AFEC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7255ED-AFCB-9029-E0EA-EB24DFC8C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6076" y="1587108"/>
            <a:ext cx="4025124" cy="5203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30CF27-0514-9E34-8B4B-17710FE746A3}"/>
              </a:ext>
            </a:extLst>
          </p:cNvPr>
          <p:cNvSpPr txBox="1"/>
          <p:nvPr/>
        </p:nvSpPr>
        <p:spPr>
          <a:xfrm>
            <a:off x="762000" y="461237"/>
            <a:ext cx="14914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물체 추적 로봇 시스템 대상 </a:t>
            </a:r>
            <a:r>
              <a:rPr lang="en-US" altLang="ko-KR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V-Process </a:t>
            </a:r>
            <a:r>
              <a:rPr lang="ko-KR" altLang="en-US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기반 설계</a:t>
            </a:r>
            <a:r>
              <a:rPr lang="en-US" altLang="ko-KR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구현</a:t>
            </a:r>
            <a:r>
              <a:rPr lang="en-US" altLang="ko-KR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테스트 개인 프로젝트</a:t>
            </a:r>
          </a:p>
        </p:txBody>
      </p:sp>
    </p:spTree>
    <p:extLst>
      <p:ext uri="{BB962C8B-B14F-4D97-AF65-F5344CB8AC3E}">
        <p14:creationId xmlns:p14="http://schemas.microsoft.com/office/powerpoint/2010/main" val="149475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3786" y="873977"/>
            <a:ext cx="16579048" cy="86127"/>
            <a:chOff x="843786" y="873977"/>
            <a:chExt cx="16579048" cy="861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786" y="873977"/>
              <a:ext cx="16579048" cy="8612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F9EFC3A-9986-7E5D-C602-AF42FE5AA9BE}"/>
              </a:ext>
            </a:extLst>
          </p:cNvPr>
          <p:cNvSpPr txBox="1"/>
          <p:nvPr/>
        </p:nvSpPr>
        <p:spPr>
          <a:xfrm>
            <a:off x="1066800" y="3009900"/>
            <a:ext cx="549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SW </a:t>
            </a:r>
            <a:r>
              <a:rPr lang="ko-KR" altLang="en-US" sz="32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디자인 설계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D1CCB0-EA22-A3F1-ADD1-366C63E2D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404" y="1795006"/>
            <a:ext cx="4209695" cy="7260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42E0B3-7D45-40A3-FD07-DC764CAA3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7637" y="1795005"/>
            <a:ext cx="4963563" cy="7260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6C6B47-F1C4-5A80-5F5F-D78403006400}"/>
              </a:ext>
            </a:extLst>
          </p:cNvPr>
          <p:cNvSpPr txBox="1"/>
          <p:nvPr/>
        </p:nvSpPr>
        <p:spPr>
          <a:xfrm>
            <a:off x="1066800" y="4212886"/>
            <a:ext cx="56332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Level 4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수준 시스템 내 데이터 흐름도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작성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상태 전이도를 통한 기능 전이 표현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Data Dictionary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통하여 센서 데이터와 함수 반환 값 명세의 작성 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Process Specification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통한 함수 입력 값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출력 값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동작 명세 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Datasheet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참조하여 하드웨어 모듈의 스펙에 따라 입력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출력 값의 범위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52FAD-078A-390C-8BBF-732B52893F4A}"/>
              </a:ext>
            </a:extLst>
          </p:cNvPr>
          <p:cNvSpPr txBox="1"/>
          <p:nvPr/>
        </p:nvSpPr>
        <p:spPr>
          <a:xfrm flipH="1">
            <a:off x="17799387" y="146755"/>
            <a:ext cx="41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endParaRPr lang="ko-KR" altLang="en-US">
              <a:solidFill>
                <a:srgbClr val="00AFEC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8BA88-4C43-6646-BE91-55E299DA94FF}"/>
              </a:ext>
            </a:extLst>
          </p:cNvPr>
          <p:cNvSpPr txBox="1"/>
          <p:nvPr/>
        </p:nvSpPr>
        <p:spPr>
          <a:xfrm>
            <a:off x="762000" y="461237"/>
            <a:ext cx="14914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물체 추적 로봇 시스템 대상 </a:t>
            </a:r>
            <a:r>
              <a:rPr lang="en-US" altLang="ko-KR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V-Process </a:t>
            </a:r>
            <a:r>
              <a:rPr lang="ko-KR" altLang="en-US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기반 설계</a:t>
            </a:r>
            <a:r>
              <a:rPr lang="en-US" altLang="ko-KR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구현</a:t>
            </a:r>
            <a:r>
              <a:rPr lang="en-US" altLang="ko-KR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테스트 개인 프로젝트</a:t>
            </a:r>
          </a:p>
        </p:txBody>
      </p:sp>
    </p:spTree>
    <p:extLst>
      <p:ext uri="{BB962C8B-B14F-4D97-AF65-F5344CB8AC3E}">
        <p14:creationId xmlns:p14="http://schemas.microsoft.com/office/powerpoint/2010/main" val="125465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3786" y="873977"/>
            <a:ext cx="16579048" cy="86127"/>
            <a:chOff x="843786" y="873977"/>
            <a:chExt cx="16579048" cy="861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786" y="873977"/>
              <a:ext cx="16579048" cy="8612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C8DF3D5-0222-44AD-AE75-F556B425C63D}"/>
              </a:ext>
            </a:extLst>
          </p:cNvPr>
          <p:cNvSpPr txBox="1"/>
          <p:nvPr/>
        </p:nvSpPr>
        <p:spPr>
          <a:xfrm>
            <a:off x="1066800" y="3009900"/>
            <a:ext cx="549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Unit </a:t>
            </a:r>
            <a:r>
              <a:rPr lang="ko-KR" altLang="en-US" sz="32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테스팅 및 요구사항 테스팅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EFF406-5A70-C6AF-2CBA-1F7491FB9C0A}"/>
              </a:ext>
            </a:extLst>
          </p:cNvPr>
          <p:cNvSpPr txBox="1"/>
          <p:nvPr/>
        </p:nvSpPr>
        <p:spPr>
          <a:xfrm>
            <a:off x="1039090" y="4229100"/>
            <a:ext cx="63523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Unit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테스팅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요구사항 테스팅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Plan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문서 작성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동등 분할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경계값 분석 기반 테스트 케이스 작성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UST-MPB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보드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아두이노 우노를 통한 요구사항 기반 테스팅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Google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Test </a:t>
            </a: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프레임워크를 통한 단위 테스팅</a:t>
            </a: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테스트 수행 및 결과 보고서 작성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B966C6-F1D2-E50F-F9A4-8A59031DE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140" y="2562627"/>
            <a:ext cx="4140861" cy="47807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CC875BA-F8E0-FF54-2EDF-424F5D6C2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8132" y="2552700"/>
            <a:ext cx="4910793" cy="479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4DD0B1-AE1F-4CC8-D759-B60B53E38CF6}"/>
              </a:ext>
            </a:extLst>
          </p:cNvPr>
          <p:cNvSpPr txBox="1"/>
          <p:nvPr/>
        </p:nvSpPr>
        <p:spPr>
          <a:xfrm flipH="1">
            <a:off x="17799387" y="146755"/>
            <a:ext cx="41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endParaRPr lang="ko-KR" altLang="en-US">
              <a:solidFill>
                <a:srgbClr val="00AFEC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6940B-AC16-9C21-D130-BBE30FE2343E}"/>
              </a:ext>
            </a:extLst>
          </p:cNvPr>
          <p:cNvSpPr txBox="1"/>
          <p:nvPr/>
        </p:nvSpPr>
        <p:spPr>
          <a:xfrm>
            <a:off x="762000" y="461237"/>
            <a:ext cx="14914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물체 추적 로봇 시스템 대상 </a:t>
            </a:r>
            <a:r>
              <a:rPr lang="en-US" altLang="ko-KR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V-Process </a:t>
            </a:r>
            <a:r>
              <a:rPr lang="ko-KR" altLang="en-US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기반 설계</a:t>
            </a:r>
            <a:r>
              <a:rPr lang="en-US" altLang="ko-KR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구현</a:t>
            </a:r>
            <a:r>
              <a:rPr lang="en-US" altLang="ko-KR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테스트 개인 프로젝트</a:t>
            </a:r>
          </a:p>
        </p:txBody>
      </p:sp>
    </p:spTree>
    <p:extLst>
      <p:ext uri="{BB962C8B-B14F-4D97-AF65-F5344CB8AC3E}">
        <p14:creationId xmlns:p14="http://schemas.microsoft.com/office/powerpoint/2010/main" val="308527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3786" y="873977"/>
            <a:ext cx="16579048" cy="86127"/>
            <a:chOff x="843786" y="873977"/>
            <a:chExt cx="16579048" cy="861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786" y="873977"/>
              <a:ext cx="16579048" cy="8612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B8F83D-D3EB-982E-C14E-A68C80FE067A}"/>
              </a:ext>
            </a:extLst>
          </p:cNvPr>
          <p:cNvSpPr txBox="1"/>
          <p:nvPr/>
        </p:nvSpPr>
        <p:spPr>
          <a:xfrm>
            <a:off x="878422" y="2350137"/>
            <a:ext cx="549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요구사항 명세서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411AD-556B-2804-2C19-4B3D123902F2}"/>
              </a:ext>
            </a:extLst>
          </p:cNvPr>
          <p:cNvSpPr txBox="1"/>
          <p:nvPr/>
        </p:nvSpPr>
        <p:spPr>
          <a:xfrm>
            <a:off x="843786" y="3907142"/>
            <a:ext cx="549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SW </a:t>
            </a:r>
            <a:r>
              <a:rPr lang="ko-KR" altLang="en-US" sz="32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디자인 설계서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1727C-6F58-E5A1-F676-E27506A702C2}"/>
              </a:ext>
            </a:extLst>
          </p:cNvPr>
          <p:cNvSpPr txBox="1"/>
          <p:nvPr/>
        </p:nvSpPr>
        <p:spPr>
          <a:xfrm>
            <a:off x="878422" y="5403297"/>
            <a:ext cx="549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로봇 시스템 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3D50D-3283-90BA-1A73-EEEA0C5F6091}"/>
              </a:ext>
            </a:extLst>
          </p:cNvPr>
          <p:cNvSpPr txBox="1"/>
          <p:nvPr/>
        </p:nvSpPr>
        <p:spPr>
          <a:xfrm>
            <a:off x="892277" y="7035433"/>
            <a:ext cx="549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테스팅 문서 및 테스트 케이스</a:t>
            </a:r>
            <a:endParaRPr lang="en-US" altLang="ko-KR" sz="3200">
              <a:solidFill>
                <a:srgbClr val="00AFEC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67DA0-9E84-8BE4-D4A3-E15078CCA186}"/>
              </a:ext>
            </a:extLst>
          </p:cNvPr>
          <p:cNvSpPr txBox="1"/>
          <p:nvPr/>
        </p:nvSpPr>
        <p:spPr>
          <a:xfrm>
            <a:off x="892277" y="6104855"/>
            <a:ext cx="1021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https://github.com/sortinghyeok/System_Implementation_Autonomous_Object_Tracking_Robot</a:t>
            </a:r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F073F-D6FD-D7A0-A09B-DC712321216A}"/>
              </a:ext>
            </a:extLst>
          </p:cNvPr>
          <p:cNvSpPr txBox="1"/>
          <p:nvPr/>
        </p:nvSpPr>
        <p:spPr>
          <a:xfrm>
            <a:off x="892277" y="7581812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https://github.com/sortinghyeok/SW_Test_Autonomous_Object_Tracking_Robot</a:t>
            </a:r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80D31-6BFB-D7E6-EB02-7624745C4DF3}"/>
              </a:ext>
            </a:extLst>
          </p:cNvPr>
          <p:cNvSpPr txBox="1"/>
          <p:nvPr/>
        </p:nvSpPr>
        <p:spPr>
          <a:xfrm>
            <a:off x="892277" y="2899619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https://github.com/sortinghyeok/SRS_Autonomous_Object_Tracking_Robot</a:t>
            </a:r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F57C48-8D77-5D98-0D50-3A5F7E12F455}"/>
              </a:ext>
            </a:extLst>
          </p:cNvPr>
          <p:cNvSpPr txBox="1"/>
          <p:nvPr/>
        </p:nvSpPr>
        <p:spPr>
          <a:xfrm>
            <a:off x="892277" y="4472719"/>
            <a:ext cx="9144000" cy="369332"/>
          </a:xfrm>
          <a:prstGeom prst="rect">
            <a:avLst/>
          </a:prstGeom>
          <a:solidFill>
            <a:srgbClr val="FDFDF8"/>
          </a:solidFill>
        </p:spPr>
        <p:txBody>
          <a:bodyPr wrap="square">
            <a:spAutoFit/>
          </a:bodyPr>
          <a:lstStyle/>
          <a:p>
            <a:r>
              <a:rPr lang="ko-KR" altLang="en-US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https://github.com/sortinghyeok/SDS_Autonomous_Object_Tracking_Robot</a:t>
            </a:r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9C000-E7C3-9ECB-2CBE-9DA59C83F40E}"/>
              </a:ext>
            </a:extLst>
          </p:cNvPr>
          <p:cNvSpPr txBox="1"/>
          <p:nvPr/>
        </p:nvSpPr>
        <p:spPr>
          <a:xfrm flipH="1">
            <a:off x="17799387" y="146755"/>
            <a:ext cx="41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endParaRPr lang="ko-KR" altLang="en-US">
              <a:solidFill>
                <a:srgbClr val="00AFEC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5A6E5-3155-54EA-B94C-99A2717BE89A}"/>
              </a:ext>
            </a:extLst>
          </p:cNvPr>
          <p:cNvSpPr txBox="1"/>
          <p:nvPr/>
        </p:nvSpPr>
        <p:spPr>
          <a:xfrm>
            <a:off x="762000" y="461237"/>
            <a:ext cx="14914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물체 추적 로봇 시스템 대상 </a:t>
            </a:r>
            <a:r>
              <a:rPr lang="en-US" altLang="ko-KR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V-Process </a:t>
            </a:r>
            <a:r>
              <a:rPr lang="ko-KR" altLang="en-US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기반 설계</a:t>
            </a:r>
            <a:r>
              <a:rPr lang="en-US" altLang="ko-KR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구현</a:t>
            </a:r>
            <a:r>
              <a:rPr lang="en-US" altLang="ko-KR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>
                <a:solidFill>
                  <a:srgbClr val="00AFE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테스트 개인 프로젝트</a:t>
            </a:r>
          </a:p>
        </p:txBody>
      </p:sp>
    </p:spTree>
    <p:extLst>
      <p:ext uri="{BB962C8B-B14F-4D97-AF65-F5344CB8AC3E}">
        <p14:creationId xmlns:p14="http://schemas.microsoft.com/office/powerpoint/2010/main" val="413914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413</Words>
  <Application>Microsoft Office PowerPoint</Application>
  <PresentationFormat>사용자 지정</PresentationFormat>
  <Paragraphs>66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Microsoft GothicNeo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종혁</cp:lastModifiedBy>
  <cp:revision>22</cp:revision>
  <dcterms:created xsi:type="dcterms:W3CDTF">2022-12-14T23:27:38Z</dcterms:created>
  <dcterms:modified xsi:type="dcterms:W3CDTF">2023-01-17T11:43:22Z</dcterms:modified>
</cp:coreProperties>
</file>