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1" r:id="rId4"/>
    <p:sldId id="258" r:id="rId5"/>
    <p:sldId id="257" r:id="rId6"/>
    <p:sldId id="260" r:id="rId7"/>
    <p:sldId id="261" r:id="rId8"/>
    <p:sldId id="262" r:id="rId9"/>
    <p:sldId id="263" r:id="rId10"/>
    <p:sldId id="268" r:id="rId11"/>
    <p:sldId id="265" r:id="rId12"/>
    <p:sldId id="266" r:id="rId13"/>
    <p:sldId id="264" r:id="rId14"/>
    <p:sldId id="269" r:id="rId15"/>
    <p:sldId id="272" r:id="rId16"/>
    <p:sldId id="274" r:id="rId17"/>
    <p:sldId id="275" r:id="rId18"/>
    <p:sldId id="277" r:id="rId19"/>
    <p:sldId id="279" r:id="rId20"/>
    <p:sldId id="280" r:id="rId21"/>
    <p:sldId id="282" r:id="rId22"/>
    <p:sldId id="281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>
        <p:scale>
          <a:sx n="66" d="100"/>
          <a:sy n="66" d="100"/>
        </p:scale>
        <p:origin x="15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2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0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41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2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1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8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80BDE8-0B74-4280-B9C3-CE9006D208D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FD567D-B7F7-4597-81C7-A327956A447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DBBDF-69E1-4721-A235-C4733D54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vue.js 9</a:t>
            </a:r>
            <a:r>
              <a:rPr lang="ko-KR" altLang="en-US"/>
              <a:t>강 </a:t>
            </a:r>
            <a:r>
              <a:rPr lang="en-US" altLang="ko-KR"/>
              <a:t>~ 16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E0D4BC-5AAF-42C6-B34B-29FA5C800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이종혁</a:t>
            </a:r>
          </a:p>
        </p:txBody>
      </p:sp>
    </p:spTree>
    <p:extLst>
      <p:ext uri="{BB962C8B-B14F-4D97-AF65-F5344CB8AC3E}">
        <p14:creationId xmlns:p14="http://schemas.microsoft.com/office/powerpoint/2010/main" val="332012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4EFE5-3E4C-482F-B433-A8A90866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Conditional Rendering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B546-DB53-45F5-A632-5E525EDE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6600"/>
              <a:t>v-if</a:t>
            </a:r>
          </a:p>
          <a:p>
            <a:r>
              <a:rPr lang="en-US" altLang="ko-KR"/>
              <a:t>v-else</a:t>
            </a:r>
          </a:p>
          <a:p>
            <a:r>
              <a:rPr lang="en-US" altLang="ko-KR"/>
              <a:t>v-else-if</a:t>
            </a:r>
          </a:p>
          <a:p>
            <a:r>
              <a:rPr lang="en-US" altLang="ko-KR"/>
              <a:t>v-show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5837D-BAD9-4D15-821E-78A841A4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75" y="5545033"/>
            <a:ext cx="2371725" cy="59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C000E5-C9D7-49AC-9FC0-3A481DBF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775" y="1845734"/>
            <a:ext cx="2571750" cy="3295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7FC04F-B665-4A1F-AB68-34551EB1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477" y="1845734"/>
            <a:ext cx="1943100" cy="3324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5FC892-E02A-4E25-91F5-CCBBC096D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841" y="2224594"/>
            <a:ext cx="2314575" cy="200025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12D9696-9D2D-4508-9BF2-9CF8C7B0C758}"/>
              </a:ext>
            </a:extLst>
          </p:cNvPr>
          <p:cNvSpPr/>
          <p:nvPr/>
        </p:nvSpPr>
        <p:spPr>
          <a:xfrm>
            <a:off x="4564013" y="5214823"/>
            <a:ext cx="245274" cy="340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F86D28D-7756-4869-B904-27049CCF792B}"/>
              </a:ext>
            </a:extLst>
          </p:cNvPr>
          <p:cNvSpPr/>
          <p:nvPr/>
        </p:nvSpPr>
        <p:spPr>
          <a:xfrm>
            <a:off x="8341453" y="3224719"/>
            <a:ext cx="458598" cy="332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4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5D7B-2FFF-4D59-8FA3-57FEFDF6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Conditional Rendering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8C5DD-1891-4227-893E-C76C3566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v-if</a:t>
            </a:r>
          </a:p>
          <a:p>
            <a:r>
              <a:rPr lang="en-US" altLang="ko-KR" sz="4800"/>
              <a:t>v-else</a:t>
            </a:r>
          </a:p>
          <a:p>
            <a:r>
              <a:rPr lang="en-US" altLang="ko-KR"/>
              <a:t>v-else-if</a:t>
            </a:r>
          </a:p>
          <a:p>
            <a:r>
              <a:rPr lang="en-US" altLang="ko-KR"/>
              <a:t>v-show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81B9F7-CAAD-4925-AE12-B75D8459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83" y="2020877"/>
            <a:ext cx="3781425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8496E-128D-4F6F-8238-36965F97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261" y="5253451"/>
            <a:ext cx="4191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76587-B2F8-4E42-ADD5-2FF122BA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Conditional Rendering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96E2C-A0C2-4B34-B40C-B990543B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v-if</a:t>
            </a:r>
          </a:p>
          <a:p>
            <a:r>
              <a:rPr lang="en-US" altLang="ko-KR"/>
              <a:t>v-else</a:t>
            </a:r>
          </a:p>
          <a:p>
            <a:r>
              <a:rPr lang="en-US" altLang="ko-KR" sz="4800"/>
              <a:t>v-else-if</a:t>
            </a:r>
          </a:p>
          <a:p>
            <a:r>
              <a:rPr lang="en-US" altLang="ko-KR"/>
              <a:t>v-show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F66917-E5BF-4933-9E88-10AA6C98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29" y="1011981"/>
            <a:ext cx="2514600" cy="428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BD64B4-EF5C-4E78-A873-1EF11A01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17" y="1993796"/>
            <a:ext cx="5985994" cy="39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782F-EB44-4EC2-8B05-EC4B0751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Conditional Rendering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E04F7-5A4E-40AF-8B27-820F85AC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v-if</a:t>
            </a:r>
          </a:p>
          <a:p>
            <a:r>
              <a:rPr lang="en-US" altLang="ko-KR"/>
              <a:t>v-else</a:t>
            </a:r>
          </a:p>
          <a:p>
            <a:r>
              <a:rPr lang="en-US" altLang="ko-KR"/>
              <a:t>v-else-if</a:t>
            </a:r>
          </a:p>
          <a:p>
            <a:r>
              <a:rPr lang="en-US" altLang="ko-KR" sz="4800"/>
              <a:t>v-show</a:t>
            </a:r>
            <a:endParaRPr lang="ko-KR" altLang="en-US" sz="4800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BD5988-4AC0-4D0C-B0E4-D6CDE375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01" y="1933283"/>
            <a:ext cx="4057650" cy="3190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1A5ABD-A4B1-4D75-9B2B-85711777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291" y="1933283"/>
            <a:ext cx="2419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5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9F1C-CB10-4DF3-9226-86885E4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v-show vs v-if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FCB47B-D6C1-4328-9DF0-446C7BB22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67" y="2151333"/>
            <a:ext cx="3105150" cy="28289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0E312F-88C8-4096-9DC1-F311EAD36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89" y="2656885"/>
            <a:ext cx="4934876" cy="188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D8A7B-1327-4342-BBBE-FE62B259082B}"/>
              </a:ext>
            </a:extLst>
          </p:cNvPr>
          <p:cNvSpPr txBox="1"/>
          <p:nvPr/>
        </p:nvSpPr>
        <p:spPr>
          <a:xfrm>
            <a:off x="5447489" y="4980258"/>
            <a:ext cx="554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v-if removes the element if the condition is false!</a:t>
            </a:r>
          </a:p>
          <a:p>
            <a:r>
              <a:rPr lang="en-US" altLang="ko-KR"/>
              <a:t>But v-show only toggles the state of display attribute!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5B0D-1833-4949-B574-FDD64CBE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7" y="874868"/>
            <a:ext cx="4495801" cy="5226837"/>
          </a:xfrm>
        </p:spPr>
        <p:txBody>
          <a:bodyPr anchor="t">
            <a:normAutofit/>
          </a:bodyPr>
          <a:lstStyle/>
          <a:p>
            <a:r>
              <a:rPr lang="en-US" altLang="ko-KR" u="sng"/>
              <a:t>List</a:t>
            </a:r>
            <a:r>
              <a:rPr lang="ko-KR" altLang="en-US" u="sng"/>
              <a:t> </a:t>
            </a:r>
            <a:r>
              <a:rPr lang="en-US" altLang="ko-KR" u="sng"/>
              <a:t>Rendering</a:t>
            </a:r>
            <a:endParaRPr lang="ko-KR" altLang="en-US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4B8-2721-494C-9532-A1B098A0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615" y="1834496"/>
            <a:ext cx="3545335" cy="2632920"/>
          </a:xfrm>
        </p:spPr>
        <p:txBody>
          <a:bodyPr>
            <a:normAutofit/>
          </a:bodyPr>
          <a:lstStyle/>
          <a:p>
            <a:r>
              <a:rPr lang="en-US" altLang="ko-KR" u="sng"/>
              <a:t>v-for Directive</a:t>
            </a: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/>
              <a:t>Array of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Block of HTML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Object key value pairs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FB19737-EA06-48C4-BB71-ACC9440E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9" y="1834496"/>
            <a:ext cx="4670522" cy="4148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FB227-61B7-455D-B5AC-58469066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68" y="3540466"/>
            <a:ext cx="1839319" cy="25925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69F6BF-6518-469A-83F8-B45FCAD40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323" y="4489937"/>
            <a:ext cx="2946290" cy="1495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1BAE7-4416-4DA5-808B-4B63B42EAE02}"/>
              </a:ext>
            </a:extLst>
          </p:cNvPr>
          <p:cNvSpPr txBox="1"/>
          <p:nvPr/>
        </p:nvSpPr>
        <p:spPr>
          <a:xfrm>
            <a:off x="8464551" y="3150956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Every test is covered by &lt;h2&gt; tag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0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5B0D-1833-4949-B574-FDD64CBE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7" y="874868"/>
            <a:ext cx="4495801" cy="5226837"/>
          </a:xfrm>
        </p:spPr>
        <p:txBody>
          <a:bodyPr anchor="t">
            <a:normAutofit/>
          </a:bodyPr>
          <a:lstStyle/>
          <a:p>
            <a:r>
              <a:rPr lang="en-US" altLang="ko-KR" u="sng"/>
              <a:t>List</a:t>
            </a:r>
            <a:r>
              <a:rPr lang="ko-KR" altLang="en-US" u="sng"/>
              <a:t> </a:t>
            </a:r>
            <a:r>
              <a:rPr lang="en-US" altLang="ko-KR" u="sng"/>
              <a:t>Rendering</a:t>
            </a:r>
            <a:endParaRPr lang="ko-KR" altLang="en-US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4B8-2721-494C-9532-A1B098A0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87" y="50401"/>
            <a:ext cx="2099527" cy="177839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u="sng"/>
              <a:t>v-for Directive</a:t>
            </a: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/>
              <a:t>Array of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Object key value pairs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19737-EA06-48C4-BB71-ACC9440E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70" y="1954238"/>
            <a:ext cx="5434730" cy="4087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9C0299-F2C3-4FDC-AC51-DA29C47C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028" y="1954238"/>
            <a:ext cx="3275976" cy="42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0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5B0D-1833-4949-B574-FDD64CBE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7" y="874868"/>
            <a:ext cx="4495801" cy="5226837"/>
          </a:xfrm>
        </p:spPr>
        <p:txBody>
          <a:bodyPr anchor="t">
            <a:normAutofit/>
          </a:bodyPr>
          <a:lstStyle/>
          <a:p>
            <a:r>
              <a:rPr lang="en-US" altLang="ko-KR" u="sng"/>
              <a:t>List</a:t>
            </a:r>
            <a:r>
              <a:rPr lang="ko-KR" altLang="en-US" u="sng"/>
              <a:t> </a:t>
            </a:r>
            <a:r>
              <a:rPr lang="en-US" altLang="ko-KR" u="sng"/>
              <a:t>Rendering</a:t>
            </a:r>
            <a:endParaRPr lang="ko-KR" altLang="en-US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4B8-2721-494C-9532-A1B098A0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469" y="37444"/>
            <a:ext cx="2114045" cy="183408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u="sng"/>
              <a:t>v-for Directive</a:t>
            </a: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/>
              <a:t>Array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Object key value pairs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37EF45-5B55-406E-981B-72D873B8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3" y="2040032"/>
            <a:ext cx="5253056" cy="3943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C6E862-D7FA-4CA9-9503-997AEBF3B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6583" y="2049365"/>
            <a:ext cx="5659072" cy="30588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ECF214-3EAE-41C8-B0FF-1CA311C66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583" y="5286086"/>
            <a:ext cx="1446329" cy="9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6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5B0D-1833-4949-B574-FDD64CBE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7" y="874868"/>
            <a:ext cx="4495801" cy="5226837"/>
          </a:xfrm>
        </p:spPr>
        <p:txBody>
          <a:bodyPr anchor="t">
            <a:normAutofit/>
          </a:bodyPr>
          <a:lstStyle/>
          <a:p>
            <a:r>
              <a:rPr lang="en-US" altLang="ko-KR" u="sng"/>
              <a:t>List</a:t>
            </a:r>
            <a:r>
              <a:rPr lang="ko-KR" altLang="en-US" u="sng"/>
              <a:t> </a:t>
            </a:r>
            <a:r>
              <a:rPr lang="en-US" altLang="ko-KR" u="sng"/>
              <a:t>Rendering</a:t>
            </a:r>
            <a:endParaRPr lang="ko-KR" altLang="en-US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4B8-2721-494C-9532-A1B098A0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4228" y="36282"/>
            <a:ext cx="2307772" cy="167717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u="sng"/>
              <a:t>v-for Directive</a:t>
            </a: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/>
              <a:t>Array of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Object key value pairs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19737-EA06-48C4-BB71-ACC9440E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434" y="1819143"/>
            <a:ext cx="3596309" cy="4374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C0FF8B-E22E-43A0-8E31-EDC97FD6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46" y="1819143"/>
            <a:ext cx="4695825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85B408-EFBB-4B3E-A2B8-28FB3BC88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171" y="1819143"/>
            <a:ext cx="20383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85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5B0D-1833-4949-B574-FDD64CBE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7" y="874868"/>
            <a:ext cx="4495801" cy="5226837"/>
          </a:xfrm>
        </p:spPr>
        <p:txBody>
          <a:bodyPr anchor="t">
            <a:normAutofit/>
          </a:bodyPr>
          <a:lstStyle/>
          <a:p>
            <a:r>
              <a:rPr lang="en-US" altLang="ko-KR" u="sng"/>
              <a:t>List</a:t>
            </a:r>
            <a:r>
              <a:rPr lang="ko-KR" altLang="en-US" u="sng"/>
              <a:t> </a:t>
            </a:r>
            <a:r>
              <a:rPr lang="en-US" altLang="ko-KR" u="sng"/>
              <a:t>Rendering</a:t>
            </a:r>
            <a:endParaRPr lang="ko-KR" altLang="en-US" u="sng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4B8-2721-494C-9532-A1B098A0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4228" y="36282"/>
            <a:ext cx="2307772" cy="167717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u="sng"/>
              <a:t>v-for Directive</a:t>
            </a: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Array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/>
              <a:t>Array of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Object key value pairs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19737-EA06-48C4-BB71-ACC9440E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434" y="1819143"/>
            <a:ext cx="3596309" cy="4374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C0FF8B-E22E-43A0-8E31-EDC97FD6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46" y="1819143"/>
            <a:ext cx="4695825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85B408-EFBB-4B3E-A2B8-28FB3BC88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171" y="1819143"/>
            <a:ext cx="20383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B7D39-A027-4A49-8685-71CAB5FA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Review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FF45-29BE-4E54-9DCA-51A1DD0D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3730"/>
          </a:xfrm>
        </p:spPr>
        <p:txBody>
          <a:bodyPr>
            <a:normAutofit/>
          </a:bodyPr>
          <a:lstStyle/>
          <a:p>
            <a:r>
              <a:rPr lang="en-US" altLang="ko-KR" sz="4000"/>
              <a:t>Vue.js : Single page app specialized stack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8E7DA-E955-4D69-B70F-2536BF68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73" y="2460895"/>
            <a:ext cx="5388718" cy="3645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BD614-2447-46C1-8B4F-A9269BA85B69}"/>
              </a:ext>
            </a:extLst>
          </p:cNvPr>
          <p:cNvSpPr txBox="1"/>
          <p:nvPr/>
        </p:nvSpPr>
        <p:spPr>
          <a:xfrm>
            <a:off x="6896911" y="2801566"/>
            <a:ext cx="4416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As you know, </a:t>
            </a:r>
          </a:p>
          <a:p>
            <a:r>
              <a:rPr lang="en-US" altLang="ko-KR"/>
              <a:t>JSON is ‘Javascript Object Notation’!</a:t>
            </a:r>
          </a:p>
          <a:p>
            <a:endParaRPr lang="en-US" altLang="ko-KR"/>
          </a:p>
          <a:p>
            <a:r>
              <a:rPr lang="en-US" altLang="ko-KR"/>
              <a:t>Light, fast, and even easy to understand.</a:t>
            </a:r>
          </a:p>
          <a:p>
            <a:r>
              <a:rPr lang="en-US" altLang="ko-KR"/>
              <a:t>That makes us able to develop asynchronous</a:t>
            </a:r>
          </a:p>
          <a:p>
            <a:r>
              <a:rPr lang="en-US" altLang="ko-KR"/>
              <a:t>web page.</a:t>
            </a:r>
          </a:p>
          <a:p>
            <a:endParaRPr lang="en-US" altLang="ko-KR"/>
          </a:p>
          <a:p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can</a:t>
            </a:r>
            <a:r>
              <a:rPr lang="ko-KR" altLang="en-US"/>
              <a:t> </a:t>
            </a:r>
            <a:r>
              <a:rPr lang="en-US" altLang="ko-KR"/>
              <a:t>use</a:t>
            </a:r>
            <a:r>
              <a:rPr lang="ko-KR" altLang="en-US"/>
              <a:t> </a:t>
            </a:r>
            <a:r>
              <a:rPr lang="en-US" altLang="ko-KR"/>
              <a:t>AJAX for this!</a:t>
            </a:r>
          </a:p>
        </p:txBody>
      </p:sp>
    </p:spTree>
    <p:extLst>
      <p:ext uri="{BB962C8B-B14F-4D97-AF65-F5344CB8AC3E}">
        <p14:creationId xmlns:p14="http://schemas.microsoft.com/office/powerpoint/2010/main" val="236837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1EBF3-EF77-413C-9B29-416A251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 Attribute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28D1FC-6129-4F76-84C3-CF016CF7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84" y="1773692"/>
            <a:ext cx="2085975" cy="4124325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A54A3CD-A64A-4E7A-9989-C08322746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755" y="1875292"/>
            <a:ext cx="2025560" cy="4022725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6C590F-F523-4B27-B4ED-BDDC91FA9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3" y="1847258"/>
            <a:ext cx="4093029" cy="178301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D0932B3-AF0F-4AAF-9544-CB633EAB808C}"/>
              </a:ext>
            </a:extLst>
          </p:cNvPr>
          <p:cNvSpPr/>
          <p:nvPr/>
        </p:nvSpPr>
        <p:spPr>
          <a:xfrm>
            <a:off x="3087180" y="3630273"/>
            <a:ext cx="506751" cy="41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2E8EF-D873-4492-A5FF-F1C14875206E}"/>
              </a:ext>
            </a:extLst>
          </p:cNvPr>
          <p:cNvSpPr txBox="1"/>
          <p:nvPr/>
        </p:nvSpPr>
        <p:spPr>
          <a:xfrm>
            <a:off x="6126479" y="5032265"/>
            <a:ext cx="532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There is no key for each value. </a:t>
            </a:r>
          </a:p>
          <a:p>
            <a:r>
              <a:rPr lang="en-US" altLang="ko-KR">
                <a:sym typeface="Wingdings" panose="05000000000000000000" pitchFamily="2" charset="2"/>
              </a:rPr>
              <a:t> No way to identify each value’s following elements </a:t>
            </a:r>
          </a:p>
          <a:p>
            <a:r>
              <a:rPr lang="en-US" altLang="ko-KR"/>
              <a:t>And that’s why it is not being located to the owner’s place when the button is clicked!</a:t>
            </a:r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EE8146F-D569-4424-9C23-8BD618E1A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43" y="3739517"/>
            <a:ext cx="4393471" cy="1276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8A4F11-B04B-4F83-86F0-03A067511DE6}"/>
              </a:ext>
            </a:extLst>
          </p:cNvPr>
          <p:cNvSpPr txBox="1"/>
          <p:nvPr/>
        </p:nvSpPr>
        <p:spPr>
          <a:xfrm>
            <a:off x="5138057" y="590651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Key attribute helps DOM to identify the nodes.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2D9249-D3F4-495C-8BD4-6514346677E4}"/>
              </a:ext>
            </a:extLst>
          </p:cNvPr>
          <p:cNvSpPr txBox="1"/>
          <p:nvPr/>
        </p:nvSpPr>
        <p:spPr>
          <a:xfrm>
            <a:off x="5138057" y="1011980"/>
            <a:ext cx="653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Document Object Model offers structured representation of documents and helps programmer to approach them.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1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1EBF3-EF77-413C-9B29-416A251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 Attribute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28D1FC-6129-4F76-84C3-CF016CF73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6796" y="1934665"/>
            <a:ext cx="2085975" cy="3963352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A54A3CD-A64A-4E7A-9989-C08322746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755" y="1875292"/>
            <a:ext cx="2025560" cy="4022725"/>
          </a:xfr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D0932B3-AF0F-4AAF-9544-CB633EAB808C}"/>
              </a:ext>
            </a:extLst>
          </p:cNvPr>
          <p:cNvSpPr/>
          <p:nvPr/>
        </p:nvSpPr>
        <p:spPr>
          <a:xfrm>
            <a:off x="3087180" y="3630273"/>
            <a:ext cx="506751" cy="41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2E8EF-D873-4492-A5FF-F1C14875206E}"/>
              </a:ext>
            </a:extLst>
          </p:cNvPr>
          <p:cNvSpPr txBox="1"/>
          <p:nvPr/>
        </p:nvSpPr>
        <p:spPr>
          <a:xfrm>
            <a:off x="5730240" y="1029289"/>
            <a:ext cx="532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Now each key is the criteria for telling each node</a:t>
            </a:r>
          </a:p>
          <a:p>
            <a:r>
              <a:rPr lang="en-US" altLang="ko-KR">
                <a:sym typeface="Wingdings" panose="05000000000000000000" pitchFamily="2" charset="2"/>
              </a:rPr>
              <a:t> So that every template has it’s own identification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9302A6-850F-472E-89A4-D989FAD7E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917" y="1875292"/>
            <a:ext cx="4549840" cy="40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7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CF786-37B7-42D9-B94B-C6EA28D8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Conditional List Rendering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DBC1D-9303-430D-B2AC-DCFD0A36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What would be happen if we mix v-for and v-if?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Yes, it doesn’t work.</a:t>
            </a:r>
          </a:p>
          <a:p>
            <a:r>
              <a:rPr lang="en-US" altLang="ko-KR"/>
              <a:t>Because vue interpret v-if first before it does same thing to v-for.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Now it works because we match the sequence and the interpretation is now working well.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152C28-020F-43DA-AFC9-0860838C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99" y="2250810"/>
            <a:ext cx="9284536" cy="9298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048ED1-4B30-46ED-8E60-D012E0B1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99" y="3677370"/>
            <a:ext cx="6207715" cy="152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8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8DDFBA3-1D24-46BE-A3F3-02C43A91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93" y="5127051"/>
            <a:ext cx="5339807" cy="11475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5184A7-6ED7-4CD2-92B5-3D418DE7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B1251A-AF96-4305-AD92-9D8460B0F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886" y="1920852"/>
            <a:ext cx="5703081" cy="301629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4E18CF-5244-43A1-811A-D5BB16B14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86" y="4992455"/>
            <a:ext cx="5680330" cy="1036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BF6FE4-83ED-46A9-9DD5-B064783BFFEC}"/>
              </a:ext>
            </a:extLst>
          </p:cNvPr>
          <p:cNvSpPr txBox="1"/>
          <p:nvPr/>
        </p:nvSpPr>
        <p:spPr>
          <a:xfrm>
            <a:off x="7402285" y="1927263"/>
            <a:ext cx="4107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We collect functions in the methods as we did the similar job, collecting return values in data() already</a:t>
            </a:r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83B301-150B-4C43-B411-30F9CC443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285" y="3686826"/>
            <a:ext cx="3400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84A7-6ED7-4CD2-92B5-3D418DE7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B1251A-AF96-4305-AD92-9D8460B0F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912" y="1838961"/>
            <a:ext cx="4884027" cy="30923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4E18CF-5244-43A1-811A-D5BB16B14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0886" y="5019039"/>
            <a:ext cx="5680330" cy="983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BF6FE4-83ED-46A9-9DD5-B064783BFFEC}"/>
              </a:ext>
            </a:extLst>
          </p:cNvPr>
          <p:cNvSpPr txBox="1"/>
          <p:nvPr/>
        </p:nvSpPr>
        <p:spPr>
          <a:xfrm>
            <a:off x="6669344" y="1947101"/>
            <a:ext cx="474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Like other languages, we can add parameters into the functions.</a:t>
            </a:r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BDE21-3FBB-487D-9631-1CA45F395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69" y="3122141"/>
            <a:ext cx="5094515" cy="11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26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1FB33-9564-49AA-BC21-A83B751E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use objects in data() in methods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A20B08-30FA-4DF8-918A-11A290C9D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115" y="1875970"/>
            <a:ext cx="4820171" cy="4234543"/>
          </a:xfrm>
        </p:spPr>
      </p:pic>
      <p:sp>
        <p:nvSpPr>
          <p:cNvPr id="7" name="설명선: 굽은 선(테두리 없음) 6">
            <a:extLst>
              <a:ext uri="{FF2B5EF4-FFF2-40B4-BE49-F238E27FC236}">
                <a16:creationId xmlns:a16="http://schemas.microsoft.com/office/drawing/2014/main" id="{FD6C977C-1E8D-4367-A7B6-EF17915548D8}"/>
              </a:ext>
            </a:extLst>
          </p:cNvPr>
          <p:cNvSpPr/>
          <p:nvPr/>
        </p:nvSpPr>
        <p:spPr>
          <a:xfrm>
            <a:off x="4743973" y="2365829"/>
            <a:ext cx="1059542" cy="106317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288"/>
              <a:gd name="adj6" fmla="val -740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data()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B8CE29-16E4-480F-BDDA-34F76D22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30" y="1894113"/>
            <a:ext cx="5590695" cy="297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E901E6-3102-4ABB-A5D9-AA219ACC7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32" y="2430689"/>
            <a:ext cx="2457450" cy="466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6A8A4B-DF07-4CA6-B40F-1793334A3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30" y="3100387"/>
            <a:ext cx="5697267" cy="860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0308AF-568A-4393-A929-A348C08CB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607" y="3960587"/>
            <a:ext cx="2628900" cy="1381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520263-5396-4BDA-B448-237E582923AB}"/>
              </a:ext>
            </a:extLst>
          </p:cNvPr>
          <p:cNvSpPr txBox="1"/>
          <p:nvPr/>
        </p:nvSpPr>
        <p:spPr>
          <a:xfrm>
            <a:off x="6473916" y="5341712"/>
            <a:ext cx="4681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Using ‘this.’ in the method is necessary, but not same in the template tag in the other hands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1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47A99F-2A26-44D0-A802-B1A37DCB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E8E593-7BE7-4359-AD6B-6ECBAEFB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0" y="229729"/>
            <a:ext cx="5654550" cy="587485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A61620-8D2F-4C65-BFAE-96C3FA53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/>
              <a:t>3 Main tags in App.vue</a:t>
            </a:r>
          </a:p>
          <a:p>
            <a:r>
              <a:rPr lang="en-US" altLang="ko-KR" sz="3000"/>
              <a:t>1.</a:t>
            </a:r>
            <a:r>
              <a:rPr lang="ko-KR" altLang="en-US" sz="3000"/>
              <a:t> </a:t>
            </a:r>
            <a:r>
              <a:rPr lang="en-US" altLang="ko-KR" sz="3000"/>
              <a:t>template</a:t>
            </a:r>
          </a:p>
          <a:p>
            <a:r>
              <a:rPr lang="en-US" altLang="ko-KR"/>
              <a:t>- Defines</a:t>
            </a:r>
            <a:r>
              <a:rPr lang="ko-KR" altLang="en-US"/>
              <a:t> </a:t>
            </a:r>
            <a:r>
              <a:rPr lang="en-US" altLang="ko-KR"/>
              <a:t>the</a:t>
            </a:r>
            <a:r>
              <a:rPr lang="ko-KR" altLang="en-US"/>
              <a:t> </a:t>
            </a:r>
            <a:r>
              <a:rPr lang="en-US" altLang="ko-KR"/>
              <a:t>structure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the</a:t>
            </a:r>
            <a:r>
              <a:rPr lang="ko-KR" altLang="en-US"/>
              <a:t> </a:t>
            </a:r>
            <a:r>
              <a:rPr lang="en-US" altLang="ko-KR"/>
              <a:t>script,</a:t>
            </a:r>
            <a:r>
              <a:rPr lang="ko-KR" altLang="en-US"/>
              <a:t> </a:t>
            </a:r>
            <a:r>
              <a:rPr lang="en-US" altLang="ko-KR"/>
              <a:t>behave like html</a:t>
            </a:r>
          </a:p>
          <a:p>
            <a:r>
              <a:rPr lang="en-US" altLang="ko-KR" sz="3000"/>
              <a:t>2. script</a:t>
            </a:r>
          </a:p>
          <a:p>
            <a:r>
              <a:rPr lang="en-US" altLang="ko-KR"/>
              <a:t>- Defines the logic of the script, behave like javascript!</a:t>
            </a:r>
          </a:p>
          <a:p>
            <a:r>
              <a:rPr lang="en-US" altLang="ko-KR"/>
              <a:t>- Returns the values for the single page!</a:t>
            </a:r>
          </a:p>
          <a:p>
            <a:r>
              <a:rPr lang="en-US" altLang="ko-KR" sz="3000"/>
              <a:t>3. style</a:t>
            </a:r>
          </a:p>
          <a:p>
            <a:r>
              <a:rPr lang="en-US" altLang="ko-KR"/>
              <a:t>- Contain the Design part of script, behave like css!</a:t>
            </a:r>
          </a:p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96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EBC3FD-47A0-4A68-AFDC-7DBFD2B34086}"/>
              </a:ext>
            </a:extLst>
          </p:cNvPr>
          <p:cNvSpPr/>
          <p:nvPr/>
        </p:nvSpPr>
        <p:spPr>
          <a:xfrm>
            <a:off x="1184754" y="4102590"/>
            <a:ext cx="6206492" cy="2080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502F51-416B-49E1-AD1E-AD0E9DC2A7A6}"/>
              </a:ext>
            </a:extLst>
          </p:cNvPr>
          <p:cNvSpPr/>
          <p:nvPr/>
        </p:nvSpPr>
        <p:spPr>
          <a:xfrm>
            <a:off x="1184754" y="2355853"/>
            <a:ext cx="6206492" cy="166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11CE1E-EB41-4A8A-8AD2-B81D2CFB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Review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49004-8501-4FE0-BAE1-B768F3B2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Text, HTML, Attributes, classes… so on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85A42-2297-4EC2-9BB2-261988FB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17" y="2472235"/>
            <a:ext cx="2390775" cy="238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847FA-3AA4-4F96-A009-BCAB7D3D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17" y="2795425"/>
            <a:ext cx="2266950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2C35AE-076F-4868-9244-AA4F8229A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43" y="2414949"/>
            <a:ext cx="3314440" cy="3566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41DEF4-815C-4C8B-BE6D-83BEC2379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317" y="3348024"/>
            <a:ext cx="3105150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3168CF-66A2-4B19-A6E5-DD77834E3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17" y="3656949"/>
            <a:ext cx="3895725" cy="2095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662899-C4A9-4CCD-B254-6FE11D145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317" y="4183478"/>
            <a:ext cx="2266950" cy="18911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C22D9E-E6F5-4897-883E-9B5D189188A9}"/>
              </a:ext>
            </a:extLst>
          </p:cNvPr>
          <p:cNvSpPr txBox="1"/>
          <p:nvPr/>
        </p:nvSpPr>
        <p:spPr>
          <a:xfrm>
            <a:off x="5350256" y="1834849"/>
            <a:ext cx="389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how can we bind them?</a:t>
            </a:r>
            <a:endParaRPr lang="ko-KR" altLang="en-US" sz="24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ABEA33-6C03-4C67-8B2F-7FCB08448868}"/>
              </a:ext>
            </a:extLst>
          </p:cNvPr>
          <p:cNvSpPr/>
          <p:nvPr/>
        </p:nvSpPr>
        <p:spPr>
          <a:xfrm>
            <a:off x="5665996" y="2709460"/>
            <a:ext cx="1134785" cy="95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template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ADAA6C-E607-46B0-87FF-11BC5120E058}"/>
              </a:ext>
            </a:extLst>
          </p:cNvPr>
          <p:cNvSpPr/>
          <p:nvPr/>
        </p:nvSpPr>
        <p:spPr>
          <a:xfrm>
            <a:off x="9645068" y="2878745"/>
            <a:ext cx="1134785" cy="95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script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151406-6810-4512-B906-37953D6E6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463" y="4178121"/>
            <a:ext cx="4590309" cy="189524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E131E7-B5AE-4104-91BE-60EDDC5AC382}"/>
              </a:ext>
            </a:extLst>
          </p:cNvPr>
          <p:cNvSpPr/>
          <p:nvPr/>
        </p:nvSpPr>
        <p:spPr>
          <a:xfrm>
            <a:off x="5714093" y="5024489"/>
            <a:ext cx="1134785" cy="95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151FCA92-37FC-419D-880C-DEE03037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AB78BD-B0F1-4016-9DED-CFECD702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 altLang="ko-KR"/>
              <a:t>Binding</a:t>
            </a:r>
            <a:r>
              <a:rPr lang="ko-KR" altLang="en-US"/>
              <a:t> </a:t>
            </a:r>
            <a:r>
              <a:rPr lang="en-US" altLang="ko-KR"/>
              <a:t>Style 1. Object Syntax</a:t>
            </a:r>
            <a:endParaRPr lang="ko-KR" alt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49F734FC-80ED-4400-9FB7-5800EE74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45B995-C3D8-4326-A836-AF4B3C6E2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008" y="1367928"/>
            <a:ext cx="2649355" cy="1315847"/>
          </a:xfrm>
          <a:prstGeom prst="rect">
            <a:avLst/>
          </a:prstGeom>
        </p:spPr>
      </p:pic>
      <p:sp>
        <p:nvSpPr>
          <p:cNvPr id="38" name="Rectangle 19">
            <a:extLst>
              <a:ext uri="{FF2B5EF4-FFF2-40B4-BE49-F238E27FC236}">
                <a16:creationId xmlns:a16="http://schemas.microsoft.com/office/drawing/2014/main" id="{F54C209B-0440-412E-BEBF-D8694B5A0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CBEEBACE-87BA-4CA1-BF49-0E9ABA508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FDA25563-C462-4DA6-BB84-8243A6C7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2BDA0A-5B23-4092-AD00-568872391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55" y="4053355"/>
            <a:ext cx="1547278" cy="1570373"/>
          </a:xfrm>
          <a:prstGeom prst="rect">
            <a:avLst/>
          </a:prstGeom>
        </p:spPr>
      </p:pic>
      <p:sp>
        <p:nvSpPr>
          <p:cNvPr id="41" name="Rectangle 25">
            <a:extLst>
              <a:ext uri="{FF2B5EF4-FFF2-40B4-BE49-F238E27FC236}">
                <a16:creationId xmlns:a16="http://schemas.microsoft.com/office/drawing/2014/main" id="{64044755-AC7C-421A-B935-8BA9A23F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16F35D-9054-4884-8E8B-CC5C5361B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4752" y="3324600"/>
            <a:ext cx="2295082" cy="178559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563FB5-3FB0-4704-83D6-8CD6030F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r>
              <a:rPr lang="en-US" altLang="ko-KR"/>
              <a:t>There are two way to bind style inline.</a:t>
            </a:r>
          </a:p>
          <a:p>
            <a:r>
              <a:rPr lang="en-US"/>
              <a:t>Those are object syntax and array syntax.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82225A9B-20AD-4869-96C9-770E8E704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514D5E4E-F019-44AF-AF49-8FBBFBBE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727A3-8C2C-4B15-866B-D0970E1CC1F2}"/>
              </a:ext>
            </a:extLst>
          </p:cNvPr>
          <p:cNvSpPr txBox="1"/>
          <p:nvPr/>
        </p:nvSpPr>
        <p:spPr>
          <a:xfrm>
            <a:off x="1284608" y="1058039"/>
            <a:ext cx="19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template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572D81-3A00-47DC-AEBA-6F0E79E962C9}"/>
              </a:ext>
            </a:extLst>
          </p:cNvPr>
          <p:cNvSpPr txBox="1"/>
          <p:nvPr/>
        </p:nvSpPr>
        <p:spPr>
          <a:xfrm>
            <a:off x="4447000" y="2973263"/>
            <a:ext cx="19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script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F0A193-2724-4EEF-9F92-C7B96117DDCB}"/>
              </a:ext>
            </a:extLst>
          </p:cNvPr>
          <p:cNvSpPr txBox="1"/>
          <p:nvPr/>
        </p:nvSpPr>
        <p:spPr>
          <a:xfrm>
            <a:off x="1488884" y="5456121"/>
            <a:ext cx="19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web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2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508911-8AF6-4A7F-958D-155C5FA41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CD4F8-76BB-4EE6-A72A-A4F8A819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FB0E38-F61B-47A5-8477-40EB2C41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>
                <a:solidFill>
                  <a:srgbClr val="FFFFFF"/>
                </a:solidFill>
              </a:rPr>
              <a:t>Binding Style 1. Object Syntax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571E7A-6F77-40FC-B29C-21FB8D754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769687-EAF6-4372-9E47-6B4890C3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15D21DC-1112-4193-BFB4-BCF43E5E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65" y="1066494"/>
            <a:ext cx="3328416" cy="21853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79C6E80-D8C1-448A-896C-DD09EF2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F3FBA5-8829-4A8F-9C54-C661520F7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5F1A714-E244-4423-BF4B-B500BF8A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38" y="2791410"/>
            <a:ext cx="2743200" cy="346145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5906F46-0376-4A54-B1DD-5DC0200D6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3EBD5FA-C9E8-4EB0-B1AC-A7D7A1064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38266" y="4947528"/>
            <a:ext cx="3313507" cy="7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9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F6F59-F467-4E86-BC63-14908134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Binding Style 2. Array Syntax</a:t>
            </a:r>
            <a:endParaRPr lang="ko-KR" altLang="en-US" sz="440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750D88-A45C-4182-B322-847394012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334" y="4827747"/>
            <a:ext cx="6048375" cy="58578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AA9B8B-CAF2-47B5-A534-24153DEA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80" y="2032716"/>
            <a:ext cx="5444658" cy="2283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1A23E-2B3F-47A9-A50C-B1922D0E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50" y="1883489"/>
            <a:ext cx="3867955" cy="24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9BB7E42-482A-4082-B8A5-A668B6E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372" y="58723"/>
            <a:ext cx="3763811" cy="62680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42A292-FDBC-4462-9EC9-81567F59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Shorthand of Directives!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85859-894D-41B1-9274-39BFF2DB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 can skip ‘v-bind’!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But It could be an error if you give space between : and next argument!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4B2990-1774-466E-B109-47EF15B0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89" y="2324100"/>
            <a:ext cx="6096000" cy="1104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F07752-7EE3-4E6F-B378-0EB3EC4FD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989" y="3563197"/>
            <a:ext cx="5867400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60E3A3-0EC4-41C1-A381-0A7D67A31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989" y="5356451"/>
            <a:ext cx="47434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4EFE5-3E4C-482F-B433-A8A90866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Conditional Rendering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B546-DB53-45F5-A632-5E525EDE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6600"/>
              <a:t>v-if</a:t>
            </a:r>
          </a:p>
          <a:p>
            <a:r>
              <a:rPr lang="en-US" altLang="ko-KR"/>
              <a:t>v-else</a:t>
            </a:r>
          </a:p>
          <a:p>
            <a:r>
              <a:rPr lang="en-US" altLang="ko-KR"/>
              <a:t>v-else-if</a:t>
            </a:r>
          </a:p>
          <a:p>
            <a:r>
              <a:rPr lang="en-US" altLang="ko-KR"/>
              <a:t>v-show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387B7-DD84-4206-805A-0361395B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651" y="1993465"/>
            <a:ext cx="5523708" cy="3343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95837D-BAD9-4D15-821E-78A841A41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03" y="5458773"/>
            <a:ext cx="2371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8955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</TotalTime>
  <Words>550</Words>
  <Application>Microsoft Office PowerPoint</Application>
  <PresentationFormat>와이드스크린</PresentationFormat>
  <Paragraphs>131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추억</vt:lpstr>
      <vt:lpstr>vue.js 9강 ~ 16강</vt:lpstr>
      <vt:lpstr>Review</vt:lpstr>
      <vt:lpstr>example</vt:lpstr>
      <vt:lpstr>Review</vt:lpstr>
      <vt:lpstr>Binding Style 1. Object Syntax</vt:lpstr>
      <vt:lpstr>Binding Style 1. Object Syntax</vt:lpstr>
      <vt:lpstr>Binding Style 2. Array Syntax</vt:lpstr>
      <vt:lpstr>Shorthand of Directives!</vt:lpstr>
      <vt:lpstr>Conditional Rendering</vt:lpstr>
      <vt:lpstr>Conditional Rendering</vt:lpstr>
      <vt:lpstr>Conditional Rendering</vt:lpstr>
      <vt:lpstr>Conditional Rendering</vt:lpstr>
      <vt:lpstr>Conditional Rendering</vt:lpstr>
      <vt:lpstr>v-show vs v-if</vt:lpstr>
      <vt:lpstr>List Rendering</vt:lpstr>
      <vt:lpstr>List Rendering</vt:lpstr>
      <vt:lpstr>List Rendering</vt:lpstr>
      <vt:lpstr>List Rendering</vt:lpstr>
      <vt:lpstr>List Rendering</vt:lpstr>
      <vt:lpstr>Key Attribute</vt:lpstr>
      <vt:lpstr>Key Attribute</vt:lpstr>
      <vt:lpstr>Conditional List Rendering</vt:lpstr>
      <vt:lpstr>Methods</vt:lpstr>
      <vt:lpstr>Methods</vt:lpstr>
      <vt:lpstr>How to use objects in data() in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9강 ~ 16강</dc:title>
  <dc:creator>이종혁</dc:creator>
  <cp:lastModifiedBy>이종혁</cp:lastModifiedBy>
  <cp:revision>6</cp:revision>
  <dcterms:created xsi:type="dcterms:W3CDTF">2021-09-29T14:11:00Z</dcterms:created>
  <dcterms:modified xsi:type="dcterms:W3CDTF">2021-09-30T16:14:48Z</dcterms:modified>
</cp:coreProperties>
</file>