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6" autoAdjust="0"/>
    <p:restoredTop sz="90129" autoAdjust="0"/>
  </p:normalViewPr>
  <p:slideViewPr>
    <p:cSldViewPr snapToGrid="0">
      <p:cViewPr varScale="1">
        <p:scale>
          <a:sx n="103" d="100"/>
          <a:sy n="103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F8A00-9FD5-4FF4-A69D-CF6A9F78F56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2288F-BFAE-491F-857D-6B9A8FA1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9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Shows MVP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2288F-BFAE-491F-857D-6B9A8FA1AB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6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Stretch features for additional pages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2288F-BFAE-491F-857D-6B9A8FA1AB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41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stretch feature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2288F-BFAE-491F-857D-6B9A8FA1AB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19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5315-CF5F-427C-9268-C0D1BD4EB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ADE00-4BA4-48BC-BB6F-0141FD74E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E6279-80F0-4F6C-85B5-2238BEE8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DE63-83F4-4915-A508-CFADA8A6133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570CC-3935-481C-B200-E25A72B7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581DC-13AD-4179-9741-A183585F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8F0A-529E-421E-A655-54526A88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8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37EC-D601-43A2-A68C-78FA0CC4A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6F537-470F-4371-B48F-D5B29B32C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6A963-39B9-4D28-8499-861B3BB7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DE63-83F4-4915-A508-CFADA8A6133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7DECB-F4D0-457E-9015-645E2437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25AE1-52CD-46E7-8E27-6A85ED26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8F0A-529E-421E-A655-54526A88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7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6D03D6-500E-408B-8BFF-8DE623345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0B614-A110-4E02-8DE1-13E85E408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9B33-D1EF-44CF-BF08-244F5957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DE63-83F4-4915-A508-CFADA8A6133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38196-6C2F-475A-882C-E2411C34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7790E-5FE7-4B17-8D42-A46DA835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8F0A-529E-421E-A655-54526A88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0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F29C2-83FE-4D58-B77E-A8BCEE50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3795D-ED57-4D8A-9C84-910D4668B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AC2B2-5760-4206-8B15-04CBA7F1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DE63-83F4-4915-A508-CFADA8A6133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AE30C-5441-4CC4-8D02-284826C3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28E4E-6993-44E6-A039-B2C79518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8F0A-529E-421E-A655-54526A88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2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1518-0D7A-42CD-AE2C-04B31839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EB71C-01B2-4122-9BDF-642581285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CC55F-7395-4D13-90B7-55D8280F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DE63-83F4-4915-A508-CFADA8A6133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2D12D-6216-4939-AFD7-B1F03A2A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743D-AAC6-49E1-B359-292E47A3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8F0A-529E-421E-A655-54526A88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3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14E2-A177-44FB-8F14-E4235804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1F681-8F63-4046-B64D-A05C8A0EA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9439C-AA55-4D04-A8F5-C39BA36A1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AD905-E3A7-4828-B47A-37535121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DE63-83F4-4915-A508-CFADA8A6133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A8AEF-D587-4C67-827D-ED06E6C5D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DAEB6-FEC3-448D-B4AC-9FBBCB21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8F0A-529E-421E-A655-54526A88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2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4051-58E5-4063-82EB-9F2ED8C3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227E3-81F8-4526-803E-DD32B81E9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D1378-245A-431A-A6D5-DEA8A1FBC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AC0D5-5304-450A-900C-336EEE74E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1644F-C065-4111-8B38-6AC067E4F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0EB94-7315-4C27-8BBF-D1DADBD9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DE63-83F4-4915-A508-CFADA8A6133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E6759-EDCE-4055-B238-F1EC1BBCE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89C7F-03DF-4D05-A290-3C068BE6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8F0A-529E-421E-A655-54526A88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0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0ED6-E853-497E-84EA-4CFC257A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17AA4-ABC3-42D8-8F93-E4751F83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DE63-83F4-4915-A508-CFADA8A6133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9AEBF-822F-40EB-9FE1-0D6B355D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3747A-BC71-4F93-AECF-84E175B8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8F0A-529E-421E-A655-54526A88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6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AB5666-9686-4B92-BACE-B29F2C4F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DE63-83F4-4915-A508-CFADA8A6133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A71A1-5387-4E8D-845B-9066A3EB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81A17-97A0-40AD-AA38-6E358512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8F0A-529E-421E-A655-54526A88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7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B68C-6BF0-4EE2-95EA-778CADEF3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89F7C-D143-4F41-A5FD-510493F5C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7FACD-FA6D-4F8A-9816-824E882C6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84A16-7DEF-4883-AE69-C2DAD1E6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DE63-83F4-4915-A508-CFADA8A6133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33625-46A1-4DB1-A717-C2B5FA5C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DB3F0-4502-4BF0-AB0A-CE5163ED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8F0A-529E-421E-A655-54526A88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4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CD23-C35D-417B-B0FD-72D540AC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EE7FB-7939-4C9A-B98B-A8BBE9487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8BE0C-1864-472D-915D-5D2CE916B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77905-CEAE-4515-BE7D-1EB5EFCE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DE63-83F4-4915-A508-CFADA8A6133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1881A-FA3F-45F8-83B4-8AEE99FB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BB3F1-E230-481D-8DF6-B8ACC0BD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8F0A-529E-421E-A655-54526A88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4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E45E8-F17F-4E7B-B545-D3D366FA0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3AAC3-A87A-4E9A-B851-BD1FCEB4A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FCF1D-0B6A-4061-8748-76B574425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FDE63-83F4-4915-A508-CFADA8A6133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B33F3-44FF-4DEA-8703-FA86A6FCF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818A9-DFC9-4FA5-8470-C40D0C993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F8F0A-529E-421E-A655-54526A88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9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1E406-C1DC-441B-8F97-68CBEF283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 err="1"/>
              <a:t>YourForecast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StoryBoard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D0CB4-BC24-4D31-98D5-914E5E6C8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Sonia Ortiz </a:t>
            </a:r>
          </a:p>
        </p:txBody>
      </p:sp>
    </p:spTree>
    <p:extLst>
      <p:ext uri="{BB962C8B-B14F-4D97-AF65-F5344CB8AC3E}">
        <p14:creationId xmlns:p14="http://schemas.microsoft.com/office/powerpoint/2010/main" val="390019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283CDC-1E4F-4F92-86F5-5C55057C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4F1F6-9BD3-4053-866E-50B70A2D6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Max is a successful businessman with two kids. He is getting ready to leave for a trip to the new Seattle office and is curious about the weather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9EA1B-287F-4A74-A50F-ADBA9AA67FF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2" r="8318" b="-1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4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C222E-EB5A-48DD-8049-B2F03F5FA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Max sits at his computer and decides he should look at the weather for Seattle to see if he needs to pack a raincoat or umbrella as well as any sweaters </a:t>
            </a:r>
          </a:p>
          <a:p>
            <a:r>
              <a:rPr lang="en-US" sz="2200" dirty="0">
                <a:solidFill>
                  <a:schemeClr val="bg1"/>
                </a:solidFill>
              </a:rPr>
              <a:t>Max navigates to the home screen but notices it doesn’t show what he is looking for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C41D82-041C-4468-AED5-BF2286AAC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36" y="2551221"/>
            <a:ext cx="5546955" cy="37025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2E1C56C-3BC8-41C7-A45E-1B865F2EC6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18" t="31348" r="48723" b="8283"/>
          <a:stretch/>
        </p:blipFill>
        <p:spPr>
          <a:xfrm>
            <a:off x="952106" y="2734514"/>
            <a:ext cx="4347521" cy="398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5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65">
            <a:extLst>
              <a:ext uri="{FF2B5EF4-FFF2-40B4-BE49-F238E27FC236}">
                <a16:creationId xmlns:a16="http://schemas.microsoft.com/office/drawing/2014/main" id="{5EBC18B6-E5C3-4AD1-97A4-E6A3477A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67">
            <a:extLst>
              <a:ext uri="{FF2B5EF4-FFF2-40B4-BE49-F238E27FC236}">
                <a16:creationId xmlns:a16="http://schemas.microsoft.com/office/drawing/2014/main" id="{136A4AB6-B72B-4CC6-ADCF-BE807B6C3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039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69">
            <a:extLst>
              <a:ext uri="{FF2B5EF4-FFF2-40B4-BE49-F238E27FC236}">
                <a16:creationId xmlns:a16="http://schemas.microsoft.com/office/drawing/2014/main" id="{B35D540D-9486-4236-952A-F72DC52D7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6B5EB-BB5C-496E-9D42-99FD1B49B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Max decides to search Seattle Washington in the search bar </a:t>
            </a:r>
          </a:p>
          <a:p>
            <a:r>
              <a:rPr lang="en-US" sz="2200" dirty="0"/>
              <a:t>Max is met with the information about Seattle but needs to look further in the future for when he arrives </a:t>
            </a:r>
          </a:p>
          <a:p>
            <a:r>
              <a:rPr lang="en-US" sz="2200" dirty="0"/>
              <a:t>Max then navigates to the almanac </a:t>
            </a:r>
          </a:p>
          <a:p>
            <a:endParaRPr lang="en-US" sz="220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*Stretch Feature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28E3D5-B8A2-4D43-B88D-6EC95AE610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12" t="30094" r="41056" b="10159"/>
          <a:stretch/>
        </p:blipFill>
        <p:spPr>
          <a:xfrm>
            <a:off x="7306935" y="348792"/>
            <a:ext cx="4717008" cy="3640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43816E-3D79-4B77-8CD5-FAAE4C92F4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505" r="2" b="32527"/>
          <a:stretch/>
        </p:blipFill>
        <p:spPr>
          <a:xfrm>
            <a:off x="7684008" y="4617720"/>
            <a:ext cx="4507992" cy="2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7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4F60CA-0D35-4EA9-88FF-242F3B56B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5987" y="706069"/>
            <a:ext cx="826011" cy="619362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8078E8-75E8-4FE2-A60F-C677E3D6B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4C035C5-0F53-4D48-85D8-3CB67BD89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886" y="123586"/>
            <a:ext cx="2197100" cy="2971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570C62-A840-4521-8B19-14A6815E3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24" y="403780"/>
            <a:ext cx="5370576" cy="828380"/>
          </a:xfrm>
        </p:spPr>
        <p:txBody>
          <a:bodyPr anchor="b">
            <a:normAutofit/>
          </a:bodyPr>
          <a:lstStyle/>
          <a:p>
            <a:r>
              <a:rPr lang="en-US" sz="4800" dirty="0"/>
              <a:t>Almanac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EC37B-F5D1-4B34-894D-CF052475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52336"/>
            <a:ext cx="5359400" cy="3086100"/>
          </a:xfrm>
        </p:spPr>
        <p:txBody>
          <a:bodyPr wrap="square" anchor="t">
            <a:normAutofit fontScale="92500" lnSpcReduction="20000"/>
          </a:bodyPr>
          <a:lstStyle/>
          <a:p>
            <a:r>
              <a:rPr lang="en-US" dirty="0"/>
              <a:t>The current page will show Max the next month worth of predictive weather. He will also be able to navigate further into the future if he needs to</a:t>
            </a:r>
          </a:p>
          <a:p>
            <a:r>
              <a:rPr lang="en-US" dirty="0"/>
              <a:t>Max has decided he does in fact need to pack some clothes to stay warm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100" dirty="0"/>
              <a:t>*Stretch Feature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C96C0B-DC62-4F53-91C1-33829F8CE9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25" t="28625" r="46340" b="16848"/>
          <a:stretch/>
        </p:blipFill>
        <p:spPr>
          <a:xfrm>
            <a:off x="5563709" y="3101455"/>
            <a:ext cx="5063878" cy="36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8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184</Words>
  <Application>Microsoft Office PowerPoint</Application>
  <PresentationFormat>Widescreen</PresentationFormat>
  <Paragraphs>22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Neue Medium</vt:lpstr>
      <vt:lpstr>Office Theme</vt:lpstr>
      <vt:lpstr>  YourForecast  StoryBoard </vt:lpstr>
      <vt:lpstr>Background </vt:lpstr>
      <vt:lpstr>PowerPoint Presentation</vt:lpstr>
      <vt:lpstr>PowerPoint Presentation</vt:lpstr>
      <vt:lpstr>Almanac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</dc:title>
  <dc:creator>Ortiz, Sonia</dc:creator>
  <cp:lastModifiedBy>Ortiz, Sonia</cp:lastModifiedBy>
  <cp:revision>5</cp:revision>
  <dcterms:created xsi:type="dcterms:W3CDTF">2020-10-26T01:15:52Z</dcterms:created>
  <dcterms:modified xsi:type="dcterms:W3CDTF">2020-11-04T20:13:40Z</dcterms:modified>
</cp:coreProperties>
</file>