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2" roundtripDataSignature="AMtx7mjPWueim88GdtFznVBEbmYKKmQi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ab7a013c3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ab7a013c3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ab7a013c3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9b23785d04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9b23785d04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9b23785d04_0_3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9b23785d04_0_3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9b23785d04_0_3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9b23785d04_0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9b23785d04_0_3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9b23785d04_0_3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9b23785d04_0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9b23785d04_0_3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19b23785d04_0_3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9b23785d04_0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9b23785d04_0_4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19b23785d04_0_4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 name="Google Shape;17;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 name="Google Shape;18;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3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33"/>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90" name="Shape 90"/>
        <p:cNvGrpSpPr/>
        <p:nvPr/>
      </p:nvGrpSpPr>
      <p:grpSpPr>
        <a:xfrm>
          <a:off x="0" y="0"/>
          <a:ext cx="0" cy="0"/>
          <a:chOff x="0" y="0"/>
          <a:chExt cx="0" cy="0"/>
        </a:xfrm>
      </p:grpSpPr>
      <p:sp>
        <p:nvSpPr>
          <p:cNvPr id="91" name="Google Shape;91;g19b23785d04_0_225"/>
          <p:cNvSpPr txBox="1"/>
          <p:nvPr>
            <p:ph type="title"/>
          </p:nvPr>
        </p:nvSpPr>
        <p:spPr>
          <a:xfrm>
            <a:off x="1526874" y="1329829"/>
            <a:ext cx="2043600" cy="640800"/>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accent2"/>
              </a:buClr>
              <a:buSzPts val="2400"/>
              <a:buFont typeface="Calibri"/>
              <a:buNone/>
              <a:defRPr sz="2400" cap="none">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g19b23785d04_0_225"/>
          <p:cNvSpPr txBox="1"/>
          <p:nvPr>
            <p:ph idx="1" type="body"/>
          </p:nvPr>
        </p:nvSpPr>
        <p:spPr>
          <a:xfrm>
            <a:off x="4412513" y="808353"/>
            <a:ext cx="6341100" cy="1682400"/>
          </a:xfrm>
          <a:prstGeom prst="rect">
            <a:avLst/>
          </a:prstGeom>
          <a:noFill/>
          <a:ln>
            <a:noFill/>
          </a:ln>
        </p:spPr>
        <p:txBody>
          <a:bodyPr anchorCtr="0" anchor="t" bIns="45700" lIns="91425" spcFirstLastPara="1" rIns="91425" wrap="square" tIns="45700">
            <a:normAutofit/>
          </a:bodyPr>
          <a:lstStyle>
            <a:lvl1pPr indent="-228600" lvl="0" marL="457200" rtl="0" algn="l">
              <a:lnSpc>
                <a:spcPct val="125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g19b23785d04_0_225"/>
          <p:cNvSpPr/>
          <p:nvPr>
            <p:ph idx="2" type="pic"/>
          </p:nvPr>
        </p:nvSpPr>
        <p:spPr>
          <a:xfrm>
            <a:off x="0" y="3234519"/>
            <a:ext cx="12192000" cy="3623400"/>
          </a:xfrm>
          <a:prstGeom prst="rect">
            <a:avLst/>
          </a:prstGeom>
          <a:noFill/>
          <a:ln>
            <a:noFill/>
          </a:ln>
        </p:spPr>
      </p:sp>
      <p:sp>
        <p:nvSpPr>
          <p:cNvPr id="94" name="Google Shape;94;g19b23785d04_0_2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g19b23785d04_0_2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b="1" i="0" sz="1200" cap="none">
                <a:solidFill>
                  <a:schemeClr val="lt1"/>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g19b23785d04_0_2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Calibri"/>
                <a:ea typeface="Calibri"/>
                <a:cs typeface="Calibri"/>
                <a:sym typeface="Calibri"/>
              </a:defRPr>
            </a:lvl1pPr>
            <a:lvl2pPr indent="0" lvl="1" marL="0" rtl="0" algn="r">
              <a:spcBef>
                <a:spcPts val="0"/>
              </a:spcBef>
              <a:buNone/>
              <a:defRPr b="0" i="0" sz="1200" u="none" cap="none" strike="noStrike">
                <a:solidFill>
                  <a:schemeClr val="lt1"/>
                </a:solidFill>
                <a:latin typeface="Calibri"/>
                <a:ea typeface="Calibri"/>
                <a:cs typeface="Calibri"/>
                <a:sym typeface="Calibri"/>
              </a:defRPr>
            </a:lvl2pPr>
            <a:lvl3pPr indent="0" lvl="2" marL="0" rtl="0" algn="r">
              <a:spcBef>
                <a:spcPts val="0"/>
              </a:spcBef>
              <a:buNone/>
              <a:defRPr b="0" i="0" sz="1200" u="none" cap="none" strike="noStrike">
                <a:solidFill>
                  <a:schemeClr val="lt1"/>
                </a:solidFill>
                <a:latin typeface="Calibri"/>
                <a:ea typeface="Calibri"/>
                <a:cs typeface="Calibri"/>
                <a:sym typeface="Calibri"/>
              </a:defRPr>
            </a:lvl3pPr>
            <a:lvl4pPr indent="0" lvl="3" marL="0" rtl="0" algn="r">
              <a:spcBef>
                <a:spcPts val="0"/>
              </a:spcBef>
              <a:buNone/>
              <a:defRPr b="0" i="0" sz="1200" u="none" cap="none" strike="noStrike">
                <a:solidFill>
                  <a:schemeClr val="lt1"/>
                </a:solidFill>
                <a:latin typeface="Calibri"/>
                <a:ea typeface="Calibri"/>
                <a:cs typeface="Calibri"/>
                <a:sym typeface="Calibri"/>
              </a:defRPr>
            </a:lvl4pPr>
            <a:lvl5pPr indent="0" lvl="4" marL="0" rtl="0" algn="r">
              <a:spcBef>
                <a:spcPts val="0"/>
              </a:spcBef>
              <a:buNone/>
              <a:defRPr b="0" i="0" sz="1200" u="none" cap="none" strike="noStrike">
                <a:solidFill>
                  <a:schemeClr val="lt1"/>
                </a:solidFill>
                <a:latin typeface="Calibri"/>
                <a:ea typeface="Calibri"/>
                <a:cs typeface="Calibri"/>
                <a:sym typeface="Calibri"/>
              </a:defRPr>
            </a:lvl5pPr>
            <a:lvl6pPr indent="0" lvl="5" marL="0" rtl="0" algn="r">
              <a:spcBef>
                <a:spcPts val="0"/>
              </a:spcBef>
              <a:buNone/>
              <a:defRPr b="0" i="0" sz="1200" u="none" cap="none" strike="noStrike">
                <a:solidFill>
                  <a:schemeClr val="lt1"/>
                </a:solidFill>
                <a:latin typeface="Calibri"/>
                <a:ea typeface="Calibri"/>
                <a:cs typeface="Calibri"/>
                <a:sym typeface="Calibri"/>
              </a:defRPr>
            </a:lvl6pPr>
            <a:lvl7pPr indent="0" lvl="6" marL="0" rtl="0" algn="r">
              <a:spcBef>
                <a:spcPts val="0"/>
              </a:spcBef>
              <a:buNone/>
              <a:defRPr b="0" i="0" sz="1200" u="none" cap="none" strike="noStrike">
                <a:solidFill>
                  <a:schemeClr val="lt1"/>
                </a:solidFill>
                <a:latin typeface="Calibri"/>
                <a:ea typeface="Calibri"/>
                <a:cs typeface="Calibri"/>
                <a:sym typeface="Calibri"/>
              </a:defRPr>
            </a:lvl7pPr>
            <a:lvl8pPr indent="0" lvl="7" marL="0" rtl="0" algn="r">
              <a:spcBef>
                <a:spcPts val="0"/>
              </a:spcBef>
              <a:buNone/>
              <a:defRPr b="0" i="0" sz="1200" u="none" cap="none" strike="noStrike">
                <a:solidFill>
                  <a:schemeClr val="lt1"/>
                </a:solidFill>
                <a:latin typeface="Calibri"/>
                <a:ea typeface="Calibri"/>
                <a:cs typeface="Calibri"/>
                <a:sym typeface="Calibri"/>
              </a:defRPr>
            </a:lvl8pPr>
            <a:lvl9pPr indent="0" lvl="8" marL="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p:cSld name="Problem">
    <p:spTree>
      <p:nvGrpSpPr>
        <p:cNvPr id="97" name="Shape 97"/>
        <p:cNvGrpSpPr/>
        <p:nvPr/>
      </p:nvGrpSpPr>
      <p:grpSpPr>
        <a:xfrm>
          <a:off x="0" y="0"/>
          <a:ext cx="0" cy="0"/>
          <a:chOff x="0" y="0"/>
          <a:chExt cx="0" cy="0"/>
        </a:xfrm>
      </p:grpSpPr>
      <p:sp>
        <p:nvSpPr>
          <p:cNvPr id="98" name="Google Shape;98;g19b23785d04_0_232"/>
          <p:cNvSpPr/>
          <p:nvPr/>
        </p:nvSpPr>
        <p:spPr>
          <a:xfrm>
            <a:off x="0" y="-13651"/>
            <a:ext cx="3701400" cy="6858000"/>
          </a:xfrm>
          <a:prstGeom prst="rect">
            <a:avLst/>
          </a:prstGeom>
          <a:solidFill>
            <a:schemeClr val="accent5">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g19b23785d04_0_232"/>
          <p:cNvSpPr txBox="1"/>
          <p:nvPr>
            <p:ph type="title"/>
          </p:nvPr>
        </p:nvSpPr>
        <p:spPr>
          <a:xfrm>
            <a:off x="914441" y="1332239"/>
            <a:ext cx="1871700" cy="640800"/>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accent2"/>
              </a:buClr>
              <a:buSzPts val="2400"/>
              <a:buFont typeface="Calibri"/>
              <a:buNone/>
              <a:defRPr sz="2400" cap="none">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g19b23785d04_0_232"/>
          <p:cNvSpPr txBox="1"/>
          <p:nvPr>
            <p:ph idx="1" type="body"/>
          </p:nvPr>
        </p:nvSpPr>
        <p:spPr>
          <a:xfrm>
            <a:off x="4231042" y="652826"/>
            <a:ext cx="3433200" cy="4263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rgbClr val="1E4E79"/>
              </a:buClr>
              <a:buSzPts val="1800"/>
              <a:buNone/>
              <a:defRPr sz="1800" cap="none">
                <a:solidFill>
                  <a:srgbClr val="1E4E79"/>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1" name="Google Shape;101;g19b23785d04_0_232"/>
          <p:cNvSpPr txBox="1"/>
          <p:nvPr>
            <p:ph idx="2" type="body"/>
          </p:nvPr>
        </p:nvSpPr>
        <p:spPr>
          <a:xfrm>
            <a:off x="4231042" y="1032330"/>
            <a:ext cx="3433200" cy="137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25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2" name="Google Shape;102;g19b23785d04_0_232"/>
          <p:cNvSpPr txBox="1"/>
          <p:nvPr>
            <p:ph idx="3" type="body"/>
          </p:nvPr>
        </p:nvSpPr>
        <p:spPr>
          <a:xfrm>
            <a:off x="8203339" y="652826"/>
            <a:ext cx="3433200" cy="4263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rgbClr val="1E4E79"/>
              </a:buClr>
              <a:buSzPts val="1800"/>
              <a:buNone/>
              <a:defRPr sz="1800" cap="none">
                <a:solidFill>
                  <a:srgbClr val="1E4E79"/>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3" name="Google Shape;103;g19b23785d04_0_232"/>
          <p:cNvSpPr txBox="1"/>
          <p:nvPr>
            <p:ph idx="4" type="body"/>
          </p:nvPr>
        </p:nvSpPr>
        <p:spPr>
          <a:xfrm>
            <a:off x="8203339" y="1032330"/>
            <a:ext cx="3433200" cy="1370700"/>
          </a:xfrm>
          <a:prstGeom prst="rect">
            <a:avLst/>
          </a:prstGeom>
          <a:noFill/>
          <a:ln>
            <a:noFill/>
          </a:ln>
        </p:spPr>
        <p:txBody>
          <a:bodyPr anchorCtr="0" anchor="t" bIns="45700" lIns="91425" spcFirstLastPara="1" rIns="91425" wrap="square" tIns="45700">
            <a:normAutofit/>
          </a:bodyPr>
          <a:lstStyle>
            <a:lvl1pPr indent="-228600" lvl="0" marL="457200" rtl="0" algn="l">
              <a:lnSpc>
                <a:spcPct val="125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4" name="Google Shape;104;g19b23785d04_0_232"/>
          <p:cNvSpPr txBox="1"/>
          <p:nvPr>
            <p:ph idx="5" type="body"/>
          </p:nvPr>
        </p:nvSpPr>
        <p:spPr>
          <a:xfrm>
            <a:off x="4231042" y="2620561"/>
            <a:ext cx="3433200" cy="4290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rgbClr val="1E4E79"/>
              </a:buClr>
              <a:buSzPts val="1800"/>
              <a:buNone/>
              <a:defRPr sz="1800" cap="none">
                <a:solidFill>
                  <a:srgbClr val="1E4E79"/>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5" name="Google Shape;105;g19b23785d04_0_232"/>
          <p:cNvSpPr txBox="1"/>
          <p:nvPr>
            <p:ph idx="6" type="body"/>
          </p:nvPr>
        </p:nvSpPr>
        <p:spPr>
          <a:xfrm>
            <a:off x="4231042" y="3002562"/>
            <a:ext cx="3433200" cy="96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25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6" name="Google Shape;106;g19b23785d04_0_232"/>
          <p:cNvSpPr txBox="1"/>
          <p:nvPr>
            <p:ph idx="7" type="body"/>
          </p:nvPr>
        </p:nvSpPr>
        <p:spPr>
          <a:xfrm>
            <a:off x="8203339" y="2620561"/>
            <a:ext cx="3433200" cy="4290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rgbClr val="1E4E79"/>
              </a:buClr>
              <a:buSzPts val="1800"/>
              <a:buNone/>
              <a:defRPr sz="1800" cap="none">
                <a:solidFill>
                  <a:srgbClr val="1E4E79"/>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7" name="Google Shape;107;g19b23785d04_0_232"/>
          <p:cNvSpPr txBox="1"/>
          <p:nvPr>
            <p:ph idx="8" type="body"/>
          </p:nvPr>
        </p:nvSpPr>
        <p:spPr>
          <a:xfrm>
            <a:off x="8203339" y="3002562"/>
            <a:ext cx="3433200" cy="96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25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8" name="Google Shape;108;g19b23785d04_0_232"/>
          <p:cNvSpPr txBox="1"/>
          <p:nvPr>
            <p:ph idx="9" type="body"/>
          </p:nvPr>
        </p:nvSpPr>
        <p:spPr>
          <a:xfrm>
            <a:off x="4231042" y="4147932"/>
            <a:ext cx="3433200" cy="4290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rgbClr val="1E4E79"/>
              </a:buClr>
              <a:buSzPts val="1800"/>
              <a:buNone/>
              <a:defRPr sz="1800" cap="none">
                <a:solidFill>
                  <a:srgbClr val="1E4E79"/>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9" name="Google Shape;109;g19b23785d04_0_232"/>
          <p:cNvSpPr txBox="1"/>
          <p:nvPr>
            <p:ph idx="13" type="body"/>
          </p:nvPr>
        </p:nvSpPr>
        <p:spPr>
          <a:xfrm>
            <a:off x="4231042" y="4529933"/>
            <a:ext cx="3433200" cy="145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25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0" name="Google Shape;110;g19b23785d04_0_2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rgbClr val="757070"/>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g19b23785d04_0_2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b="1" i="0" sz="1200" cap="none">
                <a:solidFill>
                  <a:srgbClr val="757070"/>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g19b23785d04_0_2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757070"/>
                </a:solidFill>
                <a:latin typeface="Calibri"/>
                <a:ea typeface="Calibri"/>
                <a:cs typeface="Calibri"/>
                <a:sym typeface="Calibri"/>
              </a:defRPr>
            </a:lvl1pPr>
            <a:lvl2pPr indent="0" lvl="1" marL="0" rtl="0" algn="r">
              <a:spcBef>
                <a:spcPts val="0"/>
              </a:spcBef>
              <a:buNone/>
              <a:defRPr sz="1200">
                <a:solidFill>
                  <a:srgbClr val="757070"/>
                </a:solidFill>
                <a:latin typeface="Calibri"/>
                <a:ea typeface="Calibri"/>
                <a:cs typeface="Calibri"/>
                <a:sym typeface="Calibri"/>
              </a:defRPr>
            </a:lvl2pPr>
            <a:lvl3pPr indent="0" lvl="2" marL="0" rtl="0" algn="r">
              <a:spcBef>
                <a:spcPts val="0"/>
              </a:spcBef>
              <a:buNone/>
              <a:defRPr sz="1200">
                <a:solidFill>
                  <a:srgbClr val="757070"/>
                </a:solidFill>
                <a:latin typeface="Calibri"/>
                <a:ea typeface="Calibri"/>
                <a:cs typeface="Calibri"/>
                <a:sym typeface="Calibri"/>
              </a:defRPr>
            </a:lvl3pPr>
            <a:lvl4pPr indent="0" lvl="3" marL="0" rtl="0" algn="r">
              <a:spcBef>
                <a:spcPts val="0"/>
              </a:spcBef>
              <a:buNone/>
              <a:defRPr sz="1200">
                <a:solidFill>
                  <a:srgbClr val="757070"/>
                </a:solidFill>
                <a:latin typeface="Calibri"/>
                <a:ea typeface="Calibri"/>
                <a:cs typeface="Calibri"/>
                <a:sym typeface="Calibri"/>
              </a:defRPr>
            </a:lvl4pPr>
            <a:lvl5pPr indent="0" lvl="4" marL="0" rtl="0" algn="r">
              <a:spcBef>
                <a:spcPts val="0"/>
              </a:spcBef>
              <a:buNone/>
              <a:defRPr sz="1200">
                <a:solidFill>
                  <a:srgbClr val="757070"/>
                </a:solidFill>
                <a:latin typeface="Calibri"/>
                <a:ea typeface="Calibri"/>
                <a:cs typeface="Calibri"/>
                <a:sym typeface="Calibri"/>
              </a:defRPr>
            </a:lvl5pPr>
            <a:lvl6pPr indent="0" lvl="5" marL="0" rtl="0" algn="r">
              <a:spcBef>
                <a:spcPts val="0"/>
              </a:spcBef>
              <a:buNone/>
              <a:defRPr sz="1200">
                <a:solidFill>
                  <a:srgbClr val="757070"/>
                </a:solidFill>
                <a:latin typeface="Calibri"/>
                <a:ea typeface="Calibri"/>
                <a:cs typeface="Calibri"/>
                <a:sym typeface="Calibri"/>
              </a:defRPr>
            </a:lvl6pPr>
            <a:lvl7pPr indent="0" lvl="6" marL="0" rtl="0" algn="r">
              <a:spcBef>
                <a:spcPts val="0"/>
              </a:spcBef>
              <a:buNone/>
              <a:defRPr sz="1200">
                <a:solidFill>
                  <a:srgbClr val="757070"/>
                </a:solidFill>
                <a:latin typeface="Calibri"/>
                <a:ea typeface="Calibri"/>
                <a:cs typeface="Calibri"/>
                <a:sym typeface="Calibri"/>
              </a:defRPr>
            </a:lvl7pPr>
            <a:lvl8pPr indent="0" lvl="7" marL="0" rtl="0" algn="r">
              <a:spcBef>
                <a:spcPts val="0"/>
              </a:spcBef>
              <a:buNone/>
              <a:defRPr sz="1200">
                <a:solidFill>
                  <a:srgbClr val="757070"/>
                </a:solidFill>
                <a:latin typeface="Calibri"/>
                <a:ea typeface="Calibri"/>
                <a:cs typeface="Calibri"/>
                <a:sym typeface="Calibri"/>
              </a:defRPr>
            </a:lvl8pPr>
            <a:lvl9pPr indent="0" lvl="8" marL="0" rtl="0" algn="r">
              <a:spcBef>
                <a:spcPts val="0"/>
              </a:spcBef>
              <a:buNone/>
              <a:defRPr sz="1200">
                <a:solidFill>
                  <a:srgbClr val="75707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Overview">
  <p:cSld name="Product Overview">
    <p:spTree>
      <p:nvGrpSpPr>
        <p:cNvPr id="113" name="Shape 113"/>
        <p:cNvGrpSpPr/>
        <p:nvPr/>
      </p:nvGrpSpPr>
      <p:grpSpPr>
        <a:xfrm>
          <a:off x="0" y="0"/>
          <a:ext cx="0" cy="0"/>
          <a:chOff x="0" y="0"/>
          <a:chExt cx="0" cy="0"/>
        </a:xfrm>
      </p:grpSpPr>
      <p:sp>
        <p:nvSpPr>
          <p:cNvPr id="114" name="Google Shape;114;g19b23785d04_0_248"/>
          <p:cNvSpPr/>
          <p:nvPr/>
        </p:nvSpPr>
        <p:spPr>
          <a:xfrm>
            <a:off x="0" y="0"/>
            <a:ext cx="12192000" cy="2170500"/>
          </a:xfrm>
          <a:prstGeom prst="rect">
            <a:avLst/>
          </a:prstGeom>
          <a:solidFill>
            <a:srgbClr val="FBE4D4">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g19b23785d04_0_248"/>
          <p:cNvSpPr txBox="1"/>
          <p:nvPr>
            <p:ph type="title"/>
          </p:nvPr>
        </p:nvSpPr>
        <p:spPr>
          <a:xfrm>
            <a:off x="838200" y="597992"/>
            <a:ext cx="10515600" cy="9948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rgbClr val="323F4F"/>
              </a:buClr>
              <a:buSzPts val="2400"/>
              <a:buFont typeface="Calibri"/>
              <a:buNone/>
              <a:defRPr sz="2400" cap="none">
                <a:solidFill>
                  <a:srgbClr val="323F4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g19b23785d04_0_248"/>
          <p:cNvSpPr/>
          <p:nvPr>
            <p:ph idx="2" type="pic"/>
          </p:nvPr>
        </p:nvSpPr>
        <p:spPr>
          <a:xfrm>
            <a:off x="1632608" y="2982740"/>
            <a:ext cx="603600" cy="603600"/>
          </a:xfrm>
          <a:prstGeom prst="rect">
            <a:avLst/>
          </a:prstGeom>
          <a:noFill/>
          <a:ln>
            <a:noFill/>
          </a:ln>
        </p:spPr>
      </p:sp>
      <p:sp>
        <p:nvSpPr>
          <p:cNvPr id="117" name="Google Shape;117;g19b23785d04_0_248"/>
          <p:cNvSpPr/>
          <p:nvPr>
            <p:ph idx="3" type="pic"/>
          </p:nvPr>
        </p:nvSpPr>
        <p:spPr>
          <a:xfrm>
            <a:off x="4388240" y="2981421"/>
            <a:ext cx="603600" cy="594300"/>
          </a:xfrm>
          <a:prstGeom prst="rect">
            <a:avLst/>
          </a:prstGeom>
          <a:noFill/>
          <a:ln>
            <a:noFill/>
          </a:ln>
        </p:spPr>
      </p:sp>
      <p:sp>
        <p:nvSpPr>
          <p:cNvPr id="118" name="Google Shape;118;g19b23785d04_0_248"/>
          <p:cNvSpPr/>
          <p:nvPr>
            <p:ph idx="4" type="pic"/>
          </p:nvPr>
        </p:nvSpPr>
        <p:spPr>
          <a:xfrm>
            <a:off x="7182902" y="2983163"/>
            <a:ext cx="603600" cy="603600"/>
          </a:xfrm>
          <a:prstGeom prst="rect">
            <a:avLst/>
          </a:prstGeom>
          <a:noFill/>
          <a:ln>
            <a:noFill/>
          </a:ln>
        </p:spPr>
      </p:sp>
      <p:sp>
        <p:nvSpPr>
          <p:cNvPr id="119" name="Google Shape;119;g19b23785d04_0_248"/>
          <p:cNvSpPr/>
          <p:nvPr>
            <p:ph idx="5" type="pic"/>
          </p:nvPr>
        </p:nvSpPr>
        <p:spPr>
          <a:xfrm>
            <a:off x="9927648" y="3001928"/>
            <a:ext cx="594300" cy="594300"/>
          </a:xfrm>
          <a:prstGeom prst="rect">
            <a:avLst/>
          </a:prstGeom>
          <a:noFill/>
          <a:ln>
            <a:noFill/>
          </a:ln>
        </p:spPr>
      </p:sp>
      <p:sp>
        <p:nvSpPr>
          <p:cNvPr id="120" name="Google Shape;120;g19b23785d04_0_248"/>
          <p:cNvSpPr txBox="1"/>
          <p:nvPr>
            <p:ph idx="1" type="body"/>
          </p:nvPr>
        </p:nvSpPr>
        <p:spPr>
          <a:xfrm>
            <a:off x="740800" y="3608439"/>
            <a:ext cx="2351400" cy="491400"/>
          </a:xfrm>
          <a:prstGeom prst="rect">
            <a:avLst/>
          </a:prstGeom>
          <a:noFill/>
          <a:ln>
            <a:noFill/>
          </a:ln>
        </p:spPr>
        <p:txBody>
          <a:bodyPr anchorCtr="0" anchor="b" bIns="45700" lIns="91425" spcFirstLastPara="1" rIns="91425" wrap="square" tIns="45700">
            <a:normAutofit/>
          </a:bodyPr>
          <a:lstStyle>
            <a:lvl1pPr indent="-228600" lvl="0" marL="457200" rtl="0" algn="ctr">
              <a:lnSpc>
                <a:spcPct val="90000"/>
              </a:lnSpc>
              <a:spcBef>
                <a:spcPts val="1000"/>
              </a:spcBef>
              <a:spcAft>
                <a:spcPts val="0"/>
              </a:spcAft>
              <a:buClr>
                <a:srgbClr val="1E4E79"/>
              </a:buClr>
              <a:buSzPts val="1800"/>
              <a:buNone/>
              <a:defRPr sz="1800" cap="none">
                <a:solidFill>
                  <a:srgbClr val="1E4E79"/>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g19b23785d04_0_248"/>
          <p:cNvSpPr txBox="1"/>
          <p:nvPr>
            <p:ph idx="6" type="body"/>
          </p:nvPr>
        </p:nvSpPr>
        <p:spPr>
          <a:xfrm>
            <a:off x="740800" y="4036041"/>
            <a:ext cx="2351400" cy="17046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g19b23785d04_0_248"/>
          <p:cNvSpPr txBox="1"/>
          <p:nvPr>
            <p:ph idx="7" type="body"/>
          </p:nvPr>
        </p:nvSpPr>
        <p:spPr>
          <a:xfrm>
            <a:off x="3508580" y="3608439"/>
            <a:ext cx="2351400" cy="491400"/>
          </a:xfrm>
          <a:prstGeom prst="rect">
            <a:avLst/>
          </a:prstGeom>
          <a:noFill/>
          <a:ln>
            <a:noFill/>
          </a:ln>
        </p:spPr>
        <p:txBody>
          <a:bodyPr anchorCtr="0" anchor="b" bIns="45700" lIns="91425" spcFirstLastPara="1" rIns="91425" wrap="square" tIns="45700">
            <a:normAutofit/>
          </a:bodyPr>
          <a:lstStyle>
            <a:lvl1pPr indent="-228600" lvl="0" marL="457200" rtl="0" algn="ctr">
              <a:lnSpc>
                <a:spcPct val="90000"/>
              </a:lnSpc>
              <a:spcBef>
                <a:spcPts val="1000"/>
              </a:spcBef>
              <a:spcAft>
                <a:spcPts val="0"/>
              </a:spcAft>
              <a:buClr>
                <a:srgbClr val="1E4E79"/>
              </a:buClr>
              <a:buSzPts val="1800"/>
              <a:buNone/>
              <a:defRPr sz="1800" cap="none">
                <a:solidFill>
                  <a:srgbClr val="1E4E79"/>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g19b23785d04_0_248"/>
          <p:cNvSpPr txBox="1"/>
          <p:nvPr>
            <p:ph idx="8" type="body"/>
          </p:nvPr>
        </p:nvSpPr>
        <p:spPr>
          <a:xfrm>
            <a:off x="3508580" y="4036041"/>
            <a:ext cx="2351400" cy="17046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4" name="Google Shape;124;g19b23785d04_0_248"/>
          <p:cNvSpPr txBox="1"/>
          <p:nvPr>
            <p:ph idx="9" type="body"/>
          </p:nvPr>
        </p:nvSpPr>
        <p:spPr>
          <a:xfrm>
            <a:off x="6303400" y="3608439"/>
            <a:ext cx="2351400" cy="491400"/>
          </a:xfrm>
          <a:prstGeom prst="rect">
            <a:avLst/>
          </a:prstGeom>
          <a:noFill/>
          <a:ln>
            <a:noFill/>
          </a:ln>
        </p:spPr>
        <p:txBody>
          <a:bodyPr anchorCtr="0" anchor="b" bIns="45700" lIns="91425" spcFirstLastPara="1" rIns="91425" wrap="square" tIns="45700">
            <a:normAutofit/>
          </a:bodyPr>
          <a:lstStyle>
            <a:lvl1pPr indent="-228600" lvl="0" marL="457200" rtl="0" algn="ctr">
              <a:lnSpc>
                <a:spcPct val="90000"/>
              </a:lnSpc>
              <a:spcBef>
                <a:spcPts val="1000"/>
              </a:spcBef>
              <a:spcAft>
                <a:spcPts val="0"/>
              </a:spcAft>
              <a:buClr>
                <a:srgbClr val="1E4E79"/>
              </a:buClr>
              <a:buSzPts val="1800"/>
              <a:buNone/>
              <a:defRPr sz="1800" cap="none">
                <a:solidFill>
                  <a:srgbClr val="1E4E79"/>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5" name="Google Shape;125;g19b23785d04_0_248"/>
          <p:cNvSpPr txBox="1"/>
          <p:nvPr>
            <p:ph idx="13" type="body"/>
          </p:nvPr>
        </p:nvSpPr>
        <p:spPr>
          <a:xfrm>
            <a:off x="6303400" y="4036041"/>
            <a:ext cx="2351400" cy="17046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6" name="Google Shape;126;g19b23785d04_0_248"/>
          <p:cNvSpPr txBox="1"/>
          <p:nvPr>
            <p:ph idx="14" type="body"/>
          </p:nvPr>
        </p:nvSpPr>
        <p:spPr>
          <a:xfrm>
            <a:off x="9071180" y="3608439"/>
            <a:ext cx="2351400" cy="491400"/>
          </a:xfrm>
          <a:prstGeom prst="rect">
            <a:avLst/>
          </a:prstGeom>
          <a:noFill/>
          <a:ln>
            <a:noFill/>
          </a:ln>
        </p:spPr>
        <p:txBody>
          <a:bodyPr anchorCtr="0" anchor="b" bIns="45700" lIns="91425" spcFirstLastPara="1" rIns="91425" wrap="square" tIns="45700">
            <a:normAutofit/>
          </a:bodyPr>
          <a:lstStyle>
            <a:lvl1pPr indent="-228600" lvl="0" marL="457200" rtl="0" algn="ctr">
              <a:lnSpc>
                <a:spcPct val="90000"/>
              </a:lnSpc>
              <a:spcBef>
                <a:spcPts val="1000"/>
              </a:spcBef>
              <a:spcAft>
                <a:spcPts val="0"/>
              </a:spcAft>
              <a:buClr>
                <a:srgbClr val="1E4E79"/>
              </a:buClr>
              <a:buSzPts val="1800"/>
              <a:buNone/>
              <a:defRPr sz="1800" cap="none">
                <a:solidFill>
                  <a:srgbClr val="1E4E79"/>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g19b23785d04_0_248"/>
          <p:cNvSpPr txBox="1"/>
          <p:nvPr>
            <p:ph idx="15" type="body"/>
          </p:nvPr>
        </p:nvSpPr>
        <p:spPr>
          <a:xfrm>
            <a:off x="9071180" y="4036041"/>
            <a:ext cx="2351400" cy="17046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g19b23785d04_0_24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rgbClr val="757070"/>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g19b23785d04_0_24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b="1" i="0" sz="1200" cap="none">
                <a:solidFill>
                  <a:srgbClr val="757070"/>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0" name="Google Shape;130;g19b23785d04_0_24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757070"/>
                </a:solidFill>
                <a:latin typeface="Calibri"/>
                <a:ea typeface="Calibri"/>
                <a:cs typeface="Calibri"/>
                <a:sym typeface="Calibri"/>
              </a:defRPr>
            </a:lvl1pPr>
            <a:lvl2pPr indent="0" lvl="1" marL="0" rtl="0" algn="r">
              <a:spcBef>
                <a:spcPts val="0"/>
              </a:spcBef>
              <a:buNone/>
              <a:defRPr sz="1200">
                <a:solidFill>
                  <a:srgbClr val="757070"/>
                </a:solidFill>
                <a:latin typeface="Calibri"/>
                <a:ea typeface="Calibri"/>
                <a:cs typeface="Calibri"/>
                <a:sym typeface="Calibri"/>
              </a:defRPr>
            </a:lvl2pPr>
            <a:lvl3pPr indent="0" lvl="2" marL="0" rtl="0" algn="r">
              <a:spcBef>
                <a:spcPts val="0"/>
              </a:spcBef>
              <a:buNone/>
              <a:defRPr sz="1200">
                <a:solidFill>
                  <a:srgbClr val="757070"/>
                </a:solidFill>
                <a:latin typeface="Calibri"/>
                <a:ea typeface="Calibri"/>
                <a:cs typeface="Calibri"/>
                <a:sym typeface="Calibri"/>
              </a:defRPr>
            </a:lvl3pPr>
            <a:lvl4pPr indent="0" lvl="3" marL="0" rtl="0" algn="r">
              <a:spcBef>
                <a:spcPts val="0"/>
              </a:spcBef>
              <a:buNone/>
              <a:defRPr sz="1200">
                <a:solidFill>
                  <a:srgbClr val="757070"/>
                </a:solidFill>
                <a:latin typeface="Calibri"/>
                <a:ea typeface="Calibri"/>
                <a:cs typeface="Calibri"/>
                <a:sym typeface="Calibri"/>
              </a:defRPr>
            </a:lvl4pPr>
            <a:lvl5pPr indent="0" lvl="4" marL="0" rtl="0" algn="r">
              <a:spcBef>
                <a:spcPts val="0"/>
              </a:spcBef>
              <a:buNone/>
              <a:defRPr sz="1200">
                <a:solidFill>
                  <a:srgbClr val="757070"/>
                </a:solidFill>
                <a:latin typeface="Calibri"/>
                <a:ea typeface="Calibri"/>
                <a:cs typeface="Calibri"/>
                <a:sym typeface="Calibri"/>
              </a:defRPr>
            </a:lvl5pPr>
            <a:lvl6pPr indent="0" lvl="5" marL="0" rtl="0" algn="r">
              <a:spcBef>
                <a:spcPts val="0"/>
              </a:spcBef>
              <a:buNone/>
              <a:defRPr sz="1200">
                <a:solidFill>
                  <a:srgbClr val="757070"/>
                </a:solidFill>
                <a:latin typeface="Calibri"/>
                <a:ea typeface="Calibri"/>
                <a:cs typeface="Calibri"/>
                <a:sym typeface="Calibri"/>
              </a:defRPr>
            </a:lvl6pPr>
            <a:lvl7pPr indent="0" lvl="6" marL="0" rtl="0" algn="r">
              <a:spcBef>
                <a:spcPts val="0"/>
              </a:spcBef>
              <a:buNone/>
              <a:defRPr sz="1200">
                <a:solidFill>
                  <a:srgbClr val="757070"/>
                </a:solidFill>
                <a:latin typeface="Calibri"/>
                <a:ea typeface="Calibri"/>
                <a:cs typeface="Calibri"/>
                <a:sym typeface="Calibri"/>
              </a:defRPr>
            </a:lvl7pPr>
            <a:lvl8pPr indent="0" lvl="7" marL="0" rtl="0" algn="r">
              <a:spcBef>
                <a:spcPts val="0"/>
              </a:spcBef>
              <a:buNone/>
              <a:defRPr sz="1200">
                <a:solidFill>
                  <a:srgbClr val="757070"/>
                </a:solidFill>
                <a:latin typeface="Calibri"/>
                <a:ea typeface="Calibri"/>
                <a:cs typeface="Calibri"/>
                <a:sym typeface="Calibri"/>
              </a:defRPr>
            </a:lvl8pPr>
            <a:lvl9pPr indent="0" lvl="8" marL="0" rtl="0" algn="r">
              <a:spcBef>
                <a:spcPts val="0"/>
              </a:spcBef>
              <a:buNone/>
              <a:defRPr sz="1200">
                <a:solidFill>
                  <a:srgbClr val="75707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Benefits">
  <p:cSld name="Product Benefits">
    <p:spTree>
      <p:nvGrpSpPr>
        <p:cNvPr id="131" name="Shape 131"/>
        <p:cNvGrpSpPr/>
        <p:nvPr/>
      </p:nvGrpSpPr>
      <p:grpSpPr>
        <a:xfrm>
          <a:off x="0" y="0"/>
          <a:ext cx="0" cy="0"/>
          <a:chOff x="0" y="0"/>
          <a:chExt cx="0" cy="0"/>
        </a:xfrm>
      </p:grpSpPr>
      <p:sp>
        <p:nvSpPr>
          <p:cNvPr id="132" name="Google Shape;132;g19b23785d04_0_266"/>
          <p:cNvSpPr/>
          <p:nvPr>
            <p:ph idx="2" type="pic"/>
          </p:nvPr>
        </p:nvSpPr>
        <p:spPr>
          <a:xfrm>
            <a:off x="0" y="0"/>
            <a:ext cx="12192000" cy="3429000"/>
          </a:xfrm>
          <a:prstGeom prst="rect">
            <a:avLst/>
          </a:prstGeom>
          <a:noFill/>
          <a:ln>
            <a:noFill/>
          </a:ln>
        </p:spPr>
      </p:sp>
      <p:sp>
        <p:nvSpPr>
          <p:cNvPr id="133" name="Google Shape;133;g19b23785d04_0_266"/>
          <p:cNvSpPr txBox="1"/>
          <p:nvPr>
            <p:ph type="title"/>
          </p:nvPr>
        </p:nvSpPr>
        <p:spPr>
          <a:xfrm>
            <a:off x="81279" y="-136525"/>
            <a:ext cx="4979700" cy="6858000"/>
          </a:xfrm>
          <a:prstGeom prst="rect">
            <a:avLst/>
          </a:prstGeom>
          <a:solidFill>
            <a:schemeClr val="accent2">
              <a:alpha val="91760"/>
            </a:schemeClr>
          </a:solidFill>
          <a:ln>
            <a:noFill/>
          </a:ln>
        </p:spPr>
        <p:txBody>
          <a:bodyPr anchorCtr="0" anchor="ctr" bIns="45700" lIns="91425" spcFirstLastPara="1" rIns="91425" wrap="square" tIns="3246100">
            <a:normAutofit/>
          </a:bodyPr>
          <a:lstStyle>
            <a:lvl1pPr lvl="0" rtl="0" algn="ctr">
              <a:lnSpc>
                <a:spcPct val="90000"/>
              </a:lnSpc>
              <a:spcBef>
                <a:spcPts val="0"/>
              </a:spcBef>
              <a:spcAft>
                <a:spcPts val="0"/>
              </a:spcAft>
              <a:buClr>
                <a:schemeClr val="lt1"/>
              </a:buClr>
              <a:buSzPts val="2400"/>
              <a:buFont typeface="Calibri"/>
              <a:buNone/>
              <a:defRPr sz="24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4" name="Google Shape;134;g19b23785d04_0_26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sz="1200">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19b23785d04_0_26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b="1" i="0" sz="1200" cap="none">
                <a:solidFill>
                  <a:srgbClr val="757070"/>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g19b23785d04_0_26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rgbClr val="757070"/>
                </a:solidFill>
                <a:latin typeface="Calibri"/>
                <a:ea typeface="Calibri"/>
                <a:cs typeface="Calibri"/>
                <a:sym typeface="Calibri"/>
              </a:defRPr>
            </a:lvl1pPr>
            <a:lvl2pPr indent="0" lvl="1" marL="0" rtl="0" algn="r">
              <a:spcBef>
                <a:spcPts val="0"/>
              </a:spcBef>
              <a:buNone/>
              <a:defRPr sz="1200">
                <a:solidFill>
                  <a:srgbClr val="757070"/>
                </a:solidFill>
                <a:latin typeface="Calibri"/>
                <a:ea typeface="Calibri"/>
                <a:cs typeface="Calibri"/>
                <a:sym typeface="Calibri"/>
              </a:defRPr>
            </a:lvl2pPr>
            <a:lvl3pPr indent="0" lvl="2" marL="0" rtl="0" algn="r">
              <a:spcBef>
                <a:spcPts val="0"/>
              </a:spcBef>
              <a:buNone/>
              <a:defRPr sz="1200">
                <a:solidFill>
                  <a:srgbClr val="757070"/>
                </a:solidFill>
                <a:latin typeface="Calibri"/>
                <a:ea typeface="Calibri"/>
                <a:cs typeface="Calibri"/>
                <a:sym typeface="Calibri"/>
              </a:defRPr>
            </a:lvl3pPr>
            <a:lvl4pPr indent="0" lvl="3" marL="0" rtl="0" algn="r">
              <a:spcBef>
                <a:spcPts val="0"/>
              </a:spcBef>
              <a:buNone/>
              <a:defRPr sz="1200">
                <a:solidFill>
                  <a:srgbClr val="757070"/>
                </a:solidFill>
                <a:latin typeface="Calibri"/>
                <a:ea typeface="Calibri"/>
                <a:cs typeface="Calibri"/>
                <a:sym typeface="Calibri"/>
              </a:defRPr>
            </a:lvl4pPr>
            <a:lvl5pPr indent="0" lvl="4" marL="0" rtl="0" algn="r">
              <a:spcBef>
                <a:spcPts val="0"/>
              </a:spcBef>
              <a:buNone/>
              <a:defRPr sz="1200">
                <a:solidFill>
                  <a:srgbClr val="757070"/>
                </a:solidFill>
                <a:latin typeface="Calibri"/>
                <a:ea typeface="Calibri"/>
                <a:cs typeface="Calibri"/>
                <a:sym typeface="Calibri"/>
              </a:defRPr>
            </a:lvl5pPr>
            <a:lvl6pPr indent="0" lvl="5" marL="0" rtl="0" algn="r">
              <a:spcBef>
                <a:spcPts val="0"/>
              </a:spcBef>
              <a:buNone/>
              <a:defRPr sz="1200">
                <a:solidFill>
                  <a:srgbClr val="757070"/>
                </a:solidFill>
                <a:latin typeface="Calibri"/>
                <a:ea typeface="Calibri"/>
                <a:cs typeface="Calibri"/>
                <a:sym typeface="Calibri"/>
              </a:defRPr>
            </a:lvl6pPr>
            <a:lvl7pPr indent="0" lvl="6" marL="0" rtl="0" algn="r">
              <a:spcBef>
                <a:spcPts val="0"/>
              </a:spcBef>
              <a:buNone/>
              <a:defRPr sz="1200">
                <a:solidFill>
                  <a:srgbClr val="757070"/>
                </a:solidFill>
                <a:latin typeface="Calibri"/>
                <a:ea typeface="Calibri"/>
                <a:cs typeface="Calibri"/>
                <a:sym typeface="Calibri"/>
              </a:defRPr>
            </a:lvl7pPr>
            <a:lvl8pPr indent="0" lvl="7" marL="0" rtl="0" algn="r">
              <a:spcBef>
                <a:spcPts val="0"/>
              </a:spcBef>
              <a:buNone/>
              <a:defRPr sz="1200">
                <a:solidFill>
                  <a:srgbClr val="757070"/>
                </a:solidFill>
                <a:latin typeface="Calibri"/>
                <a:ea typeface="Calibri"/>
                <a:cs typeface="Calibri"/>
                <a:sym typeface="Calibri"/>
              </a:defRPr>
            </a:lvl8pPr>
            <a:lvl9pPr indent="0" lvl="8" marL="0" rtl="0" algn="r">
              <a:spcBef>
                <a:spcPts val="0"/>
              </a:spcBef>
              <a:buNone/>
              <a:defRPr sz="1200">
                <a:solidFill>
                  <a:srgbClr val="75707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37" name="Google Shape;137;g19b23785d04_0_266"/>
          <p:cNvSpPr txBox="1"/>
          <p:nvPr>
            <p:ph idx="1" type="body"/>
          </p:nvPr>
        </p:nvSpPr>
        <p:spPr>
          <a:xfrm>
            <a:off x="5743575" y="3972253"/>
            <a:ext cx="5859300" cy="1769400"/>
          </a:xfrm>
          <a:prstGeom prst="rect">
            <a:avLst/>
          </a:prstGeom>
          <a:noFill/>
          <a:ln>
            <a:noFill/>
          </a:ln>
        </p:spPr>
        <p:txBody>
          <a:bodyPr anchorCtr="0" anchor="ctr" bIns="45700" lIns="91425" spcFirstLastPara="1" rIns="91425" wrap="square" tIns="45700">
            <a:normAutofit/>
          </a:bodyPr>
          <a:lstStyle>
            <a:lvl1pPr indent="-228600" lvl="0" marL="457200" rtl="0" algn="l">
              <a:lnSpc>
                <a:spcPct val="200000"/>
              </a:lnSpc>
              <a:spcBef>
                <a:spcPts val="0"/>
              </a:spcBef>
              <a:spcAft>
                <a:spcPts val="0"/>
              </a:spcAft>
              <a:buClr>
                <a:schemeClr val="dk1"/>
              </a:buClr>
              <a:buSzPts val="1800"/>
              <a:buNone/>
              <a:defRPr sz="18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8" name="Shape 138"/>
        <p:cNvGrpSpPr/>
        <p:nvPr/>
      </p:nvGrpSpPr>
      <p:grpSpPr>
        <a:xfrm>
          <a:off x="0" y="0"/>
          <a:ext cx="0" cy="0"/>
          <a:chOff x="0" y="0"/>
          <a:chExt cx="0" cy="0"/>
        </a:xfrm>
      </p:grpSpPr>
      <p:sp>
        <p:nvSpPr>
          <p:cNvPr id="139" name="Google Shape;139;g19b23785d04_0_2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g19b23785d04_0_27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1" name="Google Shape;141;g19b23785d04_0_27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2" name="Google Shape;142;g19b23785d04_0_27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g19b23785d04_0_2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g19b23785d04_0_2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Funding">
    <p:bg>
      <p:bgPr>
        <a:solidFill>
          <a:schemeClr val="lt1"/>
        </a:solidFill>
      </p:bgPr>
    </p:bg>
    <p:spTree>
      <p:nvGrpSpPr>
        <p:cNvPr id="145" name="Shape 145"/>
        <p:cNvGrpSpPr/>
        <p:nvPr/>
      </p:nvGrpSpPr>
      <p:grpSpPr>
        <a:xfrm>
          <a:off x="0" y="0"/>
          <a:ext cx="0" cy="0"/>
          <a:chOff x="0" y="0"/>
          <a:chExt cx="0" cy="0"/>
        </a:xfrm>
      </p:grpSpPr>
      <p:sp>
        <p:nvSpPr>
          <p:cNvPr id="146" name="Google Shape;146;g19b23785d04_0_280"/>
          <p:cNvSpPr/>
          <p:nvPr/>
        </p:nvSpPr>
        <p:spPr>
          <a:xfrm>
            <a:off x="0" y="0"/>
            <a:ext cx="12192000" cy="2170500"/>
          </a:xfrm>
          <a:prstGeom prst="rect">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g19b23785d04_0_280"/>
          <p:cNvSpPr txBox="1"/>
          <p:nvPr>
            <p:ph type="title"/>
          </p:nvPr>
        </p:nvSpPr>
        <p:spPr>
          <a:xfrm>
            <a:off x="4038600" y="615940"/>
            <a:ext cx="4137300" cy="938700"/>
          </a:xfrm>
          <a:prstGeom prst="rect">
            <a:avLst/>
          </a:prstGeom>
          <a:no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rgbClr val="323F4F"/>
              </a:buClr>
              <a:buSzPts val="2400"/>
              <a:buFont typeface="Calibri"/>
              <a:buNone/>
              <a:defRPr sz="2400" cap="none">
                <a:solidFill>
                  <a:srgbClr val="323F4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g19b23785d04_0_280"/>
          <p:cNvSpPr txBox="1"/>
          <p:nvPr>
            <p:ph idx="1" type="body"/>
          </p:nvPr>
        </p:nvSpPr>
        <p:spPr>
          <a:xfrm>
            <a:off x="1101170" y="3079567"/>
            <a:ext cx="1200300" cy="11517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70000"/>
              </a:lnSpc>
              <a:spcBef>
                <a:spcPts val="0"/>
              </a:spcBef>
              <a:spcAft>
                <a:spcPts val="0"/>
              </a:spcAft>
              <a:buClr>
                <a:schemeClr val="dk2"/>
              </a:buClr>
              <a:buSzPts val="3200"/>
              <a:buNone/>
              <a:defRPr sz="3200" cap="none">
                <a:solidFill>
                  <a:schemeClr val="dk2"/>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9" name="Google Shape;149;g19b23785d04_0_280"/>
          <p:cNvSpPr txBox="1"/>
          <p:nvPr>
            <p:ph idx="2" type="body"/>
          </p:nvPr>
        </p:nvSpPr>
        <p:spPr>
          <a:xfrm>
            <a:off x="4010890" y="3079567"/>
            <a:ext cx="1224000" cy="11517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70000"/>
              </a:lnSpc>
              <a:spcBef>
                <a:spcPts val="0"/>
              </a:spcBef>
              <a:spcAft>
                <a:spcPts val="0"/>
              </a:spcAft>
              <a:buClr>
                <a:schemeClr val="dk2"/>
              </a:buClr>
              <a:buSzPts val="3200"/>
              <a:buNone/>
              <a:defRPr sz="3200" cap="none">
                <a:solidFill>
                  <a:schemeClr val="dk2"/>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0" name="Google Shape;150;g19b23785d04_0_280"/>
          <p:cNvSpPr txBox="1"/>
          <p:nvPr>
            <p:ph idx="3" type="body"/>
          </p:nvPr>
        </p:nvSpPr>
        <p:spPr>
          <a:xfrm>
            <a:off x="6988252" y="3079567"/>
            <a:ext cx="1187700" cy="11517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70000"/>
              </a:lnSpc>
              <a:spcBef>
                <a:spcPts val="0"/>
              </a:spcBef>
              <a:spcAft>
                <a:spcPts val="0"/>
              </a:spcAft>
              <a:buClr>
                <a:schemeClr val="dk2"/>
              </a:buClr>
              <a:buSzPts val="3200"/>
              <a:buNone/>
              <a:defRPr sz="3200" cap="none">
                <a:solidFill>
                  <a:schemeClr val="dk2"/>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1" name="Google Shape;151;g19b23785d04_0_280"/>
          <p:cNvSpPr txBox="1"/>
          <p:nvPr>
            <p:ph idx="4" type="body"/>
          </p:nvPr>
        </p:nvSpPr>
        <p:spPr>
          <a:xfrm>
            <a:off x="9879382" y="3079567"/>
            <a:ext cx="1211700" cy="11517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70000"/>
              </a:lnSpc>
              <a:spcBef>
                <a:spcPts val="0"/>
              </a:spcBef>
              <a:spcAft>
                <a:spcPts val="0"/>
              </a:spcAft>
              <a:buClr>
                <a:schemeClr val="dk2"/>
              </a:buClr>
              <a:buSzPts val="3200"/>
              <a:buNone/>
              <a:defRPr sz="3200" cap="none">
                <a:solidFill>
                  <a:schemeClr val="dk2"/>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2" name="Google Shape;152;g19b23785d04_0_280"/>
          <p:cNvSpPr txBox="1"/>
          <p:nvPr>
            <p:ph idx="5" type="body"/>
          </p:nvPr>
        </p:nvSpPr>
        <p:spPr>
          <a:xfrm>
            <a:off x="510458" y="4524194"/>
            <a:ext cx="2381700" cy="632700"/>
          </a:xfrm>
          <a:prstGeom prst="rect">
            <a:avLst/>
          </a:prstGeom>
          <a:noFill/>
          <a:ln>
            <a:noFill/>
          </a:ln>
        </p:spPr>
        <p:txBody>
          <a:bodyPr anchorCtr="0" anchor="b" bIns="45700" lIns="91425" spcFirstLastPara="1" rIns="91425" wrap="square" tIns="45700">
            <a:normAutofit/>
          </a:bodyPr>
          <a:lstStyle>
            <a:lvl1pPr indent="-228600" lvl="0" marL="457200" rtl="0" algn="ctr">
              <a:lnSpc>
                <a:spcPct val="90000"/>
              </a:lnSpc>
              <a:spcBef>
                <a:spcPts val="1000"/>
              </a:spcBef>
              <a:spcAft>
                <a:spcPts val="0"/>
              </a:spcAft>
              <a:buClr>
                <a:schemeClr val="dk2"/>
              </a:buClr>
              <a:buSzPts val="1800"/>
              <a:buNone/>
              <a:defRPr sz="1800" cap="none">
                <a:solidFill>
                  <a:schemeClr val="dk2"/>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3" name="Google Shape;153;g19b23785d04_0_280"/>
          <p:cNvSpPr txBox="1"/>
          <p:nvPr>
            <p:ph idx="6" type="body"/>
          </p:nvPr>
        </p:nvSpPr>
        <p:spPr>
          <a:xfrm>
            <a:off x="510458" y="5156838"/>
            <a:ext cx="2381700" cy="905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0"/>
              </a:spcBef>
              <a:spcAft>
                <a:spcPts val="0"/>
              </a:spcAft>
              <a:buClr>
                <a:schemeClr val="dk1"/>
              </a:buClr>
              <a:buSzPts val="1400"/>
              <a:buNone/>
              <a:defRPr sz="14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4" name="Google Shape;154;g19b23785d04_0_280"/>
          <p:cNvSpPr txBox="1"/>
          <p:nvPr>
            <p:ph idx="7" type="body"/>
          </p:nvPr>
        </p:nvSpPr>
        <p:spPr>
          <a:xfrm>
            <a:off x="3432032" y="4524194"/>
            <a:ext cx="2381700" cy="632700"/>
          </a:xfrm>
          <a:prstGeom prst="rect">
            <a:avLst/>
          </a:prstGeom>
          <a:noFill/>
          <a:ln>
            <a:noFill/>
          </a:ln>
        </p:spPr>
        <p:txBody>
          <a:bodyPr anchorCtr="0" anchor="b" bIns="45700" lIns="91425" spcFirstLastPara="1" rIns="91425" wrap="square" tIns="45700">
            <a:normAutofit/>
          </a:bodyPr>
          <a:lstStyle>
            <a:lvl1pPr indent="-228600" lvl="0" marL="457200" rtl="0" algn="ctr">
              <a:lnSpc>
                <a:spcPct val="90000"/>
              </a:lnSpc>
              <a:spcBef>
                <a:spcPts val="1000"/>
              </a:spcBef>
              <a:spcAft>
                <a:spcPts val="0"/>
              </a:spcAft>
              <a:buClr>
                <a:schemeClr val="dk2"/>
              </a:buClr>
              <a:buSzPts val="1800"/>
              <a:buNone/>
              <a:defRPr sz="1800" cap="none">
                <a:solidFill>
                  <a:schemeClr val="dk2"/>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5" name="Google Shape;155;g19b23785d04_0_280"/>
          <p:cNvSpPr txBox="1"/>
          <p:nvPr>
            <p:ph idx="8" type="body"/>
          </p:nvPr>
        </p:nvSpPr>
        <p:spPr>
          <a:xfrm>
            <a:off x="3432032" y="5156837"/>
            <a:ext cx="2381700" cy="905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0"/>
              </a:spcBef>
              <a:spcAft>
                <a:spcPts val="0"/>
              </a:spcAft>
              <a:buClr>
                <a:schemeClr val="dk1"/>
              </a:buClr>
              <a:buSzPts val="1400"/>
              <a:buNone/>
              <a:defRPr sz="14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6" name="Google Shape;156;g19b23785d04_0_280"/>
          <p:cNvSpPr txBox="1"/>
          <p:nvPr>
            <p:ph idx="9" type="body"/>
          </p:nvPr>
        </p:nvSpPr>
        <p:spPr>
          <a:xfrm>
            <a:off x="6391270" y="4524194"/>
            <a:ext cx="2381700" cy="632700"/>
          </a:xfrm>
          <a:prstGeom prst="rect">
            <a:avLst/>
          </a:prstGeom>
          <a:noFill/>
          <a:ln>
            <a:noFill/>
          </a:ln>
        </p:spPr>
        <p:txBody>
          <a:bodyPr anchorCtr="0" anchor="b" bIns="45700" lIns="91425" spcFirstLastPara="1" rIns="91425" wrap="square" tIns="45700">
            <a:normAutofit/>
          </a:bodyPr>
          <a:lstStyle>
            <a:lvl1pPr indent="-228600" lvl="0" marL="457200" rtl="0" algn="ctr">
              <a:lnSpc>
                <a:spcPct val="90000"/>
              </a:lnSpc>
              <a:spcBef>
                <a:spcPts val="1000"/>
              </a:spcBef>
              <a:spcAft>
                <a:spcPts val="0"/>
              </a:spcAft>
              <a:buClr>
                <a:schemeClr val="dk2"/>
              </a:buClr>
              <a:buSzPts val="1800"/>
              <a:buNone/>
              <a:defRPr sz="1800" cap="none">
                <a:solidFill>
                  <a:schemeClr val="dk2"/>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7" name="Google Shape;157;g19b23785d04_0_280"/>
          <p:cNvSpPr txBox="1"/>
          <p:nvPr>
            <p:ph idx="13" type="body"/>
          </p:nvPr>
        </p:nvSpPr>
        <p:spPr>
          <a:xfrm>
            <a:off x="6391270" y="5157592"/>
            <a:ext cx="2381700" cy="905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0"/>
              </a:spcBef>
              <a:spcAft>
                <a:spcPts val="0"/>
              </a:spcAft>
              <a:buClr>
                <a:schemeClr val="dk1"/>
              </a:buClr>
              <a:buSzPts val="1400"/>
              <a:buNone/>
              <a:defRPr sz="14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8" name="Google Shape;158;g19b23785d04_0_280"/>
          <p:cNvSpPr txBox="1"/>
          <p:nvPr>
            <p:ph idx="14" type="body"/>
          </p:nvPr>
        </p:nvSpPr>
        <p:spPr>
          <a:xfrm>
            <a:off x="9294487" y="4524194"/>
            <a:ext cx="2381700" cy="632700"/>
          </a:xfrm>
          <a:prstGeom prst="rect">
            <a:avLst/>
          </a:prstGeom>
          <a:noFill/>
          <a:ln>
            <a:noFill/>
          </a:ln>
        </p:spPr>
        <p:txBody>
          <a:bodyPr anchorCtr="0" anchor="b" bIns="45700" lIns="91425" spcFirstLastPara="1" rIns="91425" wrap="square" tIns="45700">
            <a:normAutofit/>
          </a:bodyPr>
          <a:lstStyle>
            <a:lvl1pPr indent="-228600" lvl="0" marL="457200" rtl="0" algn="ctr">
              <a:lnSpc>
                <a:spcPct val="90000"/>
              </a:lnSpc>
              <a:spcBef>
                <a:spcPts val="1000"/>
              </a:spcBef>
              <a:spcAft>
                <a:spcPts val="0"/>
              </a:spcAft>
              <a:buClr>
                <a:schemeClr val="dk2"/>
              </a:buClr>
              <a:buSzPts val="1800"/>
              <a:buNone/>
              <a:defRPr sz="1800" cap="none">
                <a:solidFill>
                  <a:schemeClr val="dk2"/>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9" name="Google Shape;159;g19b23785d04_0_280"/>
          <p:cNvSpPr txBox="1"/>
          <p:nvPr>
            <p:ph idx="15" type="body"/>
          </p:nvPr>
        </p:nvSpPr>
        <p:spPr>
          <a:xfrm>
            <a:off x="9294487" y="5166170"/>
            <a:ext cx="2381700" cy="9054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0"/>
              </a:spcBef>
              <a:spcAft>
                <a:spcPts val="0"/>
              </a:spcAft>
              <a:buClr>
                <a:schemeClr val="dk1"/>
              </a:buClr>
              <a:buSzPts val="1400"/>
              <a:buNone/>
              <a:defRPr sz="14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g19b23785d04_0_28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g19b23785d04_0_28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g19b23785d04_0_2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163" name="Shape 163"/>
        <p:cNvGrpSpPr/>
        <p:nvPr/>
      </p:nvGrpSpPr>
      <p:grpSpPr>
        <a:xfrm>
          <a:off x="0" y="0"/>
          <a:ext cx="0" cy="0"/>
          <a:chOff x="0" y="0"/>
          <a:chExt cx="0" cy="0"/>
        </a:xfrm>
      </p:grpSpPr>
      <p:sp>
        <p:nvSpPr>
          <p:cNvPr id="164" name="Google Shape;164;g19b23785d04_0_298"/>
          <p:cNvSpPr txBox="1"/>
          <p:nvPr>
            <p:ph type="title"/>
          </p:nvPr>
        </p:nvSpPr>
        <p:spPr>
          <a:xfrm>
            <a:off x="1186544" y="-1"/>
            <a:ext cx="3944700" cy="1845000"/>
          </a:xfrm>
          <a:prstGeom prst="rect">
            <a:avLst/>
          </a:prstGeom>
          <a:noFill/>
          <a:ln>
            <a:noFill/>
          </a:ln>
        </p:spPr>
        <p:txBody>
          <a:bodyPr anchorCtr="0" anchor="ctr" bIns="45700" lIns="91425" spcFirstLastPara="1" rIns="91425" wrap="square" tIns="45700">
            <a:normAutofit/>
          </a:bodyPr>
          <a:lstStyle>
            <a:lvl1pPr lvl="0" rtl="0" algn="r">
              <a:lnSpc>
                <a:spcPct val="90000"/>
              </a:lnSpc>
              <a:spcBef>
                <a:spcPts val="0"/>
              </a:spcBef>
              <a:spcAft>
                <a:spcPts val="0"/>
              </a:spcAft>
              <a:buClr>
                <a:schemeClr val="accent2"/>
              </a:buClr>
              <a:buSzPts val="2400"/>
              <a:buFont typeface="Calibri"/>
              <a:buNone/>
              <a:defRPr sz="2400" cap="none">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g19b23785d04_0_298"/>
          <p:cNvSpPr/>
          <p:nvPr>
            <p:ph idx="2" type="pic"/>
          </p:nvPr>
        </p:nvSpPr>
        <p:spPr>
          <a:xfrm>
            <a:off x="0" y="1845128"/>
            <a:ext cx="12192000" cy="5013000"/>
          </a:xfrm>
          <a:prstGeom prst="rect">
            <a:avLst/>
          </a:prstGeom>
          <a:noFill/>
          <a:ln>
            <a:noFill/>
          </a:ln>
        </p:spPr>
      </p:sp>
      <p:sp>
        <p:nvSpPr>
          <p:cNvPr id="166" name="Google Shape;166;g19b23785d04_0_29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g19b23785d04_0_298"/>
          <p:cNvSpPr txBox="1"/>
          <p:nvPr>
            <p:ph idx="1" type="body"/>
          </p:nvPr>
        </p:nvSpPr>
        <p:spPr>
          <a:xfrm>
            <a:off x="5627913" y="0"/>
            <a:ext cx="6564000" cy="3614700"/>
          </a:xfrm>
          <a:prstGeom prst="rect">
            <a:avLst/>
          </a:prstGeom>
          <a:solidFill>
            <a:schemeClr val="accent2">
              <a:alpha val="91760"/>
            </a:schemeClr>
          </a:solidFill>
          <a:ln>
            <a:noFill/>
          </a:ln>
        </p:spPr>
        <p:txBody>
          <a:bodyPr anchorCtr="0" anchor="t" bIns="45700" lIns="640075" spcFirstLastPara="1" rIns="548625" wrap="square" tIns="731500">
            <a:normAutofit/>
          </a:bodyPr>
          <a:lstStyle>
            <a:lvl1pPr indent="-228600" lvl="0" marL="457200" rtl="0" algn="l">
              <a:lnSpc>
                <a:spcPct val="125000"/>
              </a:lnSpc>
              <a:spcBef>
                <a:spcPts val="0"/>
              </a:spcBef>
              <a:spcAft>
                <a:spcPts val="0"/>
              </a:spcAft>
              <a:buClr>
                <a:schemeClr val="lt1"/>
              </a:buClr>
              <a:buSzPts val="1600"/>
              <a:buNone/>
              <a:defRPr sz="1600" cap="none">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8" name="Google Shape;168;g19b23785d04_0_29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g19b23785d04_0_29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Calibri"/>
                <a:ea typeface="Calibri"/>
                <a:cs typeface="Calibri"/>
                <a:sym typeface="Calibri"/>
              </a:defRPr>
            </a:lvl1pPr>
            <a:lvl2pPr indent="0" lvl="1" marL="0" rtl="0" algn="r">
              <a:spcBef>
                <a:spcPts val="0"/>
              </a:spcBef>
              <a:buNone/>
              <a:defRPr sz="1200">
                <a:solidFill>
                  <a:schemeClr val="lt1"/>
                </a:solidFill>
                <a:latin typeface="Calibri"/>
                <a:ea typeface="Calibri"/>
                <a:cs typeface="Calibri"/>
                <a:sym typeface="Calibri"/>
              </a:defRPr>
            </a:lvl2pPr>
            <a:lvl3pPr indent="0" lvl="2" marL="0" rtl="0" algn="r">
              <a:spcBef>
                <a:spcPts val="0"/>
              </a:spcBef>
              <a:buNone/>
              <a:defRPr sz="1200">
                <a:solidFill>
                  <a:schemeClr val="lt1"/>
                </a:solidFill>
                <a:latin typeface="Calibri"/>
                <a:ea typeface="Calibri"/>
                <a:cs typeface="Calibri"/>
                <a:sym typeface="Calibri"/>
              </a:defRPr>
            </a:lvl3pPr>
            <a:lvl4pPr indent="0" lvl="3" marL="0" rtl="0" algn="r">
              <a:spcBef>
                <a:spcPts val="0"/>
              </a:spcBef>
              <a:buNone/>
              <a:defRPr sz="1200">
                <a:solidFill>
                  <a:schemeClr val="lt1"/>
                </a:solidFill>
                <a:latin typeface="Calibri"/>
                <a:ea typeface="Calibri"/>
                <a:cs typeface="Calibri"/>
                <a:sym typeface="Calibri"/>
              </a:defRPr>
            </a:lvl4pPr>
            <a:lvl5pPr indent="0" lvl="4" marL="0" rtl="0" algn="r">
              <a:spcBef>
                <a:spcPts val="0"/>
              </a:spcBef>
              <a:buNone/>
              <a:defRPr sz="1200">
                <a:solidFill>
                  <a:schemeClr val="lt1"/>
                </a:solidFill>
                <a:latin typeface="Calibri"/>
                <a:ea typeface="Calibri"/>
                <a:cs typeface="Calibri"/>
                <a:sym typeface="Calibri"/>
              </a:defRPr>
            </a:lvl5pPr>
            <a:lvl6pPr indent="0" lvl="5" marL="0" rtl="0" algn="r">
              <a:spcBef>
                <a:spcPts val="0"/>
              </a:spcBef>
              <a:buNone/>
              <a:defRPr sz="1200">
                <a:solidFill>
                  <a:schemeClr val="lt1"/>
                </a:solidFill>
                <a:latin typeface="Calibri"/>
                <a:ea typeface="Calibri"/>
                <a:cs typeface="Calibri"/>
                <a:sym typeface="Calibri"/>
              </a:defRPr>
            </a:lvl6pPr>
            <a:lvl7pPr indent="0" lvl="6" marL="0" rtl="0" algn="r">
              <a:spcBef>
                <a:spcPts val="0"/>
              </a:spcBef>
              <a:buNone/>
              <a:defRPr sz="1200">
                <a:solidFill>
                  <a:schemeClr val="lt1"/>
                </a:solidFill>
                <a:latin typeface="Calibri"/>
                <a:ea typeface="Calibri"/>
                <a:cs typeface="Calibri"/>
                <a:sym typeface="Calibri"/>
              </a:defRPr>
            </a:lvl7pPr>
            <a:lvl8pPr indent="0" lvl="7" marL="0" rtl="0" algn="r">
              <a:spcBef>
                <a:spcPts val="0"/>
              </a:spcBef>
              <a:buNone/>
              <a:defRPr sz="1200">
                <a:solidFill>
                  <a:schemeClr val="lt1"/>
                </a:solidFill>
                <a:latin typeface="Calibri"/>
                <a:ea typeface="Calibri"/>
                <a:cs typeface="Calibri"/>
                <a:sym typeface="Calibri"/>
              </a:defRPr>
            </a:lvl8pPr>
            <a:lvl9pPr indent="0" lvl="8" marL="0" rt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70" name="Shape 170"/>
        <p:cNvGrpSpPr/>
        <p:nvPr/>
      </p:nvGrpSpPr>
      <p:grpSpPr>
        <a:xfrm>
          <a:off x="0" y="0"/>
          <a:ext cx="0" cy="0"/>
          <a:chOff x="0" y="0"/>
          <a:chExt cx="0" cy="0"/>
        </a:xfrm>
      </p:grpSpPr>
      <p:sp>
        <p:nvSpPr>
          <p:cNvPr id="171" name="Google Shape;171;g19b23785d04_0_305"/>
          <p:cNvSpPr/>
          <p:nvPr>
            <p:ph idx="2" type="pic"/>
          </p:nvPr>
        </p:nvSpPr>
        <p:spPr>
          <a:xfrm>
            <a:off x="5511344" y="0"/>
            <a:ext cx="6680700" cy="6858000"/>
          </a:xfrm>
          <a:prstGeom prst="rect">
            <a:avLst/>
          </a:prstGeom>
          <a:noFill/>
          <a:ln>
            <a:noFill/>
          </a:ln>
        </p:spPr>
      </p:sp>
      <p:sp>
        <p:nvSpPr>
          <p:cNvPr id="172" name="Google Shape;172;g19b23785d04_0_305"/>
          <p:cNvSpPr/>
          <p:nvPr/>
        </p:nvSpPr>
        <p:spPr>
          <a:xfrm>
            <a:off x="-20320" y="-7084"/>
            <a:ext cx="5511300" cy="6858000"/>
          </a:xfrm>
          <a:prstGeom prst="rect">
            <a:avLst/>
          </a:prstGeom>
          <a:solidFill>
            <a:schemeClr val="accent5">
              <a:alpha val="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g19b23785d04_0_305"/>
          <p:cNvSpPr txBox="1"/>
          <p:nvPr>
            <p:ph type="title"/>
          </p:nvPr>
        </p:nvSpPr>
        <p:spPr>
          <a:xfrm>
            <a:off x="1486566" y="3035081"/>
            <a:ext cx="2341200" cy="640800"/>
          </a:xfrm>
          <a:prstGeom prst="rect">
            <a:avLst/>
          </a:prstGeom>
          <a:noFill/>
          <a:ln cap="flat" cmpd="sng" w="28575">
            <a:solidFill>
              <a:srgbClr val="7F6000"/>
            </a:solidFill>
            <a:prstDash val="solid"/>
            <a:round/>
            <a:headEnd len="sm" w="sm" type="none"/>
            <a:tailEnd len="sm" w="sm" type="none"/>
          </a:ln>
        </p:spPr>
        <p:txBody>
          <a:bodyPr anchorCtr="0" anchor="ctr" bIns="45700" lIns="91425" spcFirstLastPara="1" rIns="91425" wrap="square" tIns="45700">
            <a:normAutofit/>
          </a:bodyPr>
          <a:lstStyle>
            <a:lvl1pPr lvl="0" rtl="0" algn="ctr">
              <a:lnSpc>
                <a:spcPct val="90000"/>
              </a:lnSpc>
              <a:spcBef>
                <a:spcPts val="0"/>
              </a:spcBef>
              <a:spcAft>
                <a:spcPts val="0"/>
              </a:spcAft>
              <a:buClr>
                <a:srgbClr val="7F6000"/>
              </a:buClr>
              <a:buSzPts val="2400"/>
              <a:buFont typeface="Calibri"/>
              <a:buNone/>
              <a:defRPr sz="2400" cap="none">
                <a:solidFill>
                  <a:srgbClr val="7F6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4" name="Google Shape;174;g19b23785d04_0_305"/>
          <p:cNvSpPr txBox="1"/>
          <p:nvPr>
            <p:ph idx="1" type="body"/>
          </p:nvPr>
        </p:nvSpPr>
        <p:spPr>
          <a:xfrm>
            <a:off x="1704805" y="3959761"/>
            <a:ext cx="2879400" cy="1790100"/>
          </a:xfrm>
          <a:prstGeom prst="rect">
            <a:avLst/>
          </a:prstGeom>
          <a:noFill/>
          <a:ln>
            <a:noFill/>
          </a:ln>
        </p:spPr>
        <p:txBody>
          <a:bodyPr anchorCtr="0" anchor="t" bIns="45700" lIns="91425" spcFirstLastPara="1" rIns="91425" wrap="square" tIns="45700">
            <a:normAutofit/>
          </a:bodyPr>
          <a:lstStyle>
            <a:lvl1pPr indent="-228600" lvl="0" marL="457200" rtl="0" algn="l">
              <a:lnSpc>
                <a:spcPct val="80000"/>
              </a:lnSpc>
              <a:spcBef>
                <a:spcPts val="0"/>
              </a:spcBef>
              <a:spcAft>
                <a:spcPts val="0"/>
              </a:spcAft>
              <a:buClr>
                <a:schemeClr val="dk1"/>
              </a:buClr>
              <a:buSzPts val="1600"/>
              <a:buNone/>
              <a:defRPr sz="1600" cap="none">
                <a:solidFill>
                  <a:schemeClr val="dk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5" name="Google Shape;175;g19b23785d04_0_30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6" name="Google Shape;176;g19b23785d04_0_305"/>
          <p:cNvSpPr txBox="1"/>
          <p:nvPr>
            <p:ph idx="11" type="ftr"/>
          </p:nvPr>
        </p:nvSpPr>
        <p:spPr>
          <a:xfrm>
            <a:off x="6473608" y="6356350"/>
            <a:ext cx="27432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b="1" i="0" sz="1200" cap="none">
                <a:solidFill>
                  <a:schemeClr val="lt1"/>
                </a:solidFill>
                <a:latin typeface="Calibri"/>
                <a:ea typeface="Calibri"/>
                <a:cs typeface="Calibri"/>
                <a:sym typeface="Calibri"/>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g19b23785d04_0_305"/>
          <p:cNvSpPr txBox="1"/>
          <p:nvPr>
            <p:ph idx="12" type="sldNum"/>
          </p:nvPr>
        </p:nvSpPr>
        <p:spPr>
          <a:xfrm>
            <a:off x="9791700" y="6356350"/>
            <a:ext cx="15621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Calibri"/>
                <a:ea typeface="Calibri"/>
                <a:cs typeface="Calibri"/>
                <a:sym typeface="Calibri"/>
              </a:defRPr>
            </a:lvl1pPr>
            <a:lvl2pPr indent="0" lvl="1" marL="0" rtl="0" algn="r">
              <a:spcBef>
                <a:spcPts val="0"/>
              </a:spcBef>
              <a:buNone/>
              <a:defRPr sz="1200">
                <a:solidFill>
                  <a:schemeClr val="lt1"/>
                </a:solidFill>
                <a:latin typeface="Calibri"/>
                <a:ea typeface="Calibri"/>
                <a:cs typeface="Calibri"/>
                <a:sym typeface="Calibri"/>
              </a:defRPr>
            </a:lvl2pPr>
            <a:lvl3pPr indent="0" lvl="2" marL="0" rtl="0" algn="r">
              <a:spcBef>
                <a:spcPts val="0"/>
              </a:spcBef>
              <a:buNone/>
              <a:defRPr sz="1200">
                <a:solidFill>
                  <a:schemeClr val="lt1"/>
                </a:solidFill>
                <a:latin typeface="Calibri"/>
                <a:ea typeface="Calibri"/>
                <a:cs typeface="Calibri"/>
                <a:sym typeface="Calibri"/>
              </a:defRPr>
            </a:lvl3pPr>
            <a:lvl4pPr indent="0" lvl="3" marL="0" rtl="0" algn="r">
              <a:spcBef>
                <a:spcPts val="0"/>
              </a:spcBef>
              <a:buNone/>
              <a:defRPr sz="1200">
                <a:solidFill>
                  <a:schemeClr val="lt1"/>
                </a:solidFill>
                <a:latin typeface="Calibri"/>
                <a:ea typeface="Calibri"/>
                <a:cs typeface="Calibri"/>
                <a:sym typeface="Calibri"/>
              </a:defRPr>
            </a:lvl4pPr>
            <a:lvl5pPr indent="0" lvl="4" marL="0" rtl="0" algn="r">
              <a:spcBef>
                <a:spcPts val="0"/>
              </a:spcBef>
              <a:buNone/>
              <a:defRPr sz="1200">
                <a:solidFill>
                  <a:schemeClr val="lt1"/>
                </a:solidFill>
                <a:latin typeface="Calibri"/>
                <a:ea typeface="Calibri"/>
                <a:cs typeface="Calibri"/>
                <a:sym typeface="Calibri"/>
              </a:defRPr>
            </a:lvl5pPr>
            <a:lvl6pPr indent="0" lvl="5" marL="0" rtl="0" algn="r">
              <a:spcBef>
                <a:spcPts val="0"/>
              </a:spcBef>
              <a:buNone/>
              <a:defRPr sz="1200">
                <a:solidFill>
                  <a:schemeClr val="lt1"/>
                </a:solidFill>
                <a:latin typeface="Calibri"/>
                <a:ea typeface="Calibri"/>
                <a:cs typeface="Calibri"/>
                <a:sym typeface="Calibri"/>
              </a:defRPr>
            </a:lvl6pPr>
            <a:lvl7pPr indent="0" lvl="6" marL="0" rtl="0" algn="r">
              <a:spcBef>
                <a:spcPts val="0"/>
              </a:spcBef>
              <a:buNone/>
              <a:defRPr sz="1200">
                <a:solidFill>
                  <a:schemeClr val="lt1"/>
                </a:solidFill>
                <a:latin typeface="Calibri"/>
                <a:ea typeface="Calibri"/>
                <a:cs typeface="Calibri"/>
                <a:sym typeface="Calibri"/>
              </a:defRPr>
            </a:lvl7pPr>
            <a:lvl8pPr indent="0" lvl="7" marL="0" rtl="0" algn="r">
              <a:spcBef>
                <a:spcPts val="0"/>
              </a:spcBef>
              <a:buNone/>
              <a:defRPr sz="1200">
                <a:solidFill>
                  <a:schemeClr val="lt1"/>
                </a:solidFill>
                <a:latin typeface="Calibri"/>
                <a:ea typeface="Calibri"/>
                <a:cs typeface="Calibri"/>
                <a:sym typeface="Calibri"/>
              </a:defRPr>
            </a:lvl8pPr>
            <a:lvl9pPr indent="0" lvl="8" marL="0" rt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 name="Google Shape;23;p2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4" name="Google Shape;24;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8" name="Shape 178"/>
        <p:cNvGrpSpPr/>
        <p:nvPr/>
      </p:nvGrpSpPr>
      <p:grpSpPr>
        <a:xfrm>
          <a:off x="0" y="0"/>
          <a:ext cx="0" cy="0"/>
          <a:chOff x="0" y="0"/>
          <a:chExt cx="0" cy="0"/>
        </a:xfrm>
      </p:grpSpPr>
      <p:sp>
        <p:nvSpPr>
          <p:cNvPr id="179" name="Google Shape;179;g19b23785d04_0_3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0" name="Google Shape;180;g19b23785d04_0_3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1" name="Google Shape;181;g19b23785d04_0_3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2" name="Google Shape;182;g19b23785d04_0_3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3" name="Google Shape;183;g19b23785d04_0_3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4" name="Shape 184"/>
        <p:cNvGrpSpPr/>
        <p:nvPr/>
      </p:nvGrpSpPr>
      <p:grpSpPr>
        <a:xfrm>
          <a:off x="0" y="0"/>
          <a:ext cx="0" cy="0"/>
          <a:chOff x="0" y="0"/>
          <a:chExt cx="0" cy="0"/>
        </a:xfrm>
      </p:grpSpPr>
      <p:sp>
        <p:nvSpPr>
          <p:cNvPr id="185" name="Google Shape;185;g19b23785d04_0_3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g19b23785d04_0_3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7" name="Google Shape;187;g19b23785d04_0_3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8" name="Google Shape;188;g19b23785d04_0_3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9" name="Google Shape;189;g19b23785d04_0_3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0" name="Shape 190"/>
        <p:cNvGrpSpPr/>
        <p:nvPr/>
      </p:nvGrpSpPr>
      <p:grpSpPr>
        <a:xfrm>
          <a:off x="0" y="0"/>
          <a:ext cx="0" cy="0"/>
          <a:chOff x="0" y="0"/>
          <a:chExt cx="0" cy="0"/>
        </a:xfrm>
      </p:grpSpPr>
      <p:sp>
        <p:nvSpPr>
          <p:cNvPr id="191" name="Google Shape;191;g19b23785d04_0_32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2" name="Google Shape;192;g19b23785d04_0_32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93" name="Google Shape;193;g19b23785d04_0_3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4" name="Google Shape;194;g19b23785d04_0_3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5" name="Google Shape;195;g19b23785d04_0_3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6" name="Shape 196"/>
        <p:cNvGrpSpPr/>
        <p:nvPr/>
      </p:nvGrpSpPr>
      <p:grpSpPr>
        <a:xfrm>
          <a:off x="0" y="0"/>
          <a:ext cx="0" cy="0"/>
          <a:chOff x="0" y="0"/>
          <a:chExt cx="0" cy="0"/>
        </a:xfrm>
      </p:grpSpPr>
      <p:sp>
        <p:nvSpPr>
          <p:cNvPr id="197" name="Google Shape;197;g19b23785d04_0_33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 name="Google Shape;198;g19b23785d04_0_33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99" name="Google Shape;199;g19b23785d04_0_33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0" name="Google Shape;200;g19b23785d04_0_33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01" name="Google Shape;201;g19b23785d04_0_33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2" name="Google Shape;202;g19b23785d04_0_3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3" name="Google Shape;203;g19b23785d04_0_3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4" name="Google Shape;204;g19b23785d04_0_3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5" name="Shape 205"/>
        <p:cNvGrpSpPr/>
        <p:nvPr/>
      </p:nvGrpSpPr>
      <p:grpSpPr>
        <a:xfrm>
          <a:off x="0" y="0"/>
          <a:ext cx="0" cy="0"/>
          <a:chOff x="0" y="0"/>
          <a:chExt cx="0" cy="0"/>
        </a:xfrm>
      </p:grpSpPr>
      <p:sp>
        <p:nvSpPr>
          <p:cNvPr id="206" name="Google Shape;206;g19b23785d04_0_3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g19b23785d04_0_3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8" name="Google Shape;208;g19b23785d04_0_34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g19b23785d04_0_3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 name="Shape 210"/>
        <p:cNvGrpSpPr/>
        <p:nvPr/>
      </p:nvGrpSpPr>
      <p:grpSpPr>
        <a:xfrm>
          <a:off x="0" y="0"/>
          <a:ext cx="0" cy="0"/>
          <a:chOff x="0" y="0"/>
          <a:chExt cx="0" cy="0"/>
        </a:xfrm>
      </p:grpSpPr>
      <p:sp>
        <p:nvSpPr>
          <p:cNvPr id="211" name="Google Shape;211;g19b23785d04_0_3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2" name="Google Shape;212;g19b23785d04_0_3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3" name="Google Shape;213;g19b23785d04_0_3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4" name="Shape 214"/>
        <p:cNvGrpSpPr/>
        <p:nvPr/>
      </p:nvGrpSpPr>
      <p:grpSpPr>
        <a:xfrm>
          <a:off x="0" y="0"/>
          <a:ext cx="0" cy="0"/>
          <a:chOff x="0" y="0"/>
          <a:chExt cx="0" cy="0"/>
        </a:xfrm>
      </p:grpSpPr>
      <p:sp>
        <p:nvSpPr>
          <p:cNvPr id="215" name="Google Shape;215;g19b23785d04_0_34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g19b23785d04_0_34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17" name="Google Shape;217;g19b23785d04_0_34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18" name="Google Shape;218;g19b23785d04_0_3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9" name="Google Shape;219;g19b23785d04_0_3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0" name="Google Shape;220;g19b23785d04_0_3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1" name="Shape 221"/>
        <p:cNvGrpSpPr/>
        <p:nvPr/>
      </p:nvGrpSpPr>
      <p:grpSpPr>
        <a:xfrm>
          <a:off x="0" y="0"/>
          <a:ext cx="0" cy="0"/>
          <a:chOff x="0" y="0"/>
          <a:chExt cx="0" cy="0"/>
        </a:xfrm>
      </p:grpSpPr>
      <p:sp>
        <p:nvSpPr>
          <p:cNvPr id="222" name="Google Shape;222;g19b23785d04_0_35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3" name="Google Shape;223;g19b23785d04_0_356"/>
          <p:cNvSpPr/>
          <p:nvPr>
            <p:ph idx="2" type="pic"/>
          </p:nvPr>
        </p:nvSpPr>
        <p:spPr>
          <a:xfrm>
            <a:off x="5183188" y="987425"/>
            <a:ext cx="6172200" cy="4873500"/>
          </a:xfrm>
          <a:prstGeom prst="rect">
            <a:avLst/>
          </a:prstGeom>
          <a:noFill/>
          <a:ln>
            <a:noFill/>
          </a:ln>
        </p:spPr>
      </p:sp>
      <p:sp>
        <p:nvSpPr>
          <p:cNvPr id="224" name="Google Shape;224;g19b23785d04_0_356"/>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25" name="Google Shape;225;g19b23785d04_0_35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6" name="Google Shape;226;g19b23785d04_0_3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7" name="Google Shape;227;g19b23785d04_0_35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8" name="Shape 228"/>
        <p:cNvGrpSpPr/>
        <p:nvPr/>
      </p:nvGrpSpPr>
      <p:grpSpPr>
        <a:xfrm>
          <a:off x="0" y="0"/>
          <a:ext cx="0" cy="0"/>
          <a:chOff x="0" y="0"/>
          <a:chExt cx="0" cy="0"/>
        </a:xfrm>
      </p:grpSpPr>
      <p:sp>
        <p:nvSpPr>
          <p:cNvPr id="229" name="Google Shape;229;g19b23785d04_0_3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g19b23785d04_0_36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g19b23785d04_0_3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g19b23785d04_0_3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g19b23785d04_0_3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4" name="Shape 234"/>
        <p:cNvGrpSpPr/>
        <p:nvPr/>
      </p:nvGrpSpPr>
      <p:grpSpPr>
        <a:xfrm>
          <a:off x="0" y="0"/>
          <a:ext cx="0" cy="0"/>
          <a:chOff x="0" y="0"/>
          <a:chExt cx="0" cy="0"/>
        </a:xfrm>
      </p:grpSpPr>
      <p:sp>
        <p:nvSpPr>
          <p:cNvPr id="235" name="Google Shape;235;g19b23785d04_0_369"/>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6" name="Google Shape;236;g19b23785d04_0_369"/>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7" name="Google Shape;237;g19b23785d04_0_36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8" name="Google Shape;238;g19b23785d04_0_36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9" name="Google Shape;239;g19b23785d04_0_3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2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240" name="Shape 240"/>
        <p:cNvGrpSpPr/>
        <p:nvPr/>
      </p:nvGrpSpPr>
      <p:grpSpPr>
        <a:xfrm>
          <a:off x="0" y="0"/>
          <a:ext cx="0" cy="0"/>
          <a:chOff x="0" y="0"/>
          <a:chExt cx="0" cy="0"/>
        </a:xfrm>
      </p:grpSpPr>
      <p:sp>
        <p:nvSpPr>
          <p:cNvPr id="241" name="Google Shape;241;g19b23785d04_0_375"/>
          <p:cNvSpPr/>
          <p:nvPr>
            <p:ph idx="2" type="pic"/>
          </p:nvPr>
        </p:nvSpPr>
        <p:spPr>
          <a:xfrm>
            <a:off x="0" y="0"/>
            <a:ext cx="12192000" cy="6858000"/>
          </a:xfrm>
          <a:prstGeom prst="rect">
            <a:avLst/>
          </a:prstGeom>
          <a:noFill/>
          <a:ln>
            <a:noFill/>
          </a:ln>
        </p:spPr>
      </p:sp>
      <p:sp>
        <p:nvSpPr>
          <p:cNvPr id="242" name="Google Shape;242;g19b23785d04_0_375"/>
          <p:cNvSpPr txBox="1"/>
          <p:nvPr>
            <p:ph type="title"/>
          </p:nvPr>
        </p:nvSpPr>
        <p:spPr>
          <a:xfrm>
            <a:off x="0" y="2442052"/>
            <a:ext cx="12192000" cy="1425300"/>
          </a:xfrm>
          <a:prstGeom prst="rect">
            <a:avLst/>
          </a:prstGeom>
          <a:solidFill>
            <a:srgbClr val="7F6000">
              <a:alpha val="54900"/>
            </a:srgbClr>
          </a:solidFill>
          <a:ln>
            <a:noFill/>
          </a:ln>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accent1"/>
              </a:buClr>
              <a:buSzPts val="6000"/>
              <a:buFont typeface="Calibri"/>
              <a:buNone/>
              <a:defRPr sz="6000" cap="none">
                <a:solidFill>
                  <a:schemeClr val="accen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3" name="Google Shape;243;g19b23785d04_0_375"/>
          <p:cNvSpPr txBox="1"/>
          <p:nvPr>
            <p:ph idx="1" type="body"/>
          </p:nvPr>
        </p:nvSpPr>
        <p:spPr>
          <a:xfrm>
            <a:off x="0" y="3867309"/>
            <a:ext cx="12192000" cy="1036200"/>
          </a:xfrm>
          <a:prstGeom prst="rect">
            <a:avLst/>
          </a:prstGeom>
          <a:solidFill>
            <a:srgbClr val="7F6000">
              <a:alpha val="54900"/>
            </a:srgbClr>
          </a:solid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chemeClr val="lt1"/>
              </a:buClr>
              <a:buSzPts val="2400"/>
              <a:buNone/>
              <a:defRPr sz="2400" cap="none">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4" name="Google Shape;244;g19b23785d04_0_375"/>
          <p:cNvSpPr/>
          <p:nvPr/>
        </p:nvSpPr>
        <p:spPr>
          <a:xfrm>
            <a:off x="3192779" y="2325925"/>
            <a:ext cx="5806500" cy="1596600"/>
          </a:xfrm>
          <a:prstGeom prst="rect">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26"/>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6" name="Google Shape;36;p2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 name="Google Shape;39;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27"/>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3" name="Google Shape;43;p27"/>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4" name="Google Shape;44;p27"/>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5" name="Google Shape;45;p27"/>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6" name="Google Shape;46;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1" name="Google Shape;51;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31"/>
          <p:cNvSpPr/>
          <p:nvPr>
            <p:ph idx="2" type="pic"/>
          </p:nvPr>
        </p:nvSpPr>
        <p:spPr>
          <a:xfrm>
            <a:off x="5183188" y="987425"/>
            <a:ext cx="6172200" cy="4873500"/>
          </a:xfrm>
          <a:prstGeom prst="rect">
            <a:avLst/>
          </a:prstGeom>
          <a:noFill/>
          <a:ln>
            <a:noFill/>
          </a:ln>
        </p:spPr>
      </p:sp>
      <p:sp>
        <p:nvSpPr>
          <p:cNvPr id="68" name="Google Shape;68;p3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19b23785d04_0_2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6" name="Google Shape;86;g19b23785d04_0_2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g19b23785d04_0_2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19b23785d04_0_2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g19b23785d04_0_2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127.0.0.1:5000/index" TargetMode="External"/><Relationship Id="rId4" Type="http://schemas.openxmlformats.org/officeDocument/2006/relationships/hyperlink" Target="http://127.0.0.1:5000/inde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4.jpg"/><Relationship Id="rId5" Type="http://schemas.openxmlformats.org/officeDocument/2006/relationships/image" Target="../media/image13.jpg"/><Relationship Id="rId6" Type="http://schemas.openxmlformats.org/officeDocument/2006/relationships/image" Target="../media/image1.jpg"/><Relationship Id="rId7" Type="http://schemas.openxmlformats.org/officeDocument/2006/relationships/image" Target="../media/image12.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
          <p:cNvSpPr txBox="1"/>
          <p:nvPr>
            <p:ph idx="1" type="body"/>
          </p:nvPr>
        </p:nvSpPr>
        <p:spPr>
          <a:xfrm>
            <a:off x="903225" y="282726"/>
            <a:ext cx="10058400" cy="2091300"/>
          </a:xfrm>
          <a:prstGeom prst="rect">
            <a:avLst/>
          </a:prstGeom>
          <a:solidFill>
            <a:srgbClr val="FFF2CC"/>
          </a:solid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chemeClr val="accent6"/>
              </a:buClr>
              <a:buSzPts val="3600"/>
              <a:buNone/>
            </a:pPr>
            <a:r>
              <a:rPr b="1" lang="en-IN" sz="4100">
                <a:latin typeface="Times New Roman"/>
                <a:ea typeface="Times New Roman"/>
                <a:cs typeface="Times New Roman"/>
                <a:sym typeface="Times New Roman"/>
              </a:rPr>
              <a:t>A Machine Learning Approach To Predict </a:t>
            </a:r>
            <a:endParaRPr sz="3300"/>
          </a:p>
          <a:p>
            <a:pPr indent="0" lvl="0" marL="0" rtl="0" algn="ctr">
              <a:lnSpc>
                <a:spcPct val="80000"/>
              </a:lnSpc>
              <a:spcBef>
                <a:spcPts val="1000"/>
              </a:spcBef>
              <a:spcAft>
                <a:spcPts val="0"/>
              </a:spcAft>
              <a:buClr>
                <a:schemeClr val="accent6"/>
              </a:buClr>
              <a:buSzPts val="3600"/>
              <a:buNone/>
            </a:pPr>
            <a:r>
              <a:rPr b="1" lang="en-IN" sz="4100">
                <a:latin typeface="Times New Roman"/>
                <a:ea typeface="Times New Roman"/>
                <a:cs typeface="Times New Roman"/>
                <a:sym typeface="Times New Roman"/>
              </a:rPr>
              <a:t>Autism Spectrum Disorder</a:t>
            </a:r>
            <a:endParaRPr b="1" sz="3600">
              <a:solidFill>
                <a:srgbClr val="548135"/>
              </a:solidFill>
              <a:latin typeface="Times New Roman"/>
              <a:ea typeface="Times New Roman"/>
              <a:cs typeface="Times New Roman"/>
              <a:sym typeface="Times New Roman"/>
            </a:endParaRPr>
          </a:p>
        </p:txBody>
      </p:sp>
      <p:sp>
        <p:nvSpPr>
          <p:cNvPr id="251" name="Google Shape;25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sz="1400">
                <a:latin typeface="Times New Roman"/>
                <a:ea typeface="Times New Roman"/>
                <a:cs typeface="Times New Roman"/>
                <a:sym typeface="Times New Roman"/>
              </a:rPr>
              <a:t>‹#›</a:t>
            </a:fld>
            <a:endParaRPr sz="1400">
              <a:latin typeface="Times New Roman"/>
              <a:ea typeface="Times New Roman"/>
              <a:cs typeface="Times New Roman"/>
              <a:sym typeface="Times New Roman"/>
            </a:endParaRPr>
          </a:p>
        </p:txBody>
      </p:sp>
      <p:sp>
        <p:nvSpPr>
          <p:cNvPr id="252" name="Google Shape;252;p1"/>
          <p:cNvSpPr txBox="1"/>
          <p:nvPr/>
        </p:nvSpPr>
        <p:spPr>
          <a:xfrm>
            <a:off x="3780700" y="1681625"/>
            <a:ext cx="354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800">
                <a:solidFill>
                  <a:schemeClr val="dk1"/>
                </a:solidFill>
                <a:latin typeface="Calibri"/>
                <a:ea typeface="Calibri"/>
                <a:cs typeface="Calibri"/>
                <a:sym typeface="Calibri"/>
              </a:rPr>
              <a:t>(</a:t>
            </a:r>
            <a:r>
              <a:rPr lang="en-IN" sz="1800">
                <a:solidFill>
                  <a:schemeClr val="dk1"/>
                </a:solidFill>
                <a:latin typeface="Calibri"/>
                <a:ea typeface="Calibri"/>
                <a:cs typeface="Calibri"/>
                <a:sym typeface="Calibri"/>
              </a:rPr>
              <a:t>DSCI 6002 – Intro to Data Science)               Group 9: Sort Out</a:t>
            </a:r>
            <a:endParaRPr/>
          </a:p>
        </p:txBody>
      </p:sp>
      <p:pic>
        <p:nvPicPr>
          <p:cNvPr id="253" name="Google Shape;253;p1"/>
          <p:cNvPicPr preferRelativeResize="0"/>
          <p:nvPr/>
        </p:nvPicPr>
        <p:blipFill>
          <a:blip r:embed="rId3">
            <a:alphaModFix/>
          </a:blip>
          <a:stretch>
            <a:fillRect/>
          </a:stretch>
        </p:blipFill>
        <p:spPr>
          <a:xfrm>
            <a:off x="3400175" y="2374025"/>
            <a:ext cx="4675549" cy="434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
          <p:cNvSpPr txBox="1"/>
          <p:nvPr>
            <p:ph idx="1" type="body"/>
          </p:nvPr>
        </p:nvSpPr>
        <p:spPr>
          <a:xfrm>
            <a:off x="148500" y="138300"/>
            <a:ext cx="11704800" cy="67197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150000"/>
              </a:lnSpc>
              <a:spcBef>
                <a:spcPts val="1000"/>
              </a:spcBef>
              <a:spcAft>
                <a:spcPts val="0"/>
              </a:spcAft>
              <a:buClr>
                <a:schemeClr val="dk1"/>
              </a:buClr>
              <a:buSzPct val="34654"/>
              <a:buFont typeface="Arial"/>
              <a:buNone/>
            </a:pPr>
            <a:r>
              <a:rPr b="1" lang="en-IN" sz="3174">
                <a:latin typeface="Times New Roman"/>
                <a:ea typeface="Times New Roman"/>
                <a:cs typeface="Times New Roman"/>
                <a:sym typeface="Times New Roman"/>
              </a:rPr>
              <a:t>EVALUATION</a:t>
            </a:r>
            <a:endParaRPr sz="3174"/>
          </a:p>
          <a:p>
            <a:pPr indent="-378534" lvl="0" marL="457200" rtl="0" algn="just">
              <a:lnSpc>
                <a:spcPct val="100000"/>
              </a:lnSpc>
              <a:spcBef>
                <a:spcPts val="1000"/>
              </a:spcBef>
              <a:spcAft>
                <a:spcPts val="0"/>
              </a:spcAft>
              <a:buSzPct val="100000"/>
              <a:buFont typeface="Calibri"/>
              <a:buChar char="•"/>
            </a:pPr>
            <a:r>
              <a:rPr lang="en-IN" sz="3046"/>
              <a:t>The ingested data is divided into 80% training data which is used for training the model.</a:t>
            </a:r>
            <a:endParaRPr sz="3046"/>
          </a:p>
          <a:p>
            <a:pPr indent="-378534" lvl="0" marL="457200" rtl="0" algn="just">
              <a:lnSpc>
                <a:spcPct val="100000"/>
              </a:lnSpc>
              <a:spcBef>
                <a:spcPts val="1000"/>
              </a:spcBef>
              <a:spcAft>
                <a:spcPts val="0"/>
              </a:spcAft>
              <a:buSzPct val="100000"/>
              <a:buFont typeface="Calibri"/>
              <a:buChar char="•"/>
            </a:pPr>
            <a:r>
              <a:rPr lang="en-IN" sz="3046"/>
              <a:t>The model is trained using Machine Learning algorithm Random Forest.</a:t>
            </a:r>
            <a:endParaRPr sz="3046"/>
          </a:p>
          <a:p>
            <a:pPr indent="-378534" lvl="0" marL="457200" rtl="0" algn="just">
              <a:lnSpc>
                <a:spcPct val="100000"/>
              </a:lnSpc>
              <a:spcBef>
                <a:spcPts val="1000"/>
              </a:spcBef>
              <a:spcAft>
                <a:spcPts val="0"/>
              </a:spcAft>
              <a:buSzPct val="100000"/>
              <a:buFont typeface="Calibri"/>
              <a:buChar char="•"/>
            </a:pPr>
            <a:r>
              <a:rPr lang="en-IN" sz="3046"/>
              <a:t>The other 20% of the ingested data is used for testing the trained model.</a:t>
            </a:r>
            <a:endParaRPr sz="3046"/>
          </a:p>
          <a:p>
            <a:pPr indent="-378534" lvl="0" marL="457200" rtl="0" algn="just">
              <a:lnSpc>
                <a:spcPct val="100000"/>
              </a:lnSpc>
              <a:spcBef>
                <a:spcPts val="1000"/>
              </a:spcBef>
              <a:spcAft>
                <a:spcPts val="0"/>
              </a:spcAft>
              <a:buSzPct val="100000"/>
              <a:buFont typeface="Calibri"/>
              <a:buChar char="•"/>
            </a:pPr>
            <a:r>
              <a:rPr lang="en-IN" sz="3046"/>
              <a:t>Once the model is trained and tested, the performance of the model is evaluated.</a:t>
            </a:r>
            <a:endParaRPr sz="3046"/>
          </a:p>
          <a:p>
            <a:pPr indent="0" lvl="0" marL="0" rtl="0" algn="just">
              <a:lnSpc>
                <a:spcPct val="150000"/>
              </a:lnSpc>
              <a:spcBef>
                <a:spcPts val="1000"/>
              </a:spcBef>
              <a:spcAft>
                <a:spcPts val="0"/>
              </a:spcAft>
              <a:buNone/>
            </a:pPr>
            <a:r>
              <a:t/>
            </a:r>
            <a:endParaRPr sz="24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ct val="75494"/>
              <a:buNone/>
            </a:pPr>
            <a:r>
              <a:rPr b="1" lang="en-IN" sz="3179">
                <a:latin typeface="Times New Roman"/>
                <a:ea typeface="Times New Roman"/>
                <a:cs typeface="Times New Roman"/>
                <a:sym typeface="Times New Roman"/>
              </a:rPr>
              <a:t>DEPLOYMENT</a:t>
            </a:r>
            <a:endParaRPr sz="3179">
              <a:latin typeface="Calibri"/>
              <a:ea typeface="Calibri"/>
              <a:cs typeface="Calibri"/>
              <a:sym typeface="Calibri"/>
            </a:endParaRPr>
          </a:p>
          <a:p>
            <a:pPr indent="-242159" lvl="0" marL="228600" rtl="0" algn="just">
              <a:lnSpc>
                <a:spcPct val="150000"/>
              </a:lnSpc>
              <a:spcBef>
                <a:spcPts val="1000"/>
              </a:spcBef>
              <a:spcAft>
                <a:spcPts val="0"/>
              </a:spcAft>
              <a:buClr>
                <a:schemeClr val="dk1"/>
              </a:buClr>
              <a:buSzPct val="100000"/>
              <a:buFont typeface="Calibri"/>
              <a:buChar char="•"/>
            </a:pPr>
            <a:r>
              <a:rPr lang="en-IN" sz="3140"/>
              <a:t>Deployed </a:t>
            </a:r>
            <a:r>
              <a:rPr lang="en-IN" sz="3140"/>
              <a:t>the</a:t>
            </a:r>
            <a:r>
              <a:rPr lang="en-IN" sz="3140"/>
              <a:t> model in the web using flask.</a:t>
            </a:r>
            <a:endParaRPr sz="3140"/>
          </a:p>
          <a:p>
            <a:pPr indent="-242159" lvl="0" marL="228600" rtl="0" algn="just">
              <a:lnSpc>
                <a:spcPct val="150000"/>
              </a:lnSpc>
              <a:spcBef>
                <a:spcPts val="1000"/>
              </a:spcBef>
              <a:spcAft>
                <a:spcPts val="0"/>
              </a:spcAft>
              <a:buClr>
                <a:schemeClr val="dk1"/>
              </a:buClr>
              <a:buSzPct val="100000"/>
              <a:buFont typeface="Calibri"/>
              <a:buChar char="•"/>
            </a:pPr>
            <a:r>
              <a:rPr lang="en-IN" sz="3140"/>
              <a:t>The model can be accessed via </a:t>
            </a:r>
            <a:r>
              <a:rPr lang="en-IN" sz="3140" u="sng">
                <a:solidFill>
                  <a:schemeClr val="hlink"/>
                </a:solidFill>
                <a:hlinkClick r:id="rId3"/>
              </a:rPr>
              <a:t>http://127.0.0.1:5000</a:t>
            </a:r>
            <a:r>
              <a:rPr lang="en-IN" sz="3140" u="sng">
                <a:solidFill>
                  <a:schemeClr val="hlink"/>
                </a:solidFill>
                <a:hlinkClick r:id="rId4"/>
              </a:rPr>
              <a:t>/index</a:t>
            </a:r>
            <a:r>
              <a:rPr lang="en-IN" sz="3140"/>
              <a:t> .</a:t>
            </a:r>
            <a:endParaRPr sz="3140"/>
          </a:p>
          <a:p>
            <a:pPr indent="-242159" lvl="0" marL="228600" rtl="0" algn="just">
              <a:lnSpc>
                <a:spcPct val="150000"/>
              </a:lnSpc>
              <a:spcBef>
                <a:spcPts val="1000"/>
              </a:spcBef>
              <a:spcAft>
                <a:spcPts val="0"/>
              </a:spcAft>
              <a:buClr>
                <a:schemeClr val="dk1"/>
              </a:buClr>
              <a:buSzPct val="100000"/>
              <a:buFont typeface="Calibri"/>
              <a:buChar char="•"/>
            </a:pPr>
            <a:r>
              <a:rPr lang="en-IN" sz="3140"/>
              <a:t> </a:t>
            </a:r>
            <a:r>
              <a:rPr lang="en-IN" sz="3140"/>
              <a:t>Input: AQ-10 answers and certain other attributes such as Age, Gender , Family member with autism and Born with jaundice . </a:t>
            </a:r>
            <a:endParaRPr sz="3140"/>
          </a:p>
          <a:p>
            <a:pPr indent="-242159" lvl="0" marL="228600" rtl="0" algn="just">
              <a:lnSpc>
                <a:spcPct val="150000"/>
              </a:lnSpc>
              <a:spcBef>
                <a:spcPts val="1000"/>
              </a:spcBef>
              <a:spcAft>
                <a:spcPts val="0"/>
              </a:spcAft>
              <a:buClr>
                <a:schemeClr val="dk1"/>
              </a:buClr>
              <a:buSzPct val="100000"/>
              <a:buFont typeface="Calibri"/>
              <a:buChar char="•"/>
            </a:pPr>
            <a:r>
              <a:rPr lang="en-IN" sz="3140"/>
              <a:t>Output: Whether the person has autism or not.</a:t>
            </a:r>
            <a:endParaRPr sz="3140"/>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7"/>
          <p:cNvSpPr txBox="1"/>
          <p:nvPr>
            <p:ph type="title"/>
          </p:nvPr>
        </p:nvSpPr>
        <p:spPr>
          <a:xfrm>
            <a:off x="838200" y="161205"/>
            <a:ext cx="10515600" cy="10980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Times New Roman"/>
              <a:buNone/>
            </a:pPr>
            <a:r>
              <a:rPr b="1" lang="en-IN">
                <a:solidFill>
                  <a:schemeClr val="accent1"/>
                </a:solidFill>
                <a:latin typeface="Times New Roman"/>
                <a:ea typeface="Times New Roman"/>
                <a:cs typeface="Times New Roman"/>
                <a:sym typeface="Times New Roman"/>
              </a:rPr>
              <a:t>SYSTEM ARCHITECTURE</a:t>
            </a:r>
            <a:endParaRPr/>
          </a:p>
        </p:txBody>
      </p:sp>
      <p:sp>
        <p:nvSpPr>
          <p:cNvPr id="332" name="Google Shape;33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2021-22</a:t>
            </a:r>
            <a:endParaRPr/>
          </a:p>
        </p:txBody>
      </p:sp>
      <p:sp>
        <p:nvSpPr>
          <p:cNvPr id="333" name="Google Shape;33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
        <p:nvSpPr>
          <p:cNvPr id="334" name="Google Shape;334;p7"/>
          <p:cNvSpPr/>
          <p:nvPr/>
        </p:nvSpPr>
        <p:spPr>
          <a:xfrm flipH="1" rot="10800000">
            <a:off x="1684013" y="62141"/>
            <a:ext cx="9778302" cy="4571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35" name="Google Shape;335;p7"/>
          <p:cNvPicPr preferRelativeResize="0"/>
          <p:nvPr/>
        </p:nvPicPr>
        <p:blipFill>
          <a:blip r:embed="rId3">
            <a:alphaModFix/>
          </a:blip>
          <a:stretch>
            <a:fillRect/>
          </a:stretch>
        </p:blipFill>
        <p:spPr>
          <a:xfrm>
            <a:off x="1057050" y="1259300"/>
            <a:ext cx="9778300" cy="509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Times New Roman"/>
              <a:buNone/>
            </a:pPr>
            <a:r>
              <a:rPr b="1" lang="en-IN" sz="4400">
                <a:solidFill>
                  <a:schemeClr val="accent1"/>
                </a:solidFill>
                <a:latin typeface="Times New Roman"/>
                <a:ea typeface="Times New Roman"/>
                <a:cs typeface="Times New Roman"/>
                <a:sym typeface="Times New Roman"/>
              </a:rPr>
              <a:t>USE CASE DIAGRAM</a:t>
            </a:r>
            <a:endParaRPr/>
          </a:p>
        </p:txBody>
      </p:sp>
      <p:pic>
        <p:nvPicPr>
          <p:cNvPr id="341" name="Google Shape;341;p13"/>
          <p:cNvPicPr preferRelativeResize="0"/>
          <p:nvPr>
            <p:ph idx="1" type="body"/>
          </p:nvPr>
        </p:nvPicPr>
        <p:blipFill rotWithShape="1">
          <a:blip r:embed="rId3">
            <a:alphaModFix/>
          </a:blip>
          <a:srcRect b="0" l="0" r="0" t="0"/>
          <a:stretch/>
        </p:blipFill>
        <p:spPr>
          <a:xfrm>
            <a:off x="468510" y="1825625"/>
            <a:ext cx="6464950" cy="4351338"/>
          </a:xfrm>
          <a:prstGeom prst="rect">
            <a:avLst/>
          </a:prstGeom>
          <a:noFill/>
          <a:ln>
            <a:noFill/>
          </a:ln>
        </p:spPr>
      </p:pic>
      <p:pic>
        <p:nvPicPr>
          <p:cNvPr id="342" name="Google Shape;342;p13"/>
          <p:cNvPicPr preferRelativeResize="0"/>
          <p:nvPr/>
        </p:nvPicPr>
        <p:blipFill>
          <a:blip r:embed="rId4">
            <a:alphaModFix/>
          </a:blip>
          <a:stretch>
            <a:fillRect/>
          </a:stretch>
        </p:blipFill>
        <p:spPr>
          <a:xfrm>
            <a:off x="7817700" y="2409950"/>
            <a:ext cx="3536100" cy="3182700"/>
          </a:xfrm>
          <a:prstGeom prst="rect">
            <a:avLst/>
          </a:prstGeom>
          <a:noFill/>
          <a:ln>
            <a:noFill/>
          </a:ln>
        </p:spPr>
      </p:pic>
      <p:sp>
        <p:nvSpPr>
          <p:cNvPr id="343" name="Google Shape;343;p13"/>
          <p:cNvSpPr/>
          <p:nvPr/>
        </p:nvSpPr>
        <p:spPr>
          <a:xfrm>
            <a:off x="7526500" y="1821125"/>
            <a:ext cx="4345200" cy="4351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
          <p:cNvSpPr/>
          <p:nvPr/>
        </p:nvSpPr>
        <p:spPr>
          <a:xfrm>
            <a:off x="472575" y="1821125"/>
            <a:ext cx="6465000" cy="4351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ab7a013c3a_0_0"/>
          <p:cNvSpPr txBox="1"/>
          <p:nvPr>
            <p:ph type="title"/>
          </p:nvPr>
        </p:nvSpPr>
        <p:spPr>
          <a:xfrm>
            <a:off x="549875" y="310225"/>
            <a:ext cx="2759100" cy="1325700"/>
          </a:xfrm>
          <a:prstGeom prst="rect">
            <a:avLst/>
          </a:prstGeom>
          <a:solidFill>
            <a:schemeClr val="lt1"/>
          </a:solidFill>
        </p:spPr>
        <p:txBody>
          <a:bodyPr anchorCtr="0" anchor="ctr" bIns="45700" lIns="91425" spcFirstLastPara="1" rIns="91425" wrap="square" tIns="45700">
            <a:normAutofit/>
          </a:bodyPr>
          <a:lstStyle/>
          <a:p>
            <a:pPr indent="0" lvl="0" marL="457200" rtl="0" algn="l">
              <a:spcBef>
                <a:spcPts val="0"/>
              </a:spcBef>
              <a:spcAft>
                <a:spcPts val="0"/>
              </a:spcAft>
              <a:buNone/>
            </a:pPr>
            <a:r>
              <a:rPr lang="en-IN" sz="5500">
                <a:solidFill>
                  <a:srgbClr val="3D85C6"/>
                </a:solidFill>
              </a:rPr>
              <a:t>DEMO</a:t>
            </a:r>
            <a:endParaRPr sz="5500">
              <a:solidFill>
                <a:srgbClr val="3D85C6"/>
              </a:solidFill>
            </a:endParaRPr>
          </a:p>
        </p:txBody>
      </p:sp>
      <p:sp>
        <p:nvSpPr>
          <p:cNvPr id="351" name="Google Shape;351;g1ab7a013c3a_0_0"/>
          <p:cNvSpPr txBox="1"/>
          <p:nvPr/>
        </p:nvSpPr>
        <p:spPr>
          <a:xfrm>
            <a:off x="1516675" y="1879350"/>
            <a:ext cx="8794200" cy="1231500"/>
          </a:xfrm>
          <a:prstGeom prst="rect">
            <a:avLst/>
          </a:prstGeom>
          <a:noFill/>
          <a:ln>
            <a:noFill/>
          </a:ln>
        </p:spPr>
        <p:txBody>
          <a:bodyPr anchorCtr="0" anchor="t" bIns="91425" lIns="91425" spcFirstLastPara="1" rIns="91425" wrap="square" tIns="91425">
            <a:spAutoFit/>
          </a:bodyPr>
          <a:lstStyle/>
          <a:p>
            <a:pPr indent="-444500" lvl="0" marL="457200" rtl="0" algn="l">
              <a:spcBef>
                <a:spcPts val="0"/>
              </a:spcBef>
              <a:spcAft>
                <a:spcPts val="0"/>
              </a:spcAft>
              <a:buSzPts val="3400"/>
              <a:buFont typeface="Calibri"/>
              <a:buChar char="➢"/>
            </a:pPr>
            <a:r>
              <a:rPr lang="en-IN" sz="3400">
                <a:latin typeface="Calibri"/>
                <a:ea typeface="Calibri"/>
                <a:cs typeface="Calibri"/>
                <a:sym typeface="Calibri"/>
              </a:rPr>
              <a:t>Let us now go through the working of our project.</a:t>
            </a:r>
            <a:endParaRPr sz="3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0"/>
          <p:cNvSpPr txBox="1"/>
          <p:nvPr>
            <p:ph type="title"/>
          </p:nvPr>
        </p:nvSpPr>
        <p:spPr>
          <a:xfrm>
            <a:off x="852256" y="365126"/>
            <a:ext cx="10501544" cy="99315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Times New Roman"/>
              <a:buNone/>
            </a:pPr>
            <a:r>
              <a:rPr b="1" lang="en-IN">
                <a:solidFill>
                  <a:schemeClr val="accent1"/>
                </a:solidFill>
                <a:latin typeface="Times New Roman"/>
                <a:ea typeface="Times New Roman"/>
                <a:cs typeface="Times New Roman"/>
                <a:sym typeface="Times New Roman"/>
              </a:rPr>
              <a:t>Conclusion</a:t>
            </a:r>
            <a:endParaRPr/>
          </a:p>
        </p:txBody>
      </p:sp>
      <p:sp>
        <p:nvSpPr>
          <p:cNvPr id="357" name="Google Shape;357;p20"/>
          <p:cNvSpPr txBox="1"/>
          <p:nvPr>
            <p:ph idx="1" type="body"/>
          </p:nvPr>
        </p:nvSpPr>
        <p:spPr>
          <a:xfrm>
            <a:off x="736847" y="1464816"/>
            <a:ext cx="10616953" cy="471214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Font typeface="Calibri"/>
              <a:buChar char="•"/>
            </a:pPr>
            <a:r>
              <a:rPr lang="en-IN" sz="2400"/>
              <a:t>A prediction model was developed to predict autism traits. Using the AQ-10 data set, the proposed model can predict autism</a:t>
            </a:r>
            <a:r>
              <a:rPr lang="en-IN" sz="2400"/>
              <a:t> in people </a:t>
            </a:r>
            <a:r>
              <a:rPr lang="en-IN" sz="2400"/>
              <a:t>with more accuracy. </a:t>
            </a:r>
            <a:endParaRPr sz="2400"/>
          </a:p>
          <a:p>
            <a:pPr indent="-228600" lvl="0" marL="228600" rtl="0" algn="just">
              <a:lnSpc>
                <a:spcPct val="90000"/>
              </a:lnSpc>
              <a:spcBef>
                <a:spcPts val="1000"/>
              </a:spcBef>
              <a:spcAft>
                <a:spcPts val="0"/>
              </a:spcAft>
              <a:buClr>
                <a:schemeClr val="dk1"/>
              </a:buClr>
              <a:buSzPts val="2400"/>
              <a:buFont typeface="Calibri"/>
              <a:buChar char="•"/>
            </a:pPr>
            <a:r>
              <a:rPr lang="en-IN" sz="2400"/>
              <a:t>This result showed better performance comparing to the other existing approach of screening autism. </a:t>
            </a:r>
            <a:endParaRPr sz="2400"/>
          </a:p>
          <a:p>
            <a:pPr indent="-228600" lvl="0" marL="228600" rtl="0" algn="just">
              <a:lnSpc>
                <a:spcPct val="90000"/>
              </a:lnSpc>
              <a:spcBef>
                <a:spcPts val="1000"/>
              </a:spcBef>
              <a:spcAft>
                <a:spcPts val="0"/>
              </a:spcAft>
              <a:buClr>
                <a:schemeClr val="dk1"/>
              </a:buClr>
              <a:buSzPts val="2400"/>
              <a:buFont typeface="Calibri"/>
              <a:buChar char="•"/>
            </a:pPr>
            <a:r>
              <a:rPr lang="en-IN" sz="2400"/>
              <a:t>A user-friendly application has been developed for end users based on the proposed prediction model so that any individual can use the application to predict the autism traits easily. This outcome indicated an extension of many other existing works, since most of the existing works mainly focus on developing and comparing the performance of prediction model or techniques and did not expand to develop any mobile application for end users. </a:t>
            </a:r>
            <a:endParaRPr sz="2400"/>
          </a:p>
        </p:txBody>
      </p:sp>
      <p:sp>
        <p:nvSpPr>
          <p:cNvPr id="358" name="Google Shape;3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2021-22</a:t>
            </a:r>
            <a:endParaRPr/>
          </a:p>
        </p:txBody>
      </p:sp>
      <p:sp>
        <p:nvSpPr>
          <p:cNvPr id="359" name="Google Shape;3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1"/>
          <p:cNvSpPr txBox="1"/>
          <p:nvPr>
            <p:ph idx="1" type="body"/>
          </p:nvPr>
        </p:nvSpPr>
        <p:spPr>
          <a:xfrm>
            <a:off x="838200" y="1180730"/>
            <a:ext cx="10551850" cy="49962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9600"/>
              <a:buNone/>
            </a:pPr>
            <a:r>
              <a:rPr lang="en-IN" sz="9600"/>
              <a:t> </a:t>
            </a:r>
            <a:endParaRPr/>
          </a:p>
          <a:p>
            <a:pPr indent="0" lvl="0" marL="0" rtl="0" algn="l">
              <a:lnSpc>
                <a:spcPct val="90000"/>
              </a:lnSpc>
              <a:spcBef>
                <a:spcPts val="1000"/>
              </a:spcBef>
              <a:spcAft>
                <a:spcPts val="0"/>
              </a:spcAft>
              <a:buClr>
                <a:schemeClr val="dk1"/>
              </a:buClr>
              <a:buSzPts val="9600"/>
              <a:buNone/>
            </a:pPr>
            <a:r>
              <a:rPr lang="en-IN" sz="9600"/>
              <a:t>       </a:t>
            </a:r>
            <a:r>
              <a:rPr lang="en-IN" sz="9600">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9b23785d04_0_198"/>
          <p:cNvSpPr txBox="1"/>
          <p:nvPr>
            <p:ph type="title"/>
          </p:nvPr>
        </p:nvSpPr>
        <p:spPr>
          <a:xfrm>
            <a:off x="4327993" y="234822"/>
            <a:ext cx="3536100" cy="661500"/>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2"/>
              </a:buClr>
              <a:buSzPts val="3200"/>
              <a:buFont typeface="Calibri"/>
              <a:buNone/>
            </a:pPr>
            <a:r>
              <a:rPr lang="en-IN" sz="3200"/>
              <a:t>MEET THE TEAM</a:t>
            </a:r>
            <a:endParaRPr/>
          </a:p>
        </p:txBody>
      </p:sp>
      <p:sp>
        <p:nvSpPr>
          <p:cNvPr id="259" name="Google Shape;259;g19b23785d04_0_19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descr="A person in a suit&#10;&#10;Description automatically generated with low confidence" id="260" name="Google Shape;260;g19b23785d04_0_198"/>
          <p:cNvPicPr preferRelativeResize="0"/>
          <p:nvPr/>
        </p:nvPicPr>
        <p:blipFill rotWithShape="1">
          <a:blip r:embed="rId3">
            <a:alphaModFix/>
          </a:blip>
          <a:srcRect b="0" l="0" r="0" t="0"/>
          <a:stretch/>
        </p:blipFill>
        <p:spPr>
          <a:xfrm>
            <a:off x="2334186" y="4159526"/>
            <a:ext cx="1807157" cy="1716540"/>
          </a:xfrm>
          <a:prstGeom prst="rect">
            <a:avLst/>
          </a:prstGeom>
          <a:noFill/>
          <a:ln>
            <a:noFill/>
          </a:ln>
        </p:spPr>
      </p:pic>
      <p:sp>
        <p:nvSpPr>
          <p:cNvPr id="261" name="Google Shape;261;g19b23785d04_0_198"/>
          <p:cNvSpPr/>
          <p:nvPr/>
        </p:nvSpPr>
        <p:spPr>
          <a:xfrm>
            <a:off x="2258583" y="4066223"/>
            <a:ext cx="1992300" cy="1915500"/>
          </a:xfrm>
          <a:prstGeom prst="rect">
            <a:avLst/>
          </a:prstGeom>
          <a:no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2" name="Google Shape;262;g19b23785d04_0_198"/>
          <p:cNvSpPr/>
          <p:nvPr/>
        </p:nvSpPr>
        <p:spPr>
          <a:xfrm>
            <a:off x="6724215" y="4027722"/>
            <a:ext cx="1886700" cy="1915500"/>
          </a:xfrm>
          <a:prstGeom prst="rect">
            <a:avLst/>
          </a:prstGeom>
          <a:no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3" name="Google Shape;263;g19b23785d04_0_198"/>
          <p:cNvSpPr/>
          <p:nvPr/>
        </p:nvSpPr>
        <p:spPr>
          <a:xfrm>
            <a:off x="8091206" y="1141612"/>
            <a:ext cx="1684500" cy="2011800"/>
          </a:xfrm>
          <a:prstGeom prst="rect">
            <a:avLst/>
          </a:prstGeom>
          <a:no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4" name="Google Shape;264;g19b23785d04_0_198"/>
          <p:cNvSpPr/>
          <p:nvPr/>
        </p:nvSpPr>
        <p:spPr>
          <a:xfrm>
            <a:off x="4947381" y="1179662"/>
            <a:ext cx="1684500" cy="1973700"/>
          </a:xfrm>
          <a:prstGeom prst="rect">
            <a:avLst/>
          </a:prstGeom>
          <a:no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5" name="Google Shape;265;g19b23785d04_0_198"/>
          <p:cNvSpPr/>
          <p:nvPr/>
        </p:nvSpPr>
        <p:spPr>
          <a:xfrm>
            <a:off x="1952211" y="1228594"/>
            <a:ext cx="1684500" cy="1924800"/>
          </a:xfrm>
          <a:prstGeom prst="rect">
            <a:avLst/>
          </a:prstGeom>
          <a:no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erson in a blue shirt&#10;&#10;Description automatically generated with medium confidence" id="266" name="Google Shape;266;g19b23785d04_0_198"/>
          <p:cNvPicPr preferRelativeResize="0"/>
          <p:nvPr/>
        </p:nvPicPr>
        <p:blipFill rotWithShape="1">
          <a:blip r:embed="rId4">
            <a:alphaModFix/>
          </a:blip>
          <a:srcRect b="0" l="0" r="0" t="0"/>
          <a:stretch/>
        </p:blipFill>
        <p:spPr>
          <a:xfrm>
            <a:off x="5053258" y="1275913"/>
            <a:ext cx="1472665" cy="1781124"/>
          </a:xfrm>
          <a:prstGeom prst="rect">
            <a:avLst/>
          </a:prstGeom>
          <a:noFill/>
          <a:ln>
            <a:noFill/>
          </a:ln>
        </p:spPr>
      </p:pic>
      <p:pic>
        <p:nvPicPr>
          <p:cNvPr descr="A picture containing person, wearing, jacket, yellow&#10;&#10;Description automatically generated" id="267" name="Google Shape;267;g19b23785d04_0_198"/>
          <p:cNvPicPr preferRelativeResize="0"/>
          <p:nvPr/>
        </p:nvPicPr>
        <p:blipFill rotWithShape="1">
          <a:blip r:embed="rId5">
            <a:alphaModFix/>
          </a:blip>
          <a:srcRect b="0" l="0" r="0" t="9714"/>
          <a:stretch/>
        </p:blipFill>
        <p:spPr>
          <a:xfrm>
            <a:off x="2065946" y="1313964"/>
            <a:ext cx="1456951" cy="1753957"/>
          </a:xfrm>
          <a:prstGeom prst="rect">
            <a:avLst/>
          </a:prstGeom>
          <a:noFill/>
          <a:ln>
            <a:noFill/>
          </a:ln>
        </p:spPr>
      </p:pic>
      <p:sp>
        <p:nvSpPr>
          <p:cNvPr id="268" name="Google Shape;268;g19b23785d04_0_198"/>
          <p:cNvSpPr txBox="1"/>
          <p:nvPr/>
        </p:nvSpPr>
        <p:spPr>
          <a:xfrm>
            <a:off x="1769306" y="3311092"/>
            <a:ext cx="2148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SELINAM SETRANAH</a:t>
            </a:r>
            <a:endParaRPr/>
          </a:p>
        </p:txBody>
      </p:sp>
      <p:sp>
        <p:nvSpPr>
          <p:cNvPr id="269" name="Google Shape;269;g19b23785d04_0_198"/>
          <p:cNvSpPr txBox="1"/>
          <p:nvPr/>
        </p:nvSpPr>
        <p:spPr>
          <a:xfrm>
            <a:off x="4590871" y="3311092"/>
            <a:ext cx="2618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DEVNATH REDDY MOTATI</a:t>
            </a:r>
            <a:endParaRPr sz="1800">
              <a:solidFill>
                <a:schemeClr val="dk1"/>
              </a:solidFill>
              <a:latin typeface="Calibri"/>
              <a:ea typeface="Calibri"/>
              <a:cs typeface="Calibri"/>
              <a:sym typeface="Calibri"/>
            </a:endParaRPr>
          </a:p>
        </p:txBody>
      </p:sp>
      <p:sp>
        <p:nvSpPr>
          <p:cNvPr id="270" name="Google Shape;270;g19b23785d04_0_198"/>
          <p:cNvSpPr txBox="1"/>
          <p:nvPr/>
        </p:nvSpPr>
        <p:spPr>
          <a:xfrm>
            <a:off x="1836423" y="6106787"/>
            <a:ext cx="2891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AVINASH REDDY</a:t>
            </a:r>
            <a:r>
              <a:rPr lang="en-IN" sz="1800">
                <a:solidFill>
                  <a:schemeClr val="dk1"/>
                </a:solidFill>
                <a:latin typeface="Arial"/>
                <a:ea typeface="Arial"/>
                <a:cs typeface="Arial"/>
                <a:sym typeface="Arial"/>
              </a:rPr>
              <a:t> </a:t>
            </a:r>
            <a:r>
              <a:rPr lang="en-IN" sz="1800">
                <a:solidFill>
                  <a:schemeClr val="dk1"/>
                </a:solidFill>
                <a:latin typeface="Calibri"/>
                <a:ea typeface="Calibri"/>
                <a:cs typeface="Calibri"/>
                <a:sym typeface="Calibri"/>
              </a:rPr>
              <a:t>BHAVANAM</a:t>
            </a:r>
            <a:endParaRPr/>
          </a:p>
        </p:txBody>
      </p:sp>
      <p:sp>
        <p:nvSpPr>
          <p:cNvPr id="271" name="Google Shape;271;g19b23785d04_0_198"/>
          <p:cNvSpPr txBox="1"/>
          <p:nvPr/>
        </p:nvSpPr>
        <p:spPr>
          <a:xfrm>
            <a:off x="6325570" y="6095202"/>
            <a:ext cx="301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KRISHNA SURENDRA PALEPU</a:t>
            </a:r>
            <a:endParaRPr/>
          </a:p>
        </p:txBody>
      </p:sp>
      <p:pic>
        <p:nvPicPr>
          <p:cNvPr descr="A person wearing a white coat&#10;&#10;Description automatically generated with low confidence" id="272" name="Google Shape;272;g19b23785d04_0_198"/>
          <p:cNvPicPr preferRelativeResize="0"/>
          <p:nvPr/>
        </p:nvPicPr>
        <p:blipFill rotWithShape="1">
          <a:blip r:embed="rId6">
            <a:alphaModFix/>
          </a:blip>
          <a:srcRect b="0" l="0" r="0" t="0"/>
          <a:stretch/>
        </p:blipFill>
        <p:spPr>
          <a:xfrm>
            <a:off x="8314434" y="1189738"/>
            <a:ext cx="1237963" cy="1864413"/>
          </a:xfrm>
          <a:prstGeom prst="rect">
            <a:avLst/>
          </a:prstGeom>
          <a:noFill/>
          <a:ln>
            <a:noFill/>
          </a:ln>
        </p:spPr>
      </p:pic>
      <p:sp>
        <p:nvSpPr>
          <p:cNvPr id="273" name="Google Shape;273;g19b23785d04_0_198"/>
          <p:cNvSpPr txBox="1"/>
          <p:nvPr/>
        </p:nvSpPr>
        <p:spPr>
          <a:xfrm>
            <a:off x="8032566" y="3311092"/>
            <a:ext cx="2618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AJAY KUMAR JAGU </a:t>
            </a:r>
            <a:endParaRPr/>
          </a:p>
        </p:txBody>
      </p:sp>
      <p:pic>
        <p:nvPicPr>
          <p:cNvPr id="274" name="Google Shape;274;g19b23785d04_0_198"/>
          <p:cNvPicPr preferRelativeResize="0"/>
          <p:nvPr/>
        </p:nvPicPr>
        <p:blipFill rotWithShape="1">
          <a:blip r:embed="rId7">
            <a:alphaModFix/>
          </a:blip>
          <a:srcRect b="0" l="0" r="0" t="0"/>
          <a:stretch/>
        </p:blipFill>
        <p:spPr>
          <a:xfrm>
            <a:off x="7423809" y="4614864"/>
            <a:ext cx="487363" cy="487363"/>
          </a:xfrm>
          <a:prstGeom prst="rect">
            <a:avLst/>
          </a:prstGeom>
          <a:noFill/>
          <a:ln>
            <a:noFill/>
          </a:ln>
        </p:spPr>
      </p:pic>
      <p:pic>
        <p:nvPicPr>
          <p:cNvPr id="275" name="Google Shape;275;g19b23785d04_0_198"/>
          <p:cNvPicPr preferRelativeResize="0"/>
          <p:nvPr/>
        </p:nvPicPr>
        <p:blipFill rotWithShape="1">
          <a:blip r:embed="rId8">
            <a:alphaModFix/>
          </a:blip>
          <a:srcRect b="0" l="0" r="0" t="0"/>
          <a:stretch/>
        </p:blipFill>
        <p:spPr>
          <a:xfrm>
            <a:off x="6802421" y="4159525"/>
            <a:ext cx="1730140" cy="17165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
          <p:cNvSpPr txBox="1"/>
          <p:nvPr>
            <p:ph type="ctrTitle"/>
          </p:nvPr>
        </p:nvSpPr>
        <p:spPr>
          <a:xfrm>
            <a:off x="1524000" y="150921"/>
            <a:ext cx="9144000" cy="825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Times New Roman"/>
              <a:buNone/>
            </a:pPr>
            <a:r>
              <a:rPr b="1" lang="en-IN">
                <a:solidFill>
                  <a:srgbClr val="ED7D31"/>
                </a:solidFill>
                <a:latin typeface="Times New Roman"/>
                <a:ea typeface="Times New Roman"/>
                <a:cs typeface="Times New Roman"/>
                <a:sym typeface="Times New Roman"/>
              </a:rPr>
              <a:t>INTRODUCTION</a:t>
            </a:r>
            <a:endParaRPr>
              <a:solidFill>
                <a:srgbClr val="ED7D31"/>
              </a:solidFill>
            </a:endParaRPr>
          </a:p>
        </p:txBody>
      </p:sp>
      <p:sp>
        <p:nvSpPr>
          <p:cNvPr id="281" name="Google Shape;281;p2"/>
          <p:cNvSpPr txBox="1"/>
          <p:nvPr>
            <p:ph idx="1" type="subTitle"/>
          </p:nvPr>
        </p:nvSpPr>
        <p:spPr>
          <a:xfrm>
            <a:off x="763481" y="1225118"/>
            <a:ext cx="10946100" cy="5548500"/>
          </a:xfrm>
          <a:prstGeom prst="rect">
            <a:avLst/>
          </a:prstGeom>
          <a:noFill/>
          <a:ln>
            <a:noFill/>
          </a:ln>
        </p:spPr>
        <p:txBody>
          <a:bodyPr anchorCtr="0" anchor="t" bIns="45700" lIns="91425" spcFirstLastPara="1" rIns="91425" wrap="square" tIns="45700">
            <a:normAutofit fontScale="77500" lnSpcReduction="20000"/>
          </a:bodyPr>
          <a:lstStyle/>
          <a:p>
            <a:pPr indent="-340598" lvl="0" marL="342900" rtl="0" algn="just">
              <a:lnSpc>
                <a:spcPct val="90000"/>
              </a:lnSpc>
              <a:spcBef>
                <a:spcPts val="0"/>
              </a:spcBef>
              <a:spcAft>
                <a:spcPts val="0"/>
              </a:spcAft>
              <a:buClr>
                <a:schemeClr val="dk1"/>
              </a:buClr>
              <a:buSzPct val="100000"/>
              <a:buFont typeface="Calibri"/>
              <a:buChar char="•"/>
            </a:pPr>
            <a:r>
              <a:rPr lang="en-IN" sz="3050"/>
              <a:t>Autism spectrum disorder is a </a:t>
            </a:r>
            <a:r>
              <a:rPr lang="en-IN" sz="3050"/>
              <a:t>neurodevelopmental</a:t>
            </a:r>
            <a:r>
              <a:rPr lang="en-IN" sz="3050"/>
              <a:t> disorder that affects a person’s interaction, communication and learning skills.</a:t>
            </a:r>
            <a:endParaRPr sz="3050"/>
          </a:p>
          <a:p>
            <a:pPr indent="0" lvl="0" marL="457200" rtl="0" algn="just">
              <a:lnSpc>
                <a:spcPct val="90000"/>
              </a:lnSpc>
              <a:spcBef>
                <a:spcPts val="0"/>
              </a:spcBef>
              <a:spcAft>
                <a:spcPts val="0"/>
              </a:spcAft>
              <a:buNone/>
            </a:pPr>
            <a:r>
              <a:t/>
            </a:r>
            <a:endParaRPr sz="3050"/>
          </a:p>
          <a:p>
            <a:pPr indent="-340598" lvl="0" marL="342900" rtl="0" algn="just">
              <a:lnSpc>
                <a:spcPct val="90000"/>
              </a:lnSpc>
              <a:spcBef>
                <a:spcPts val="1000"/>
              </a:spcBef>
              <a:spcAft>
                <a:spcPts val="0"/>
              </a:spcAft>
              <a:buClr>
                <a:schemeClr val="dk1"/>
              </a:buClr>
              <a:buSzPct val="100000"/>
              <a:buFont typeface="Calibri"/>
              <a:buChar char="•"/>
            </a:pPr>
            <a:r>
              <a:rPr lang="en-IN" sz="3050">
                <a:highlight>
                  <a:srgbClr val="FFFFFF"/>
                </a:highlight>
              </a:rPr>
              <a:t>People with ASD may behave, communicate, interact, and learn in ways that are different from most other people.</a:t>
            </a:r>
            <a:endParaRPr sz="3050">
              <a:highlight>
                <a:srgbClr val="FFFFFF"/>
              </a:highlight>
            </a:endParaRPr>
          </a:p>
          <a:p>
            <a:pPr indent="0" lvl="0" marL="457200" rtl="0" algn="just">
              <a:lnSpc>
                <a:spcPct val="90000"/>
              </a:lnSpc>
              <a:spcBef>
                <a:spcPts val="1000"/>
              </a:spcBef>
              <a:spcAft>
                <a:spcPts val="0"/>
              </a:spcAft>
              <a:buNone/>
            </a:pPr>
            <a:r>
              <a:t/>
            </a:r>
            <a:endParaRPr sz="3050">
              <a:highlight>
                <a:srgbClr val="FFFFFF"/>
              </a:highlight>
            </a:endParaRPr>
          </a:p>
          <a:p>
            <a:pPr indent="-340598" lvl="0" marL="342900" rtl="0" algn="just">
              <a:lnSpc>
                <a:spcPct val="90000"/>
              </a:lnSpc>
              <a:spcBef>
                <a:spcPts val="1000"/>
              </a:spcBef>
              <a:spcAft>
                <a:spcPts val="0"/>
              </a:spcAft>
              <a:buClr>
                <a:schemeClr val="dk1"/>
              </a:buClr>
              <a:buSzPct val="100000"/>
              <a:buFont typeface="Calibri"/>
              <a:buChar char="•"/>
            </a:pPr>
            <a:r>
              <a:rPr lang="en-IN" sz="3050"/>
              <a:t>People with autism might have problems with learning disabilities, mental health problems such as anxiety, depression, motor difficulties, sensory problems ,etc.</a:t>
            </a:r>
            <a:endParaRPr sz="3050"/>
          </a:p>
          <a:p>
            <a:pPr indent="0" lvl="0" marL="457200" rtl="0" algn="just">
              <a:lnSpc>
                <a:spcPct val="90000"/>
              </a:lnSpc>
              <a:spcBef>
                <a:spcPts val="1000"/>
              </a:spcBef>
              <a:spcAft>
                <a:spcPts val="0"/>
              </a:spcAft>
              <a:buNone/>
            </a:pPr>
            <a:r>
              <a:t/>
            </a:r>
            <a:endParaRPr sz="3050"/>
          </a:p>
          <a:p>
            <a:pPr indent="-340598" lvl="0" marL="342900" rtl="0" algn="just">
              <a:lnSpc>
                <a:spcPct val="90000"/>
              </a:lnSpc>
              <a:spcBef>
                <a:spcPts val="1000"/>
              </a:spcBef>
              <a:spcAft>
                <a:spcPts val="0"/>
              </a:spcAft>
              <a:buClr>
                <a:schemeClr val="dk1"/>
              </a:buClr>
              <a:buSzPct val="100000"/>
              <a:buFont typeface="Calibri"/>
              <a:buChar char="•"/>
            </a:pPr>
            <a:r>
              <a:rPr lang="en-IN" sz="3050"/>
              <a:t>The common symptoms that an autistic person shows are lack of eye contact, a narrow range of interests or intense interest in certain topics, doing something over and over, like repeating words or phrases, high sensitivity to sounds, touches, smells, or sights that seem ordinary to other people, Not looking at or listening to other people etc. </a:t>
            </a:r>
            <a:endParaRPr sz="3050"/>
          </a:p>
          <a:p>
            <a:pPr indent="0" lvl="0" marL="0" rtl="0" algn="just">
              <a:lnSpc>
                <a:spcPct val="90000"/>
              </a:lnSpc>
              <a:spcBef>
                <a:spcPts val="1000"/>
              </a:spcBef>
              <a:spcAft>
                <a:spcPts val="0"/>
              </a:spcAft>
              <a:buClr>
                <a:schemeClr val="dk1"/>
              </a:buClr>
              <a:buSzPct val="78688"/>
              <a:buFont typeface="Arial"/>
              <a:buNone/>
            </a:pPr>
            <a:r>
              <a:rPr lang="en-IN" sz="3050"/>
              <a:t> </a:t>
            </a:r>
            <a:endParaRPr sz="3050"/>
          </a:p>
          <a:p>
            <a:pPr indent="-215900" lvl="0" marL="342900" rtl="0" algn="just">
              <a:lnSpc>
                <a:spcPct val="90000"/>
              </a:lnSpc>
              <a:spcBef>
                <a:spcPts val="1000"/>
              </a:spcBef>
              <a:spcAft>
                <a:spcPts val="0"/>
              </a:spcAft>
              <a:buClr>
                <a:schemeClr val="dk1"/>
              </a:buClr>
              <a:buSzPct val="100000"/>
              <a:buFont typeface="Arial"/>
              <a:buNone/>
            </a:pPr>
            <a:r>
              <a:t/>
            </a:r>
            <a:endParaRPr sz="2000">
              <a:latin typeface="Times New Roman"/>
              <a:ea typeface="Times New Roman"/>
              <a:cs typeface="Times New Roman"/>
              <a:sym typeface="Times New Roman"/>
            </a:endParaRPr>
          </a:p>
          <a:p>
            <a:pPr indent="-215900" lvl="0" marL="342900" rtl="0" algn="just">
              <a:lnSpc>
                <a:spcPct val="90000"/>
              </a:lnSpc>
              <a:spcBef>
                <a:spcPts val="1000"/>
              </a:spcBef>
              <a:spcAft>
                <a:spcPts val="0"/>
              </a:spcAft>
              <a:buClr>
                <a:schemeClr val="dk1"/>
              </a:buClr>
              <a:buSzPct val="100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
          <p:cNvSpPr txBox="1"/>
          <p:nvPr>
            <p:ph type="ctrTitle"/>
          </p:nvPr>
        </p:nvSpPr>
        <p:spPr>
          <a:xfrm>
            <a:off x="1524000" y="177553"/>
            <a:ext cx="9144000" cy="114522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1"/>
              </a:buClr>
              <a:buSzPts val="5400"/>
              <a:buFont typeface="Times New Roman"/>
              <a:buNone/>
            </a:pPr>
            <a:r>
              <a:rPr b="1" lang="en-IN" sz="5400">
                <a:solidFill>
                  <a:schemeClr val="accent2"/>
                </a:solidFill>
                <a:latin typeface="Times New Roman"/>
                <a:ea typeface="Times New Roman"/>
                <a:cs typeface="Times New Roman"/>
                <a:sym typeface="Times New Roman"/>
              </a:rPr>
              <a:t>PROBLEM STATEMENT</a:t>
            </a:r>
            <a:endParaRPr>
              <a:solidFill>
                <a:schemeClr val="accent2"/>
              </a:solidFill>
            </a:endParaRPr>
          </a:p>
        </p:txBody>
      </p:sp>
      <p:sp>
        <p:nvSpPr>
          <p:cNvPr id="287" name="Google Shape;287;p3"/>
          <p:cNvSpPr txBox="1"/>
          <p:nvPr>
            <p:ph idx="1" type="subTitle"/>
          </p:nvPr>
        </p:nvSpPr>
        <p:spPr>
          <a:xfrm>
            <a:off x="506027" y="1882065"/>
            <a:ext cx="11150400" cy="3524400"/>
          </a:xfrm>
          <a:prstGeom prst="rect">
            <a:avLst/>
          </a:prstGeom>
          <a:noFill/>
          <a:ln>
            <a:noFill/>
          </a:ln>
        </p:spPr>
        <p:txBody>
          <a:bodyPr anchorCtr="0" anchor="t" bIns="45700" lIns="91425" spcFirstLastPara="1" rIns="91425" wrap="square" tIns="45700">
            <a:normAutofit/>
          </a:bodyPr>
          <a:lstStyle/>
          <a:p>
            <a:pPr indent="-381000" lvl="0" marL="457200" rtl="0" algn="just">
              <a:lnSpc>
                <a:spcPct val="90000"/>
              </a:lnSpc>
              <a:spcBef>
                <a:spcPts val="0"/>
              </a:spcBef>
              <a:spcAft>
                <a:spcPts val="0"/>
              </a:spcAft>
              <a:buSzPts val="2400"/>
              <a:buFont typeface="Times New Roman"/>
              <a:buChar char="➢"/>
            </a:pPr>
            <a:r>
              <a:rPr lang="en-IN">
                <a:latin typeface="Times New Roman"/>
                <a:ea typeface="Times New Roman"/>
                <a:cs typeface="Times New Roman"/>
                <a:sym typeface="Times New Roman"/>
              </a:rPr>
              <a:t>The goal is to design and implement a system, which will be able to efficiently detect </a:t>
            </a:r>
            <a:r>
              <a:rPr b="1" lang="en-IN">
                <a:latin typeface="Times New Roman"/>
                <a:ea typeface="Times New Roman"/>
                <a:cs typeface="Times New Roman"/>
                <a:sym typeface="Times New Roman"/>
              </a:rPr>
              <a:t>autism spectrum disorder(ASD) </a:t>
            </a:r>
            <a:r>
              <a:rPr lang="en-IN">
                <a:latin typeface="Times New Roman"/>
                <a:ea typeface="Times New Roman"/>
                <a:cs typeface="Times New Roman"/>
                <a:sym typeface="Times New Roman"/>
              </a:rPr>
              <a:t>using machine learning algorithms.</a:t>
            </a:r>
            <a:endParaRPr/>
          </a:p>
          <a:p>
            <a:pPr indent="0" lvl="0" marL="0" rtl="0" algn="just">
              <a:lnSpc>
                <a:spcPct val="90000"/>
              </a:lnSpc>
              <a:spcBef>
                <a:spcPts val="1000"/>
              </a:spcBef>
              <a:spcAft>
                <a:spcPts val="0"/>
              </a:spcAft>
              <a:buClr>
                <a:schemeClr val="dk1"/>
              </a:buClr>
              <a:buSzPts val="2400"/>
              <a:buFont typeface="Arial"/>
              <a:buNone/>
            </a:pPr>
            <a:r>
              <a:t/>
            </a:r>
            <a:endParaRPr>
              <a:latin typeface="Times New Roman"/>
              <a:ea typeface="Times New Roman"/>
              <a:cs typeface="Times New Roman"/>
              <a:sym typeface="Times New Roman"/>
            </a:endParaRPr>
          </a:p>
          <a:p>
            <a:pPr indent="-190500" lvl="0" marL="342900" rtl="0" algn="just">
              <a:lnSpc>
                <a:spcPct val="90000"/>
              </a:lnSpc>
              <a:spcBef>
                <a:spcPts val="1000"/>
              </a:spcBef>
              <a:spcAft>
                <a:spcPts val="0"/>
              </a:spcAft>
              <a:buClr>
                <a:schemeClr val="dk1"/>
              </a:buClr>
              <a:buSzPts val="2400"/>
              <a:buFont typeface="Arial"/>
              <a:buNone/>
            </a:pPr>
            <a:r>
              <a:t/>
            </a:r>
            <a:endParaRPr>
              <a:latin typeface="Times New Roman"/>
              <a:ea typeface="Times New Roman"/>
              <a:cs typeface="Times New Roman"/>
              <a:sym typeface="Times New Roman"/>
            </a:endParaRPr>
          </a:p>
          <a:p>
            <a:pPr indent="-190500" lvl="0" marL="342900" rtl="0" algn="just">
              <a:lnSpc>
                <a:spcPct val="90000"/>
              </a:lnSpc>
              <a:spcBef>
                <a:spcPts val="1000"/>
              </a:spcBef>
              <a:spcAft>
                <a:spcPts val="0"/>
              </a:spcAft>
              <a:buClr>
                <a:schemeClr val="dk1"/>
              </a:buClr>
              <a:buSzPts val="24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9b23785d04_0_380"/>
          <p:cNvSpPr txBox="1"/>
          <p:nvPr/>
        </p:nvSpPr>
        <p:spPr>
          <a:xfrm>
            <a:off x="882283" y="125532"/>
            <a:ext cx="4299600" cy="1769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en-IN" sz="4800">
                <a:solidFill>
                  <a:srgbClr val="000000"/>
                </a:solidFill>
                <a:latin typeface="Calibri"/>
                <a:ea typeface="Calibri"/>
                <a:cs typeface="Calibri"/>
                <a:sym typeface="Calibri"/>
              </a:rPr>
              <a:t>CRISP-DM</a:t>
            </a:r>
            <a:endParaRPr sz="4400">
              <a:solidFill>
                <a:srgbClr val="000000"/>
              </a:solidFill>
              <a:latin typeface="Calibri"/>
              <a:ea typeface="Calibri"/>
              <a:cs typeface="Calibri"/>
              <a:sym typeface="Calibri"/>
            </a:endParaRPr>
          </a:p>
        </p:txBody>
      </p:sp>
      <p:pic>
        <p:nvPicPr>
          <p:cNvPr descr="Diagram&#10;&#10;Description automatically generated" id="294" name="Google Shape;294;g19b23785d04_0_380"/>
          <p:cNvPicPr preferRelativeResize="0"/>
          <p:nvPr/>
        </p:nvPicPr>
        <p:blipFill rotWithShape="1">
          <a:blip r:embed="rId3">
            <a:alphaModFix/>
          </a:blip>
          <a:srcRect b="0" l="0" r="0" t="0"/>
          <a:stretch/>
        </p:blipFill>
        <p:spPr>
          <a:xfrm>
            <a:off x="3964440" y="1092382"/>
            <a:ext cx="5305007" cy="53141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9b23785d04_0_391"/>
          <p:cNvSpPr txBox="1"/>
          <p:nvPr/>
        </p:nvSpPr>
        <p:spPr>
          <a:xfrm>
            <a:off x="838200" y="597992"/>
            <a:ext cx="10515600" cy="994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rPr lang="en-IN" sz="3200">
                <a:solidFill>
                  <a:srgbClr val="323F4F"/>
                </a:solidFill>
                <a:latin typeface="Times New Roman"/>
                <a:ea typeface="Times New Roman"/>
                <a:cs typeface="Times New Roman"/>
                <a:sym typeface="Times New Roman"/>
              </a:rPr>
              <a:t>BUSINESS UNDERSTANDING</a:t>
            </a:r>
            <a:endParaRPr sz="3200">
              <a:solidFill>
                <a:srgbClr val="323F4F"/>
              </a:solidFill>
              <a:latin typeface="Calibri"/>
              <a:ea typeface="Calibri"/>
              <a:cs typeface="Calibri"/>
              <a:sym typeface="Calibri"/>
            </a:endParaRPr>
          </a:p>
        </p:txBody>
      </p:sp>
      <p:sp>
        <p:nvSpPr>
          <p:cNvPr id="301" name="Google Shape;301;g19b23785d04_0_391"/>
          <p:cNvSpPr txBox="1"/>
          <p:nvPr/>
        </p:nvSpPr>
        <p:spPr>
          <a:xfrm>
            <a:off x="229350" y="1792350"/>
            <a:ext cx="11398500" cy="4186800"/>
          </a:xfrm>
          <a:prstGeom prst="rect">
            <a:avLst/>
          </a:prstGeom>
          <a:noFill/>
          <a:ln>
            <a:noFill/>
          </a:ln>
        </p:spPr>
        <p:txBody>
          <a:bodyPr anchorCtr="0" anchor="t" bIns="91425" lIns="91425" spcFirstLastPara="1" rIns="91425" wrap="square" tIns="91425">
            <a:spAutoFit/>
          </a:bodyPr>
          <a:lstStyle/>
          <a:p>
            <a:pPr indent="-323850" lvl="0" marL="285750" rtl="0" algn="l">
              <a:spcBef>
                <a:spcPts val="0"/>
              </a:spcBef>
              <a:spcAft>
                <a:spcPts val="0"/>
              </a:spcAft>
              <a:buClr>
                <a:schemeClr val="dk1"/>
              </a:buClr>
              <a:buSzPts val="3400"/>
              <a:buChar char="•"/>
            </a:pPr>
            <a:r>
              <a:rPr lang="en-IN" sz="2400">
                <a:solidFill>
                  <a:schemeClr val="dk1"/>
                </a:solidFill>
                <a:latin typeface="Calibri"/>
                <a:ea typeface="Calibri"/>
                <a:cs typeface="Calibri"/>
                <a:sym typeface="Calibri"/>
              </a:rPr>
              <a:t>In present day Autism Spectrum Disorder (ASD) is gaining its momentum faster than ever. Detecting autism traits through advanced screening tests is very expensive and time consuming. With the advancement of artificial intelligence and machine learning (ML), autism can be predicted at quite an early stage.</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a:p>
            <a:pPr indent="-107950" lvl="0" marL="285750" rtl="0" algn="l">
              <a:spcBef>
                <a:spcPts val="0"/>
              </a:spcBef>
              <a:spcAft>
                <a:spcPts val="0"/>
              </a:spcAft>
              <a:buNone/>
            </a:pPr>
            <a:r>
              <a:t/>
            </a:r>
            <a:endParaRPr sz="2400">
              <a:solidFill>
                <a:schemeClr val="dk1"/>
              </a:solidFill>
              <a:latin typeface="Calibri"/>
              <a:ea typeface="Calibri"/>
              <a:cs typeface="Calibri"/>
              <a:sym typeface="Calibri"/>
            </a:endParaRPr>
          </a:p>
          <a:p>
            <a:pPr indent="-323850" lvl="0" marL="285750" rtl="0" algn="l">
              <a:spcBef>
                <a:spcPts val="0"/>
              </a:spcBef>
              <a:spcAft>
                <a:spcPts val="0"/>
              </a:spcAft>
              <a:buClr>
                <a:schemeClr val="dk1"/>
              </a:buClr>
              <a:buSzPts val="3400"/>
              <a:buChar char="•"/>
            </a:pPr>
            <a:r>
              <a:rPr lang="en-IN" sz="2400">
                <a:solidFill>
                  <a:schemeClr val="dk1"/>
                </a:solidFill>
                <a:latin typeface="Calibri"/>
                <a:ea typeface="Calibri"/>
                <a:cs typeface="Calibri"/>
                <a:sym typeface="Calibri"/>
              </a:rPr>
              <a:t>Earlier detection of autism can come to a great help by prescribing patients with proper medication at an early stage. Thus, a time efficient, accurate and easy screening test tool is very much required which would predict autism traits in an individual and identify whether or not they require comprehensive autism assessment. </a:t>
            </a:r>
            <a:endParaRPr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
          <p:cNvSpPr txBox="1"/>
          <p:nvPr>
            <p:ph type="title"/>
          </p:nvPr>
        </p:nvSpPr>
        <p:spPr>
          <a:xfrm>
            <a:off x="838200" y="365125"/>
            <a:ext cx="10515600" cy="10464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IN" sz="3200">
                <a:solidFill>
                  <a:srgbClr val="323F4F"/>
                </a:solidFill>
                <a:latin typeface="Times New Roman"/>
                <a:ea typeface="Times New Roman"/>
                <a:cs typeface="Times New Roman"/>
                <a:sym typeface="Times New Roman"/>
              </a:rPr>
              <a:t>DATA</a:t>
            </a:r>
            <a:r>
              <a:rPr lang="en-IN" sz="3200">
                <a:solidFill>
                  <a:srgbClr val="323F4F"/>
                </a:solidFill>
                <a:latin typeface="Times New Roman"/>
                <a:ea typeface="Times New Roman"/>
                <a:cs typeface="Times New Roman"/>
                <a:sym typeface="Times New Roman"/>
              </a:rPr>
              <a:t> UNDERSTANDING</a:t>
            </a:r>
            <a:endParaRPr b="1">
              <a:solidFill>
                <a:schemeClr val="accent1"/>
              </a:solidFill>
              <a:latin typeface="Times New Roman"/>
              <a:ea typeface="Times New Roman"/>
              <a:cs typeface="Times New Roman"/>
              <a:sym typeface="Times New Roman"/>
            </a:endParaRPr>
          </a:p>
        </p:txBody>
      </p:sp>
      <p:sp>
        <p:nvSpPr>
          <p:cNvPr id="307" name="Google Shape;307;p5"/>
          <p:cNvSpPr txBox="1"/>
          <p:nvPr>
            <p:ph idx="1" type="body"/>
          </p:nvPr>
        </p:nvSpPr>
        <p:spPr>
          <a:xfrm>
            <a:off x="435425" y="1411550"/>
            <a:ext cx="10918500" cy="34371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50000"/>
              </a:lnSpc>
              <a:spcBef>
                <a:spcPts val="0"/>
              </a:spcBef>
              <a:spcAft>
                <a:spcPts val="0"/>
              </a:spcAft>
              <a:buClr>
                <a:schemeClr val="dk1"/>
              </a:buClr>
              <a:buSzPct val="100000"/>
              <a:buNone/>
            </a:pPr>
            <a:r>
              <a:t/>
            </a:r>
            <a:endParaRPr sz="2400">
              <a:latin typeface="Calibri"/>
              <a:ea typeface="Calibri"/>
              <a:cs typeface="Calibri"/>
              <a:sym typeface="Calibri"/>
            </a:endParaRPr>
          </a:p>
          <a:p>
            <a:pPr indent="-241540" lvl="0" marL="228600" rtl="0" algn="just">
              <a:lnSpc>
                <a:spcPct val="150000"/>
              </a:lnSpc>
              <a:spcBef>
                <a:spcPts val="1000"/>
              </a:spcBef>
              <a:spcAft>
                <a:spcPts val="0"/>
              </a:spcAft>
              <a:buClr>
                <a:schemeClr val="dk1"/>
              </a:buClr>
              <a:buSzPct val="100000"/>
              <a:buFont typeface="Calibri"/>
              <a:buChar char="•"/>
            </a:pPr>
            <a:r>
              <a:rPr lang="en-IN" sz="2851"/>
              <a:t>Here data from kaggle is used. It is based on 10 screening questions focused on different domains such as; attention to detail, attention switching, communication, imagination and social interaction. For each question, it is either 1 or 0. It also contains certain features such as Age, Gender, If born with Jaundice, Family members with ASD and the person completing the test. </a:t>
            </a:r>
            <a:endParaRPr sz="2851"/>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g19b23785d04_0_384"/>
          <p:cNvPicPr preferRelativeResize="0"/>
          <p:nvPr/>
        </p:nvPicPr>
        <p:blipFill rotWithShape="1">
          <a:blip r:embed="rId3">
            <a:alphaModFix/>
          </a:blip>
          <a:srcRect b="0" l="1788" r="478" t="0"/>
          <a:stretch/>
        </p:blipFill>
        <p:spPr>
          <a:xfrm>
            <a:off x="6592050" y="152400"/>
            <a:ext cx="5118499" cy="6553201"/>
          </a:xfrm>
          <a:prstGeom prst="rect">
            <a:avLst/>
          </a:prstGeom>
          <a:noFill/>
          <a:ln>
            <a:noFill/>
          </a:ln>
        </p:spPr>
      </p:pic>
      <p:sp>
        <p:nvSpPr>
          <p:cNvPr id="314" name="Google Shape;314;g19b23785d04_0_384"/>
          <p:cNvSpPr txBox="1"/>
          <p:nvPr/>
        </p:nvSpPr>
        <p:spPr>
          <a:xfrm>
            <a:off x="347150" y="889000"/>
            <a:ext cx="4593900" cy="206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6100">
                <a:solidFill>
                  <a:srgbClr val="1E4E79"/>
                </a:solidFill>
                <a:latin typeface="Calibri"/>
                <a:ea typeface="Calibri"/>
                <a:cs typeface="Calibri"/>
                <a:sym typeface="Calibri"/>
              </a:rPr>
              <a:t>10 Screening Questions</a:t>
            </a:r>
            <a:endParaRPr sz="6100">
              <a:solidFill>
                <a:srgbClr val="1E4E79"/>
              </a:solidFill>
              <a:latin typeface="Calibri"/>
              <a:ea typeface="Calibri"/>
              <a:cs typeface="Calibri"/>
              <a:sym typeface="Calibri"/>
            </a:endParaRPr>
          </a:p>
        </p:txBody>
      </p:sp>
      <p:pic>
        <p:nvPicPr>
          <p:cNvPr id="315" name="Google Shape;315;g19b23785d04_0_384"/>
          <p:cNvPicPr preferRelativeResize="0"/>
          <p:nvPr/>
        </p:nvPicPr>
        <p:blipFill>
          <a:blip r:embed="rId4">
            <a:alphaModFix/>
          </a:blip>
          <a:stretch>
            <a:fillRect/>
          </a:stretch>
        </p:blipFill>
        <p:spPr>
          <a:xfrm>
            <a:off x="4107575" y="3477675"/>
            <a:ext cx="1390650" cy="139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9b23785d04_0_402"/>
          <p:cNvSpPr txBox="1"/>
          <p:nvPr/>
        </p:nvSpPr>
        <p:spPr>
          <a:xfrm>
            <a:off x="230800" y="142875"/>
            <a:ext cx="11770800" cy="6567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000"/>
              </a:spcBef>
              <a:spcAft>
                <a:spcPts val="0"/>
              </a:spcAft>
              <a:buNone/>
            </a:pPr>
            <a:r>
              <a:rPr b="1" lang="en-IN" sz="2400">
                <a:solidFill>
                  <a:schemeClr val="dk1"/>
                </a:solidFill>
                <a:latin typeface="Times New Roman"/>
                <a:ea typeface="Times New Roman"/>
                <a:cs typeface="Times New Roman"/>
                <a:sym typeface="Times New Roman"/>
              </a:rPr>
              <a:t>PREPARING THE DATA</a:t>
            </a:r>
            <a:endParaRPr sz="2400">
              <a:solidFill>
                <a:schemeClr val="dk1"/>
              </a:solidFill>
              <a:latin typeface="Times New Roman"/>
              <a:ea typeface="Times New Roman"/>
              <a:cs typeface="Times New Roman"/>
              <a:sym typeface="Times New Roman"/>
            </a:endParaRPr>
          </a:p>
          <a:p>
            <a:pPr indent="-240030" lvl="0" marL="228600" rtl="0" algn="just">
              <a:lnSpc>
                <a:spcPct val="150000"/>
              </a:lnSpc>
              <a:spcBef>
                <a:spcPts val="10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The collected data is explored and analyzed and remove irrelevant features. </a:t>
            </a:r>
            <a:endParaRPr sz="2400">
              <a:solidFill>
                <a:schemeClr val="dk1"/>
              </a:solidFill>
              <a:latin typeface="Calibri"/>
              <a:ea typeface="Calibri"/>
              <a:cs typeface="Calibri"/>
              <a:sym typeface="Calibri"/>
            </a:endParaRPr>
          </a:p>
          <a:p>
            <a:pPr indent="-240030" lvl="0" marL="228600" rtl="0" algn="just">
              <a:lnSpc>
                <a:spcPct val="150000"/>
              </a:lnSpc>
              <a:spcBef>
                <a:spcPts val="10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Observations with null columns are removed. </a:t>
            </a:r>
            <a:endParaRPr sz="2400">
              <a:solidFill>
                <a:schemeClr val="dk1"/>
              </a:solidFill>
              <a:latin typeface="Calibri"/>
              <a:ea typeface="Calibri"/>
              <a:cs typeface="Calibri"/>
              <a:sym typeface="Calibri"/>
            </a:endParaRPr>
          </a:p>
          <a:p>
            <a:pPr indent="-240030" lvl="0" marL="228600" rtl="0" algn="just">
              <a:lnSpc>
                <a:spcPct val="150000"/>
              </a:lnSpc>
              <a:spcBef>
                <a:spcPts val="10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And categorical string values are encoded for the model.(yes to 1 and no to 0)</a:t>
            </a:r>
            <a:endParaRPr sz="2400">
              <a:solidFill>
                <a:schemeClr val="dk1"/>
              </a:solidFill>
              <a:latin typeface="Calibri"/>
              <a:ea typeface="Calibri"/>
              <a:cs typeface="Calibri"/>
              <a:sym typeface="Calibri"/>
            </a:endParaRPr>
          </a:p>
          <a:p>
            <a:pPr indent="0" lvl="0" marL="0" rtl="0" algn="just">
              <a:lnSpc>
                <a:spcPct val="150000"/>
              </a:lnSpc>
              <a:spcBef>
                <a:spcPts val="1000"/>
              </a:spcBef>
              <a:spcAft>
                <a:spcPts val="0"/>
              </a:spcAft>
              <a:buNone/>
            </a:pPr>
            <a:r>
              <a:t/>
            </a:r>
            <a:endParaRPr sz="2400">
              <a:solidFill>
                <a:schemeClr val="dk1"/>
              </a:solidFill>
              <a:latin typeface="Calibri"/>
              <a:ea typeface="Calibri"/>
              <a:cs typeface="Calibri"/>
              <a:sym typeface="Calibri"/>
            </a:endParaRPr>
          </a:p>
          <a:p>
            <a:pPr indent="0" lvl="0" marL="0" rtl="0" algn="just">
              <a:lnSpc>
                <a:spcPct val="150000"/>
              </a:lnSpc>
              <a:spcBef>
                <a:spcPts val="0"/>
              </a:spcBef>
              <a:spcAft>
                <a:spcPts val="0"/>
              </a:spcAft>
              <a:buNone/>
            </a:pPr>
            <a:r>
              <a:rPr b="1" lang="en-IN" sz="2400">
                <a:solidFill>
                  <a:schemeClr val="dk1"/>
                </a:solidFill>
                <a:latin typeface="Times New Roman"/>
                <a:ea typeface="Times New Roman"/>
                <a:cs typeface="Times New Roman"/>
                <a:sym typeface="Times New Roman"/>
              </a:rPr>
              <a:t>CHOOSING A MODEL</a:t>
            </a:r>
            <a:endParaRPr sz="2400">
              <a:solidFill>
                <a:schemeClr val="dk1"/>
              </a:solidFill>
              <a:latin typeface="Times New Roman"/>
              <a:ea typeface="Times New Roman"/>
              <a:cs typeface="Times New Roman"/>
              <a:sym typeface="Times New Roman"/>
            </a:endParaRPr>
          </a:p>
          <a:p>
            <a:pPr indent="-240030" lvl="0" marL="228600" rtl="0" algn="just">
              <a:lnSpc>
                <a:spcPct val="150000"/>
              </a:lnSpc>
              <a:spcBef>
                <a:spcPts val="10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Multiple machine learning algorithms were trained and tested.( Random forest, SVM etc)</a:t>
            </a:r>
            <a:endParaRPr sz="2400">
              <a:solidFill>
                <a:schemeClr val="dk1"/>
              </a:solidFill>
              <a:latin typeface="Calibri"/>
              <a:ea typeface="Calibri"/>
              <a:cs typeface="Calibri"/>
              <a:sym typeface="Calibri"/>
            </a:endParaRPr>
          </a:p>
          <a:p>
            <a:pPr indent="-240030" lvl="0" marL="228600" rtl="0" algn="just">
              <a:lnSpc>
                <a:spcPct val="150000"/>
              </a:lnSpc>
              <a:spcBef>
                <a:spcPts val="100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 The Random Forest algorithm gave high accuracy compared to others.</a:t>
            </a:r>
            <a:endParaRPr sz="2400">
              <a:solidFill>
                <a:schemeClr val="dk1"/>
              </a:solidFill>
              <a:latin typeface="Calibri"/>
              <a:ea typeface="Calibri"/>
              <a:cs typeface="Calibri"/>
              <a:sym typeface="Calibri"/>
            </a:endParaRPr>
          </a:p>
          <a:p>
            <a:pPr indent="0" lvl="0" marL="0" rtl="0" algn="just">
              <a:lnSpc>
                <a:spcPct val="150000"/>
              </a:lnSpc>
              <a:spcBef>
                <a:spcPts val="1000"/>
              </a:spcBef>
              <a:spcAft>
                <a:spcPts val="0"/>
              </a:spcAft>
              <a:buNone/>
            </a:pPr>
            <a:r>
              <a:t/>
            </a:r>
            <a:endParaRPr sz="2400">
              <a:solidFill>
                <a:schemeClr val="dk1"/>
              </a:solidFill>
              <a:latin typeface="Calibri"/>
              <a:ea typeface="Calibri"/>
              <a:cs typeface="Calibri"/>
              <a:sym typeface="Calibri"/>
            </a:endParaRPr>
          </a:p>
          <a:p>
            <a:pPr indent="0" lvl="0" marL="0" rtl="0" algn="just">
              <a:lnSpc>
                <a:spcPct val="15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2021-12-03T10:48:00Z</dcterms:created>
  <dc:creator>Upendra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47FEE377162C4FA89A1AEB9C17FA6730</vt:lpwstr>
  </property>
  <property fmtid="{D5CDD505-2E9C-101B-9397-08002B2CF9AE}" pid="3" name="KSOProductBuildVer">
    <vt:lpwstr>1033-11.2.0.10307</vt:lpwstr>
  </property>
</Properties>
</file>