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8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Final project showcase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Sammi Sortzi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F79E-F303-478A-8C23-0C4CD0F2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1E7-B9AE-4D90-B943-2A31DA4B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used the </a:t>
            </a:r>
            <a:r>
              <a:rPr lang="en-US" sz="3200" dirty="0" err="1"/>
              <a:t>Jquery</a:t>
            </a:r>
            <a:r>
              <a:rPr lang="en-US" sz="3200" dirty="0"/>
              <a:t> draggable feature in this game to build a jig-saw puzzle, with a border to line up the puzzle properly.</a:t>
            </a:r>
          </a:p>
        </p:txBody>
      </p:sp>
    </p:spTree>
    <p:extLst>
      <p:ext uri="{BB962C8B-B14F-4D97-AF65-F5344CB8AC3E}">
        <p14:creationId xmlns:p14="http://schemas.microsoft.com/office/powerpoint/2010/main" val="351484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7770-69F7-4754-8EB4-49CE36C8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and Color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0C4F-CA32-4796-874B-EC8BBA136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layout I chose is very simple for this game. There is the title and a few directions, with the main focus being the actual puzzle layout.</a:t>
            </a:r>
          </a:p>
        </p:txBody>
      </p:sp>
    </p:spTree>
    <p:extLst>
      <p:ext uri="{BB962C8B-B14F-4D97-AF65-F5344CB8AC3E}">
        <p14:creationId xmlns:p14="http://schemas.microsoft.com/office/powerpoint/2010/main" val="2768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6F91-3DD7-40AE-AA8F-358B82DE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9430-910A-4C4D-9FB1-664B6A9C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Simple game play, just use the mouse to drag the puzzle pieces in to the box to form the picture.</a:t>
            </a:r>
          </a:p>
        </p:txBody>
      </p:sp>
    </p:spTree>
    <p:extLst>
      <p:ext uri="{BB962C8B-B14F-4D97-AF65-F5344CB8AC3E}">
        <p14:creationId xmlns:p14="http://schemas.microsoft.com/office/powerpoint/2010/main" val="21048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18C8-C5B0-4EB2-88C7-2908640A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4DE0-3937-455E-B272-FF29FB0FD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 real issues arose with this game surprisingly. At some point I would like to add a score system also to lock in the puzzle when all the pieces are in place.</a:t>
            </a:r>
          </a:p>
        </p:txBody>
      </p:sp>
    </p:spTree>
    <p:extLst>
      <p:ext uri="{BB962C8B-B14F-4D97-AF65-F5344CB8AC3E}">
        <p14:creationId xmlns:p14="http://schemas.microsoft.com/office/powerpoint/2010/main" val="37666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1A40-1D21-4786-BC0F-9CAA372B5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Maze</a:t>
            </a:r>
          </a:p>
        </p:txBody>
      </p:sp>
    </p:spTree>
    <p:extLst>
      <p:ext uri="{BB962C8B-B14F-4D97-AF65-F5344CB8AC3E}">
        <p14:creationId xmlns:p14="http://schemas.microsoft.com/office/powerpoint/2010/main" val="114298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9065-07C6-4796-A30B-127E0D53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948E-C64B-47A9-B52B-C6DC63770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intended audience for this game is ages 3 and up. The game play is super simple as well as easy to pick up.</a:t>
            </a:r>
          </a:p>
        </p:txBody>
      </p:sp>
    </p:spTree>
    <p:extLst>
      <p:ext uri="{BB962C8B-B14F-4D97-AF65-F5344CB8AC3E}">
        <p14:creationId xmlns:p14="http://schemas.microsoft.com/office/powerpoint/2010/main" val="355399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C89C-1AD0-4CEB-A1E0-C770D310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4554-7AA8-4AAA-BD88-AAE18782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interactive features I chose for this game is the directional pad to move the car around the track. Its simple with no winning or losing.</a:t>
            </a:r>
          </a:p>
        </p:txBody>
      </p:sp>
    </p:spTree>
    <p:extLst>
      <p:ext uri="{BB962C8B-B14F-4D97-AF65-F5344CB8AC3E}">
        <p14:creationId xmlns:p14="http://schemas.microsoft.com/office/powerpoint/2010/main" val="1957403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E8-9357-4A33-B79B-7F2559DF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and Color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9775D-0F84-4DE8-96F1-5BC6D547E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used the racetrack as the main backdrop for this game. It adds a nice goal when you have to try to move it in the lines around the track.</a:t>
            </a:r>
          </a:p>
        </p:txBody>
      </p:sp>
    </p:spTree>
    <p:extLst>
      <p:ext uri="{BB962C8B-B14F-4D97-AF65-F5344CB8AC3E}">
        <p14:creationId xmlns:p14="http://schemas.microsoft.com/office/powerpoint/2010/main" val="2038000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AABA-8539-486A-A10D-9329BCF4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8716-E9C3-4195-91D0-4A6C5C477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Just use the directional pad on the screen to move the car in any direction around the track.</a:t>
            </a:r>
          </a:p>
        </p:txBody>
      </p:sp>
    </p:spTree>
    <p:extLst>
      <p:ext uri="{BB962C8B-B14F-4D97-AF65-F5344CB8AC3E}">
        <p14:creationId xmlns:p14="http://schemas.microsoft.com/office/powerpoint/2010/main" val="154252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9264-136F-45D7-9A20-62243657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CA8E-3E42-4999-9AF6-FFE13F10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Some issues that I still have with this game is how glitchy the controls are. Sometimes when you try to move the car glitches out a bit and moves in different directions then the one you chose at first.</a:t>
            </a:r>
          </a:p>
        </p:txBody>
      </p:sp>
    </p:spTree>
    <p:extLst>
      <p:ext uri="{BB962C8B-B14F-4D97-AF65-F5344CB8AC3E}">
        <p14:creationId xmlns:p14="http://schemas.microsoft.com/office/powerpoint/2010/main" val="141178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16AD-DF36-4B9B-ADCA-1AD21C22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Frog dinner</a:t>
            </a:r>
          </a:p>
        </p:txBody>
      </p:sp>
    </p:spTree>
    <p:extLst>
      <p:ext uri="{BB962C8B-B14F-4D97-AF65-F5344CB8AC3E}">
        <p14:creationId xmlns:p14="http://schemas.microsoft.com/office/powerpoint/2010/main" val="35205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E3F9-7DCA-4D57-B116-B65D3DE2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AE3A-D549-4D6B-9BD1-2FA26AAC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intended audience for this game is anyone about the age of 7. It requires controls on the keyboard and I personally think it would be more fun for an older child.</a:t>
            </a:r>
          </a:p>
        </p:txBody>
      </p:sp>
    </p:spTree>
    <p:extLst>
      <p:ext uri="{BB962C8B-B14F-4D97-AF65-F5344CB8AC3E}">
        <p14:creationId xmlns:p14="http://schemas.microsoft.com/office/powerpoint/2010/main" val="212053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B747-AF70-4FE0-AE0E-FD65D47B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76298-631D-481E-9EB7-1536FC558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interactive features I added to this game is the use of the keyboard arrows to move the character around the screen.</a:t>
            </a:r>
          </a:p>
        </p:txBody>
      </p:sp>
    </p:spTree>
    <p:extLst>
      <p:ext uri="{BB962C8B-B14F-4D97-AF65-F5344CB8AC3E}">
        <p14:creationId xmlns:p14="http://schemas.microsoft.com/office/powerpoint/2010/main" val="160329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AAEE-0DE0-4714-B248-F73C632D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and Color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6D09-01A4-444A-8A91-87996455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Since the game is Star Wars themed I wanted to stick with space for the background. The background for the canvas game its self is in a desert area.</a:t>
            </a:r>
          </a:p>
        </p:txBody>
      </p:sp>
    </p:spTree>
    <p:extLst>
      <p:ext uri="{BB962C8B-B14F-4D97-AF65-F5344CB8AC3E}">
        <p14:creationId xmlns:p14="http://schemas.microsoft.com/office/powerpoint/2010/main" val="301465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936A-A23E-41D1-ABB9-64822D5E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65CF-5C3D-45F5-89D0-03DB513F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the keyboard keys to guide the character across the screen while avoiding obstacles. </a:t>
            </a:r>
            <a:r>
              <a:rPr lang="en-US" sz="3200" dirty="0" err="1"/>
              <a:t>Theres</a:t>
            </a:r>
            <a:r>
              <a:rPr lang="en-US" sz="3200" dirty="0"/>
              <a:t> also a score sound that goes off every 500 points.</a:t>
            </a:r>
          </a:p>
        </p:txBody>
      </p:sp>
    </p:spTree>
    <p:extLst>
      <p:ext uri="{BB962C8B-B14F-4D97-AF65-F5344CB8AC3E}">
        <p14:creationId xmlns:p14="http://schemas.microsoft.com/office/powerpoint/2010/main" val="243802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BDC-F0A0-44BE-B334-395FE759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A15C-C6C1-4641-881D-B6ACBBB6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One issue I had, which I plan to make use of in future updates, is that I originally wanted to add another item to increase your score, I just couldn’t figure out how to do it.</a:t>
            </a:r>
          </a:p>
        </p:txBody>
      </p:sp>
    </p:spTree>
    <p:extLst>
      <p:ext uri="{BB962C8B-B14F-4D97-AF65-F5344CB8AC3E}">
        <p14:creationId xmlns:p14="http://schemas.microsoft.com/office/powerpoint/2010/main" val="394747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E8F9-067A-4F26-B7D5-2D5E090B5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Jig-saw puzzle</a:t>
            </a:r>
          </a:p>
        </p:txBody>
      </p:sp>
    </p:spTree>
    <p:extLst>
      <p:ext uri="{BB962C8B-B14F-4D97-AF65-F5344CB8AC3E}">
        <p14:creationId xmlns:p14="http://schemas.microsoft.com/office/powerpoint/2010/main" val="213671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F046-911D-426C-BB76-D3C5FE78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85E4-6725-4A17-B3DD-F8122AEF3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puzzles intended audience is ages 5 and up. The puzzle pieces are quite large so it shouldn’t be too much trouble if they’re of age.</a:t>
            </a:r>
          </a:p>
        </p:txBody>
      </p:sp>
    </p:spTree>
    <p:extLst>
      <p:ext uri="{BB962C8B-B14F-4D97-AF65-F5344CB8AC3E}">
        <p14:creationId xmlns:p14="http://schemas.microsoft.com/office/powerpoint/2010/main" val="683492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{50C791A2-3EA9-4C0B-A2A3-29D60BF3B433}tf78438558</Template>
  <TotalTime>0</TotalTime>
  <Words>490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Garamond</vt:lpstr>
      <vt:lpstr>SavonVTI</vt:lpstr>
      <vt:lpstr>Final project showcase</vt:lpstr>
      <vt:lpstr>Frog dinner</vt:lpstr>
      <vt:lpstr>Audience</vt:lpstr>
      <vt:lpstr>Interactive Features</vt:lpstr>
      <vt:lpstr>Layout and Color Scheme</vt:lpstr>
      <vt:lpstr>How to Play</vt:lpstr>
      <vt:lpstr>Issues with Coding</vt:lpstr>
      <vt:lpstr>Jig-saw puzzle</vt:lpstr>
      <vt:lpstr>Audience</vt:lpstr>
      <vt:lpstr>Interactive Features</vt:lpstr>
      <vt:lpstr>Layout and Color Scheme</vt:lpstr>
      <vt:lpstr>How to Play</vt:lpstr>
      <vt:lpstr>Issues with Coding</vt:lpstr>
      <vt:lpstr>Car Maze</vt:lpstr>
      <vt:lpstr>Audience</vt:lpstr>
      <vt:lpstr>Interactive Features</vt:lpstr>
      <vt:lpstr>Layout and Color Scheme</vt:lpstr>
      <vt:lpstr>How to Play</vt:lpstr>
      <vt:lpstr>Issues with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2020-04-25T04:57:27Z</dcterms:created>
  <dcterms:modified xsi:type="dcterms:W3CDTF">2020-04-25T05:25:06Z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