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2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Click to edit the outline text format</a:t>
            </a:r>
            <a:endParaRPr b="0" lang="fr-F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latin typeface="Arial"/>
              </a:rPr>
              <a:t>Second Outline Level</a:t>
            </a:r>
            <a:endParaRPr b="0" lang="fr-FR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50" spc="-1" strike="noStrike">
                <a:latin typeface="Arial"/>
              </a:rPr>
              <a:t>Third Outline Level</a:t>
            </a:r>
            <a:endParaRPr b="0" lang="fr-F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latin typeface="Arial"/>
              </a:rPr>
              <a:t>Fourth Outline Level</a:t>
            </a:r>
            <a:endParaRPr b="0" lang="fr-FR" sz="1600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Fifth Outline Level</a:t>
            </a:r>
            <a:endParaRPr b="0" lang="fr-FR" sz="1600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Sixth Outline Level</a:t>
            </a:r>
            <a:endParaRPr b="0" lang="fr-FR" sz="1600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Seventh Outline Level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Arial"/>
              </a:rPr>
              <a:t>&lt;date/time&gt;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Arial"/>
              </a:rPr>
              <a:t>&lt;footer&gt;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C34BC0E-DC16-4ECB-8D44-9523809AD4F7}" type="slidenum">
              <a:rPr b="0" lang="fr-FR" sz="1400" spc="-1" strike="noStrike">
                <a:latin typeface="Arial"/>
              </a:rPr>
              <a:t>&lt;number&gt;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3600" spc="-1" strike="noStrike">
                <a:solidFill>
                  <a:srgbClr val="ffffff"/>
                </a:solidFill>
                <a:latin typeface="Arial"/>
              </a:rPr>
              <a:t>Lii Xew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340000" y="1440000"/>
            <a:ext cx="4500000" cy="90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000" spc="-1" strike="noStrike">
                <a:solidFill>
                  <a:srgbClr val="ffffff"/>
                </a:solidFill>
                <a:latin typeface="Cantarell"/>
              </a:rPr>
              <a:t>Une plateforme d’information sur les aspects politique , économique, social, sécuritaire, etc </a:t>
            </a:r>
            <a:endParaRPr b="0" lang="fr-FR" sz="1000" spc="-1" strike="noStrike">
              <a:solidFill>
                <a:srgbClr val="ffffff"/>
              </a:solidFill>
              <a:latin typeface="Cantarel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60000" y="2700000"/>
            <a:ext cx="1440000" cy="540000"/>
          </a:xfrm>
          <a:custGeom>
            <a:avLst/>
            <a:gdLst/>
            <a:ahLst/>
            <a:rect l="0" t="0" r="r" b="b"/>
            <a:pathLst>
              <a:path w="40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3750" y="1501"/>
                </a:lnTo>
                <a:lnTo>
                  <a:pt x="3751" y="1501"/>
                </a:lnTo>
                <a:cubicBezTo>
                  <a:pt x="3795" y="1501"/>
                  <a:pt x="3838" y="1489"/>
                  <a:pt x="3876" y="1467"/>
                </a:cubicBezTo>
                <a:cubicBezTo>
                  <a:pt x="3914" y="1446"/>
                  <a:pt x="3946" y="1414"/>
                  <a:pt x="3967" y="1376"/>
                </a:cubicBezTo>
                <a:cubicBezTo>
                  <a:pt x="3989" y="1338"/>
                  <a:pt x="4001" y="1295"/>
                  <a:pt x="4001" y="1251"/>
                </a:cubicBezTo>
                <a:lnTo>
                  <a:pt x="4000" y="250"/>
                </a:lnTo>
                <a:lnTo>
                  <a:pt x="4001" y="250"/>
                </a:lnTo>
                <a:lnTo>
                  <a:pt x="4001" y="250"/>
                </a:lnTo>
                <a:cubicBezTo>
                  <a:pt x="4001" y="206"/>
                  <a:pt x="3989" y="163"/>
                  <a:pt x="3967" y="125"/>
                </a:cubicBezTo>
                <a:cubicBezTo>
                  <a:pt x="3946" y="87"/>
                  <a:pt x="3914" y="55"/>
                  <a:pt x="3876" y="34"/>
                </a:cubicBezTo>
                <a:cubicBezTo>
                  <a:pt x="3838" y="12"/>
                  <a:pt x="3795" y="0"/>
                  <a:pt x="3751" y="0"/>
                </a:cubicBezTo>
                <a:lnTo>
                  <a:pt x="250" y="0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Actualité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340000" y="2700000"/>
            <a:ext cx="1440000" cy="540000"/>
          </a:xfrm>
          <a:custGeom>
            <a:avLst/>
            <a:gdLst/>
            <a:ahLst/>
            <a:rect l="0" t="0" r="r" b="b"/>
            <a:pathLst>
              <a:path w="40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3750" y="1501"/>
                </a:lnTo>
                <a:lnTo>
                  <a:pt x="3751" y="1501"/>
                </a:lnTo>
                <a:cubicBezTo>
                  <a:pt x="3795" y="1501"/>
                  <a:pt x="3838" y="1489"/>
                  <a:pt x="3876" y="1467"/>
                </a:cubicBezTo>
                <a:cubicBezTo>
                  <a:pt x="3914" y="1446"/>
                  <a:pt x="3946" y="1414"/>
                  <a:pt x="3967" y="1376"/>
                </a:cubicBezTo>
                <a:cubicBezTo>
                  <a:pt x="3989" y="1338"/>
                  <a:pt x="4001" y="1295"/>
                  <a:pt x="4001" y="1251"/>
                </a:cubicBezTo>
                <a:lnTo>
                  <a:pt x="4000" y="250"/>
                </a:lnTo>
                <a:lnTo>
                  <a:pt x="4001" y="250"/>
                </a:lnTo>
                <a:lnTo>
                  <a:pt x="4001" y="250"/>
                </a:lnTo>
                <a:cubicBezTo>
                  <a:pt x="4001" y="206"/>
                  <a:pt x="3989" y="163"/>
                  <a:pt x="3967" y="125"/>
                </a:cubicBezTo>
                <a:cubicBezTo>
                  <a:pt x="3946" y="87"/>
                  <a:pt x="3914" y="55"/>
                  <a:pt x="3876" y="34"/>
                </a:cubicBezTo>
                <a:cubicBezTo>
                  <a:pt x="3838" y="12"/>
                  <a:pt x="3795" y="0"/>
                  <a:pt x="3751" y="0"/>
                </a:cubicBezTo>
                <a:lnTo>
                  <a:pt x="250" y="0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Politique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4140000" y="2700000"/>
            <a:ext cx="1620000" cy="540000"/>
          </a:xfrm>
          <a:custGeom>
            <a:avLst/>
            <a:gdLst/>
            <a:ahLst/>
            <a:rect l="0" t="0" r="r" b="b"/>
            <a:pathLst>
              <a:path w="4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4250" y="1501"/>
                </a:lnTo>
                <a:lnTo>
                  <a:pt x="4251" y="1501"/>
                </a:lnTo>
                <a:cubicBezTo>
                  <a:pt x="4295" y="1501"/>
                  <a:pt x="4338" y="1489"/>
                  <a:pt x="4376" y="1467"/>
                </a:cubicBezTo>
                <a:cubicBezTo>
                  <a:pt x="4414" y="1446"/>
                  <a:pt x="4446" y="1414"/>
                  <a:pt x="4467" y="1376"/>
                </a:cubicBezTo>
                <a:cubicBezTo>
                  <a:pt x="4489" y="1338"/>
                  <a:pt x="4501" y="1295"/>
                  <a:pt x="4501" y="1251"/>
                </a:cubicBezTo>
                <a:lnTo>
                  <a:pt x="4501" y="250"/>
                </a:lnTo>
                <a:lnTo>
                  <a:pt x="4501" y="250"/>
                </a:lnTo>
                <a:lnTo>
                  <a:pt x="4501" y="250"/>
                </a:lnTo>
                <a:cubicBezTo>
                  <a:pt x="4501" y="206"/>
                  <a:pt x="4489" y="163"/>
                  <a:pt x="4467" y="125"/>
                </a:cubicBezTo>
                <a:cubicBezTo>
                  <a:pt x="4446" y="87"/>
                  <a:pt x="4414" y="55"/>
                  <a:pt x="4376" y="34"/>
                </a:cubicBezTo>
                <a:cubicBezTo>
                  <a:pt x="4338" y="12"/>
                  <a:pt x="4295" y="0"/>
                  <a:pt x="4251" y="0"/>
                </a:cubicBezTo>
                <a:lnTo>
                  <a:pt x="250" y="0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Economique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6120000" y="2700000"/>
            <a:ext cx="1620000" cy="540000"/>
          </a:xfrm>
          <a:custGeom>
            <a:avLst/>
            <a:gdLst/>
            <a:ahLst/>
            <a:rect l="0" t="0" r="r" b="b"/>
            <a:pathLst>
              <a:path w="45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4250" y="1501"/>
                </a:lnTo>
                <a:lnTo>
                  <a:pt x="4251" y="1501"/>
                </a:lnTo>
                <a:cubicBezTo>
                  <a:pt x="4295" y="1501"/>
                  <a:pt x="4338" y="1489"/>
                  <a:pt x="4376" y="1467"/>
                </a:cubicBezTo>
                <a:cubicBezTo>
                  <a:pt x="4414" y="1446"/>
                  <a:pt x="4446" y="1414"/>
                  <a:pt x="4467" y="1376"/>
                </a:cubicBezTo>
                <a:cubicBezTo>
                  <a:pt x="4489" y="1338"/>
                  <a:pt x="4501" y="1295"/>
                  <a:pt x="4501" y="1251"/>
                </a:cubicBezTo>
                <a:lnTo>
                  <a:pt x="4501" y="250"/>
                </a:lnTo>
                <a:lnTo>
                  <a:pt x="4501" y="250"/>
                </a:lnTo>
                <a:lnTo>
                  <a:pt x="4501" y="250"/>
                </a:lnTo>
                <a:cubicBezTo>
                  <a:pt x="4501" y="206"/>
                  <a:pt x="4489" y="163"/>
                  <a:pt x="4467" y="125"/>
                </a:cubicBezTo>
                <a:cubicBezTo>
                  <a:pt x="4446" y="87"/>
                  <a:pt x="4414" y="55"/>
                  <a:pt x="4376" y="34"/>
                </a:cubicBezTo>
                <a:cubicBezTo>
                  <a:pt x="4338" y="12"/>
                  <a:pt x="4295" y="0"/>
                  <a:pt x="4251" y="0"/>
                </a:cubicBezTo>
                <a:lnTo>
                  <a:pt x="250" y="0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Société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8280000" y="2700000"/>
            <a:ext cx="1440000" cy="540000"/>
          </a:xfrm>
          <a:custGeom>
            <a:avLst/>
            <a:gdLst/>
            <a:ahLst/>
            <a:rect l="0" t="0" r="r" b="b"/>
            <a:pathLst>
              <a:path w="4002" h="1502">
                <a:moveTo>
                  <a:pt x="250" y="0"/>
                </a:moveTo>
                <a:lnTo>
                  <a:pt x="250" y="0"/>
                </a:lnTo>
                <a:cubicBezTo>
                  <a:pt x="206" y="0"/>
                  <a:pt x="163" y="12"/>
                  <a:pt x="125" y="34"/>
                </a:cubicBezTo>
                <a:cubicBezTo>
                  <a:pt x="87" y="55"/>
                  <a:pt x="55" y="87"/>
                  <a:pt x="34" y="125"/>
                </a:cubicBezTo>
                <a:cubicBezTo>
                  <a:pt x="12" y="163"/>
                  <a:pt x="0" y="206"/>
                  <a:pt x="0" y="250"/>
                </a:cubicBezTo>
                <a:lnTo>
                  <a:pt x="0" y="1250"/>
                </a:lnTo>
                <a:lnTo>
                  <a:pt x="0" y="1251"/>
                </a:lnTo>
                <a:cubicBezTo>
                  <a:pt x="0" y="1295"/>
                  <a:pt x="12" y="1338"/>
                  <a:pt x="34" y="1376"/>
                </a:cubicBezTo>
                <a:cubicBezTo>
                  <a:pt x="55" y="1414"/>
                  <a:pt x="87" y="1446"/>
                  <a:pt x="125" y="1467"/>
                </a:cubicBezTo>
                <a:cubicBezTo>
                  <a:pt x="163" y="1489"/>
                  <a:pt x="206" y="1501"/>
                  <a:pt x="250" y="1501"/>
                </a:cubicBezTo>
                <a:lnTo>
                  <a:pt x="3750" y="1501"/>
                </a:lnTo>
                <a:lnTo>
                  <a:pt x="3751" y="1501"/>
                </a:lnTo>
                <a:cubicBezTo>
                  <a:pt x="3795" y="1501"/>
                  <a:pt x="3838" y="1489"/>
                  <a:pt x="3876" y="1467"/>
                </a:cubicBezTo>
                <a:cubicBezTo>
                  <a:pt x="3914" y="1446"/>
                  <a:pt x="3946" y="1414"/>
                  <a:pt x="3967" y="1376"/>
                </a:cubicBezTo>
                <a:cubicBezTo>
                  <a:pt x="3989" y="1338"/>
                  <a:pt x="4001" y="1295"/>
                  <a:pt x="4001" y="1251"/>
                </a:cubicBezTo>
                <a:lnTo>
                  <a:pt x="4000" y="250"/>
                </a:lnTo>
                <a:lnTo>
                  <a:pt x="4001" y="250"/>
                </a:lnTo>
                <a:lnTo>
                  <a:pt x="4001" y="250"/>
                </a:lnTo>
                <a:cubicBezTo>
                  <a:pt x="4001" y="206"/>
                  <a:pt x="3989" y="163"/>
                  <a:pt x="3967" y="125"/>
                </a:cubicBezTo>
                <a:cubicBezTo>
                  <a:pt x="3946" y="87"/>
                  <a:pt x="3914" y="55"/>
                  <a:pt x="3876" y="34"/>
                </a:cubicBezTo>
                <a:cubicBezTo>
                  <a:pt x="3838" y="12"/>
                  <a:pt x="3795" y="0"/>
                  <a:pt x="3751" y="0"/>
                </a:cubicBezTo>
                <a:lnTo>
                  <a:pt x="250" y="0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Sécurité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2022-10-01T12:22:20Z</dcterms:created>
  <dc:creator/>
  <dc:description/>
  <dc:language>fr-FR</dc:language>
  <cp:lastModifiedBy/>
  <dcterms:modified xsi:type="dcterms:W3CDTF">2022-10-01T12:36:06Z</dcterms:modified>
  <cp:revision>2</cp:revision>
  <dc:subject/>
  <dc:title>Bright Blue</dc:title>
</cp:coreProperties>
</file>