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84279" cy="13319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4"/>
            <a:ext cx="2065222" cy="9010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38687" y="4102487"/>
            <a:ext cx="6376478" cy="5435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8786" cy="460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449" y="3131821"/>
            <a:ext cx="15756155" cy="62051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2702" y="5070288"/>
            <a:ext cx="15746251" cy="18723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686924"/>
            <a:ext cx="16228006" cy="6769045"/>
            <a:chOff x="1049489" y="2686924"/>
            <a:chExt cx="16228006" cy="6769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9420" y="-671564"/>
              <a:ext cx="32456012" cy="135380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686924"/>
              <a:ext cx="16228006" cy="6769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299489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762" y="2842579"/>
            <a:ext cx="11422550" cy="6427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738544"/>
            <a:ext cx="16228006" cy="6957772"/>
            <a:chOff x="1049489" y="2738544"/>
            <a:chExt cx="16228006" cy="6957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8163" y="-713581"/>
              <a:ext cx="32456012" cy="13915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738544"/>
              <a:ext cx="16228006" cy="69577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09013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4573" y="2779725"/>
            <a:ext cx="12131371" cy="6920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71"/>
            <a:ext cx="11060592" cy="21443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614322" cy="1101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10635593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135" y="3174220"/>
            <a:ext cx="15611165" cy="5883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1"/>
            <a:ext cx="15745511" cy="5564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13996" y="5142857"/>
            <a:ext cx="3961206" cy="3818530"/>
            <a:chOff x="12813996" y="5142857"/>
            <a:chExt cx="3961206" cy="38185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3996" y="5142857"/>
              <a:ext cx="3961206" cy="3818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2259105" cy="6259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74" y="3088079"/>
            <a:ext cx="15526367" cy="63454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27358" y="5404957"/>
            <a:ext cx="6403692" cy="3894567"/>
            <a:chOff x="10527358" y="5404957"/>
            <a:chExt cx="6403692" cy="38945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7358" y="5404957"/>
              <a:ext cx="6403692" cy="3894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73" y="3088078"/>
            <a:ext cx="11194736" cy="6345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382" y="3044268"/>
            <a:ext cx="15704268" cy="6427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00972" cy="14479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021" y="3341343"/>
            <a:ext cx="7959039" cy="5564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2022-11-03T12:04:20Z</dcterms:created>
  <dcterms:modified xsi:type="dcterms:W3CDTF">2022-11-03T12:04:20Z</dcterms:modified>
</cp:coreProperties>
</file>