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113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05B8-306D-4749-A1E0-B1904FEDA1C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9F0B-A36A-4CE0-A30C-32F16FF87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0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05B8-306D-4749-A1E0-B1904FEDA1C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9F0B-A36A-4CE0-A30C-32F16FF87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3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05B8-306D-4749-A1E0-B1904FEDA1C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9F0B-A36A-4CE0-A30C-32F16FF87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4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05B8-306D-4749-A1E0-B1904FEDA1C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9F0B-A36A-4CE0-A30C-32F16FF87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6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05B8-306D-4749-A1E0-B1904FEDA1C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9F0B-A36A-4CE0-A30C-32F16FF87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7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05B8-306D-4749-A1E0-B1904FEDA1C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9F0B-A36A-4CE0-A30C-32F16FF87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0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05B8-306D-4749-A1E0-B1904FEDA1C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9F0B-A36A-4CE0-A30C-32F16FF87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05B8-306D-4749-A1E0-B1904FEDA1C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9F0B-A36A-4CE0-A30C-32F16FF87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1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05B8-306D-4749-A1E0-B1904FEDA1C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9F0B-A36A-4CE0-A30C-32F16FF87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6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05B8-306D-4749-A1E0-B1904FEDA1C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9F0B-A36A-4CE0-A30C-32F16FF87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0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05B8-306D-4749-A1E0-B1904FEDA1C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9F0B-A36A-4CE0-A30C-32F16FF87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8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05B8-306D-4749-A1E0-B1904FEDA1C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9F0B-A36A-4CE0-A30C-32F16FF87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1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61DD9404-A6E1-4455-2641-7B839E650644}"/>
              </a:ext>
            </a:extLst>
          </p:cNvPr>
          <p:cNvSpPr txBox="1">
            <a:spLocks/>
          </p:cNvSpPr>
          <p:nvPr/>
        </p:nvSpPr>
        <p:spPr>
          <a:xfrm>
            <a:off x="277104" y="221670"/>
            <a:ext cx="4605007" cy="54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tx1"/>
                </a:solidFill>
              </a:rPr>
              <a:t>일일 업무 및 보고서 자동화 프로그램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8001" y="806057"/>
            <a:ext cx="4594110" cy="4715988"/>
          </a:xfrm>
          <a:prstGeom prst="rect">
            <a:avLst/>
          </a:prstGeom>
          <a:noFill/>
          <a:ln w="25400">
            <a:solidFill>
              <a:srgbClr val="00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8001" y="806057"/>
            <a:ext cx="1952812" cy="359068"/>
          </a:xfrm>
          <a:prstGeom prst="rect">
            <a:avLst/>
          </a:prstGeom>
          <a:solidFill>
            <a:srgbClr val="009178"/>
          </a:solidFill>
          <a:ln>
            <a:solidFill>
              <a:srgbClr val="00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1. </a:t>
            </a:r>
            <a:r>
              <a:rPr lang="ko-KR" altLang="en-US" sz="1100" dirty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작성 보고서 요청사항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8001" y="5714725"/>
            <a:ext cx="4594110" cy="359068"/>
          </a:xfrm>
          <a:prstGeom prst="rect">
            <a:avLst/>
          </a:prstGeom>
          <a:noFill/>
          <a:ln w="25400">
            <a:solidFill>
              <a:srgbClr val="00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8001" y="5714725"/>
            <a:ext cx="1952812" cy="359068"/>
          </a:xfrm>
          <a:prstGeom prst="rect">
            <a:avLst/>
          </a:prstGeom>
          <a:solidFill>
            <a:srgbClr val="009178"/>
          </a:solidFill>
          <a:ln>
            <a:solidFill>
              <a:srgbClr val="00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2. </a:t>
            </a:r>
            <a:r>
              <a:rPr lang="ko-KR" altLang="en-US" sz="1100" dirty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파일 업로드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43650" y="833979"/>
            <a:ext cx="5326379" cy="5128282"/>
          </a:xfrm>
          <a:prstGeom prst="rect">
            <a:avLst/>
          </a:prstGeom>
          <a:noFill/>
          <a:ln w="25400">
            <a:solidFill>
              <a:srgbClr val="00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43650" y="828917"/>
            <a:ext cx="1952812" cy="359068"/>
          </a:xfrm>
          <a:prstGeom prst="rect">
            <a:avLst/>
          </a:prstGeom>
          <a:solidFill>
            <a:srgbClr val="009178"/>
          </a:solidFill>
          <a:ln>
            <a:solidFill>
              <a:srgbClr val="00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4. </a:t>
            </a:r>
            <a:r>
              <a:rPr lang="ko-KR" altLang="en-US" sz="1100" dirty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결과 보고서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47310" y="3267317"/>
            <a:ext cx="910590" cy="359068"/>
          </a:xfrm>
          <a:prstGeom prst="rect">
            <a:avLst/>
          </a:prstGeom>
          <a:solidFill>
            <a:srgbClr val="009178"/>
          </a:solidFill>
          <a:ln>
            <a:solidFill>
              <a:srgbClr val="00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3, </a:t>
            </a:r>
            <a:r>
              <a:rPr lang="ko-KR" altLang="en-US" sz="1100" dirty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실 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7104" y="6240181"/>
            <a:ext cx="4594110" cy="359068"/>
          </a:xfrm>
          <a:prstGeom prst="rect">
            <a:avLst/>
          </a:prstGeom>
          <a:noFill/>
          <a:ln w="25400">
            <a:solidFill>
              <a:srgbClr val="00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04" y="6240181"/>
            <a:ext cx="1952812" cy="359068"/>
          </a:xfrm>
          <a:prstGeom prst="rect">
            <a:avLst/>
          </a:prstGeom>
          <a:solidFill>
            <a:srgbClr val="009178"/>
          </a:solidFill>
          <a:ln>
            <a:solidFill>
              <a:srgbClr val="00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5. </a:t>
            </a:r>
            <a:r>
              <a:rPr lang="ko-KR" altLang="en-US" sz="1100" dirty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참고 템플릿 미리보기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38177" y="6232681"/>
            <a:ext cx="1952812" cy="359068"/>
          </a:xfrm>
          <a:prstGeom prst="rect">
            <a:avLst/>
          </a:prstGeom>
          <a:solidFill>
            <a:srgbClr val="009178"/>
          </a:solidFill>
          <a:ln>
            <a:solidFill>
              <a:srgbClr val="00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6. </a:t>
            </a:r>
            <a:r>
              <a:rPr lang="ko-KR" altLang="en-US" sz="1100" dirty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5BE09E-6017-A39D-332A-1DF0006A75C2}"/>
              </a:ext>
            </a:extLst>
          </p:cNvPr>
          <p:cNvSpPr/>
          <p:nvPr/>
        </p:nvSpPr>
        <p:spPr>
          <a:xfrm>
            <a:off x="401692" y="1503664"/>
            <a:ext cx="4366727" cy="1646042"/>
          </a:xfrm>
          <a:prstGeom prst="roundRect">
            <a:avLst>
              <a:gd name="adj" fmla="val 5349"/>
            </a:avLst>
          </a:prstGeom>
          <a:solidFill>
            <a:srgbClr val="CC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74CAC79-14BA-A733-3F43-5867C0095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67116"/>
              </p:ext>
            </p:extLst>
          </p:nvPr>
        </p:nvGraphicFramePr>
        <p:xfrm>
          <a:off x="553056" y="1918272"/>
          <a:ext cx="4064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17">
                  <a:extLst>
                    <a:ext uri="{9D8B030D-6E8A-4147-A177-3AD203B41FA5}">
                      <a16:colId xmlns:a16="http://schemas.microsoft.com/office/drawing/2014/main" val="1433260615"/>
                    </a:ext>
                  </a:extLst>
                </a:gridCol>
                <a:gridCol w="3040183">
                  <a:extLst>
                    <a:ext uri="{9D8B030D-6E8A-4147-A177-3AD203B41FA5}">
                      <a16:colId xmlns:a16="http://schemas.microsoft.com/office/drawing/2014/main" val="4074372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588053"/>
                  </a:ext>
                </a:extLst>
              </a:tr>
              <a:tr h="25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7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1971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B183A34-DC28-A0F6-EAB6-4428E0CC3EAE}"/>
              </a:ext>
            </a:extLst>
          </p:cNvPr>
          <p:cNvSpPr/>
          <p:nvPr/>
        </p:nvSpPr>
        <p:spPr>
          <a:xfrm>
            <a:off x="521971" y="1623527"/>
            <a:ext cx="177825" cy="177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9E194-6993-409B-9872-49892204A5D1}"/>
              </a:ext>
            </a:extLst>
          </p:cNvPr>
          <p:cNvSpPr txBox="1"/>
          <p:nvPr/>
        </p:nvSpPr>
        <p:spPr>
          <a:xfrm>
            <a:off x="735133" y="15272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B2DD3D-BB55-42AB-006B-0BEE3376ADD1}"/>
              </a:ext>
            </a:extLst>
          </p:cNvPr>
          <p:cNvSpPr/>
          <p:nvPr/>
        </p:nvSpPr>
        <p:spPr>
          <a:xfrm>
            <a:off x="1670656" y="1971059"/>
            <a:ext cx="2864498" cy="253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titleValue1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9BD62D-497C-740C-415F-2BA7CA481BF3}"/>
              </a:ext>
            </a:extLst>
          </p:cNvPr>
          <p:cNvSpPr/>
          <p:nvPr/>
        </p:nvSpPr>
        <p:spPr>
          <a:xfrm>
            <a:off x="1673765" y="2338069"/>
            <a:ext cx="2864498" cy="253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requestValue1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CE1D7FB-85C9-DA63-66B0-A0267EAB832A}"/>
              </a:ext>
            </a:extLst>
          </p:cNvPr>
          <p:cNvSpPr/>
          <p:nvPr/>
        </p:nvSpPr>
        <p:spPr>
          <a:xfrm>
            <a:off x="1658776" y="2747138"/>
            <a:ext cx="783771" cy="2219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선택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7AC116-CE61-3747-C67F-BC437F864B09}"/>
              </a:ext>
            </a:extLst>
          </p:cNvPr>
          <p:cNvSpPr/>
          <p:nvPr/>
        </p:nvSpPr>
        <p:spPr>
          <a:xfrm>
            <a:off x="2475514" y="2723267"/>
            <a:ext cx="2090057" cy="253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filePath1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1769AB3-0235-9217-39B7-184F076C3129}"/>
              </a:ext>
            </a:extLst>
          </p:cNvPr>
          <p:cNvSpPr/>
          <p:nvPr/>
        </p:nvSpPr>
        <p:spPr>
          <a:xfrm>
            <a:off x="401692" y="3280285"/>
            <a:ext cx="4366727" cy="1646042"/>
          </a:xfrm>
          <a:prstGeom prst="roundRect">
            <a:avLst>
              <a:gd name="adj" fmla="val 5349"/>
            </a:avLst>
          </a:prstGeom>
          <a:solidFill>
            <a:srgbClr val="CC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EF7215B-4F23-8A65-1ED2-CB3AEFC40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89637"/>
              </p:ext>
            </p:extLst>
          </p:nvPr>
        </p:nvGraphicFramePr>
        <p:xfrm>
          <a:off x="553056" y="3694893"/>
          <a:ext cx="4064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17">
                  <a:extLst>
                    <a:ext uri="{9D8B030D-6E8A-4147-A177-3AD203B41FA5}">
                      <a16:colId xmlns:a16="http://schemas.microsoft.com/office/drawing/2014/main" val="1433260615"/>
                    </a:ext>
                  </a:extLst>
                </a:gridCol>
                <a:gridCol w="3040183">
                  <a:extLst>
                    <a:ext uri="{9D8B030D-6E8A-4147-A177-3AD203B41FA5}">
                      <a16:colId xmlns:a16="http://schemas.microsoft.com/office/drawing/2014/main" val="4074372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588053"/>
                  </a:ext>
                </a:extLst>
              </a:tr>
              <a:tr h="25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7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19716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3C8E2D-F2F8-CD71-10E2-CBFF97A9E991}"/>
              </a:ext>
            </a:extLst>
          </p:cNvPr>
          <p:cNvSpPr/>
          <p:nvPr/>
        </p:nvSpPr>
        <p:spPr>
          <a:xfrm>
            <a:off x="521971" y="3400148"/>
            <a:ext cx="177825" cy="177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916FB9-7B0F-803A-9C31-96CF3CBB80FA}"/>
              </a:ext>
            </a:extLst>
          </p:cNvPr>
          <p:cNvSpPr txBox="1"/>
          <p:nvPr/>
        </p:nvSpPr>
        <p:spPr>
          <a:xfrm>
            <a:off x="735133" y="33038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3EEB03-A1D4-74C8-4136-D6F24D86ED93}"/>
              </a:ext>
            </a:extLst>
          </p:cNvPr>
          <p:cNvSpPr/>
          <p:nvPr/>
        </p:nvSpPr>
        <p:spPr>
          <a:xfrm>
            <a:off x="1670656" y="3747680"/>
            <a:ext cx="2864498" cy="253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titleValue2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C658C2-6D58-9108-24DE-D626C5A834F7}"/>
              </a:ext>
            </a:extLst>
          </p:cNvPr>
          <p:cNvSpPr/>
          <p:nvPr/>
        </p:nvSpPr>
        <p:spPr>
          <a:xfrm>
            <a:off x="1673765" y="4114690"/>
            <a:ext cx="2864498" cy="253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requestValue2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255129C-F0FE-CAF1-FBAA-D72B5BD00217}"/>
              </a:ext>
            </a:extLst>
          </p:cNvPr>
          <p:cNvSpPr/>
          <p:nvPr/>
        </p:nvSpPr>
        <p:spPr>
          <a:xfrm>
            <a:off x="1658776" y="4523759"/>
            <a:ext cx="783771" cy="2219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21300D-09D0-2D52-A7B6-D494CDB459A9}"/>
              </a:ext>
            </a:extLst>
          </p:cNvPr>
          <p:cNvSpPr/>
          <p:nvPr/>
        </p:nvSpPr>
        <p:spPr>
          <a:xfrm>
            <a:off x="2475514" y="4499888"/>
            <a:ext cx="2090057" cy="253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filePath2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F9D6C8B-C0C9-26F6-FEEA-D5DC53F9A065}"/>
              </a:ext>
            </a:extLst>
          </p:cNvPr>
          <p:cNvSpPr/>
          <p:nvPr/>
        </p:nvSpPr>
        <p:spPr>
          <a:xfrm>
            <a:off x="1617654" y="5218921"/>
            <a:ext cx="783771" cy="2219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</a:rPr>
              <a:t>헹추가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CFB506E-7E13-F212-9899-25D06233A18B}"/>
              </a:ext>
            </a:extLst>
          </p:cNvPr>
          <p:cNvSpPr/>
          <p:nvPr/>
        </p:nvSpPr>
        <p:spPr>
          <a:xfrm>
            <a:off x="3132195" y="5193681"/>
            <a:ext cx="783771" cy="2219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</a:rPr>
              <a:t>행삭제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7F63201-4846-0B52-ABAE-E5951D2593C4}"/>
              </a:ext>
            </a:extLst>
          </p:cNvPr>
          <p:cNvCxnSpPr/>
          <p:nvPr/>
        </p:nvCxnSpPr>
        <p:spPr>
          <a:xfrm>
            <a:off x="277104" y="5113222"/>
            <a:ext cx="46050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4E70FBB-3D5F-EEE1-2C02-22B18F6B0132}"/>
              </a:ext>
            </a:extLst>
          </p:cNvPr>
          <p:cNvSpPr/>
          <p:nvPr/>
        </p:nvSpPr>
        <p:spPr>
          <a:xfrm>
            <a:off x="2357405" y="6308751"/>
            <a:ext cx="783771" cy="2219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선택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A900B7-CED4-DD50-67DC-731FE4D1A824}"/>
              </a:ext>
            </a:extLst>
          </p:cNvPr>
          <p:cNvSpPr/>
          <p:nvPr/>
        </p:nvSpPr>
        <p:spPr>
          <a:xfrm>
            <a:off x="3141176" y="6285470"/>
            <a:ext cx="1627243" cy="253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Template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31B14A-76C0-FBDB-441D-78B0BAD91E00}"/>
              </a:ext>
            </a:extLst>
          </p:cNvPr>
          <p:cNvSpPr/>
          <p:nvPr/>
        </p:nvSpPr>
        <p:spPr>
          <a:xfrm>
            <a:off x="9287397" y="6232681"/>
            <a:ext cx="1952812" cy="359068"/>
          </a:xfrm>
          <a:prstGeom prst="rect">
            <a:avLst/>
          </a:prstGeom>
          <a:solidFill>
            <a:srgbClr val="009178"/>
          </a:solidFill>
          <a:ln>
            <a:solidFill>
              <a:srgbClr val="00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7. </a:t>
            </a:r>
            <a:r>
              <a:rPr lang="ko-KR" altLang="en-US" sz="1100" dirty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불러오기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7CA2821-159D-E7FF-A3D0-15F1DA2E6883}"/>
              </a:ext>
            </a:extLst>
          </p:cNvPr>
          <p:cNvCxnSpPr>
            <a:cxnSpLocks/>
          </p:cNvCxnSpPr>
          <p:nvPr/>
        </p:nvCxnSpPr>
        <p:spPr>
          <a:xfrm>
            <a:off x="6343650" y="5522045"/>
            <a:ext cx="53263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8910964-6668-32E2-43F9-D6A3E9A5AF23}"/>
              </a:ext>
            </a:extLst>
          </p:cNvPr>
          <p:cNvSpPr/>
          <p:nvPr/>
        </p:nvSpPr>
        <p:spPr>
          <a:xfrm>
            <a:off x="6816203" y="5645894"/>
            <a:ext cx="783771" cy="2219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Exrport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F46550D-B2DA-AD4E-4A4C-B65F5F4ADEB0}"/>
              </a:ext>
            </a:extLst>
          </p:cNvPr>
          <p:cNvSpPr/>
          <p:nvPr/>
        </p:nvSpPr>
        <p:spPr>
          <a:xfrm>
            <a:off x="6480290" y="1458405"/>
            <a:ext cx="4976577" cy="3793220"/>
          </a:xfrm>
          <a:prstGeom prst="roundRect">
            <a:avLst>
              <a:gd name="adj" fmla="val 2889"/>
            </a:avLst>
          </a:prstGeom>
          <a:solidFill>
            <a:srgbClr val="CC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31127D-8F45-FA3D-6EC7-18A5AB9A4A76}"/>
              </a:ext>
            </a:extLst>
          </p:cNvPr>
          <p:cNvSpPr txBox="1"/>
          <p:nvPr/>
        </p:nvSpPr>
        <p:spPr>
          <a:xfrm>
            <a:off x="6612348" y="1627745"/>
            <a:ext cx="213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제목</a:t>
            </a:r>
            <a:r>
              <a:rPr lang="en-US" altLang="ko-KR" dirty="0"/>
              <a:t>(titleValue1)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9D89E7-3CA0-625D-A515-F9CD2155B00C}"/>
              </a:ext>
            </a:extLst>
          </p:cNvPr>
          <p:cNvSpPr/>
          <p:nvPr/>
        </p:nvSpPr>
        <p:spPr>
          <a:xfrm>
            <a:off x="6816203" y="2097804"/>
            <a:ext cx="4343209" cy="105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LLM</a:t>
            </a:r>
            <a:r>
              <a:rPr lang="ko-KR" altLang="en-US" dirty="0">
                <a:solidFill>
                  <a:schemeClr val="tx1"/>
                </a:solidFill>
              </a:rPr>
              <a:t> 응답 결과 값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92E1AD-0B30-194B-79FA-D09D128D07BB}"/>
              </a:ext>
            </a:extLst>
          </p:cNvPr>
          <p:cNvSpPr txBox="1"/>
          <p:nvPr/>
        </p:nvSpPr>
        <p:spPr>
          <a:xfrm>
            <a:off x="6606127" y="3347690"/>
            <a:ext cx="213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제목</a:t>
            </a:r>
            <a:r>
              <a:rPr lang="en-US" altLang="ko-KR" dirty="0"/>
              <a:t>(titleValue2)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B601F5-7FE4-EF94-62BE-BAC71D4D35FD}"/>
              </a:ext>
            </a:extLst>
          </p:cNvPr>
          <p:cNvSpPr/>
          <p:nvPr/>
        </p:nvSpPr>
        <p:spPr>
          <a:xfrm>
            <a:off x="6809982" y="3817749"/>
            <a:ext cx="4343209" cy="105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LLM</a:t>
            </a:r>
            <a:r>
              <a:rPr lang="ko-KR" altLang="en-US" dirty="0">
                <a:solidFill>
                  <a:schemeClr val="tx1"/>
                </a:solidFill>
              </a:rPr>
              <a:t> 응답 결과 값</a:t>
            </a:r>
          </a:p>
        </p:txBody>
      </p:sp>
    </p:spTree>
    <p:extLst>
      <p:ext uri="{BB962C8B-B14F-4D97-AF65-F5344CB8AC3E}">
        <p14:creationId xmlns:p14="http://schemas.microsoft.com/office/powerpoint/2010/main" val="284014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77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하나2.0 M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WIN10 1809 LTSC</dc:creator>
  <cp:lastModifiedBy>고종현 고종현</cp:lastModifiedBy>
  <cp:revision>6</cp:revision>
  <dcterms:created xsi:type="dcterms:W3CDTF">2024-09-13T08:42:38Z</dcterms:created>
  <dcterms:modified xsi:type="dcterms:W3CDTF">2024-09-26T15:42:54Z</dcterms:modified>
</cp:coreProperties>
</file>