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ubik ExtraBold"/>
      <p:bold r:id="rId26"/>
      <p:boldItalic r:id="rId27"/>
    </p:embeddedFont>
    <p:embeddedFont>
      <p:font typeface="Rubik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oryn Besleag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ubikExtraBold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Rubik-regular.fntdata"/><Relationship Id="rId27" Type="http://schemas.openxmlformats.org/officeDocument/2006/relationships/font" Target="fonts/Rubik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4T18:37:31.486">
    <p:pos x="6000" y="0"/>
    <p:text>treb de pus in chenar pentru a arata ca e un singur modul si de aratat intrarile si iesirile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ea99e6fb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ea99e6fb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cbfbd96a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cbfbd96a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bfbd96a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bfbd96a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cbfbd96a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cbfbd96a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9872e9107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9872e9107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cbfbd96a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cbfbd96a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94cfe30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94cfe30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872e9107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872e9107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9872e910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9872e910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cc18b29d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cc18b29d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cc18b29d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cc18b29d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cbfbd96a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cbfbd96a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872e9107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9872e9107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cbfbd96a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cbfbd96a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cbfbd96a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cbfbd96a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57756" y="946300"/>
            <a:ext cx="6028500" cy="27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57675" y="3737025"/>
            <a:ext cx="6028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54551" y="-1001106"/>
            <a:ext cx="9766571" cy="6229135"/>
            <a:chOff x="-254551" y="-1001106"/>
            <a:chExt cx="9766571" cy="6229135"/>
          </a:xfrm>
        </p:grpSpPr>
        <p:grpSp>
          <p:nvGrpSpPr>
            <p:cNvPr id="12" name="Google Shape;12;p2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flipH="1" rot="5400000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hasCustomPrompt="1" type="title"/>
          </p:nvPr>
        </p:nvSpPr>
        <p:spPr>
          <a:xfrm>
            <a:off x="1969375" y="1776450"/>
            <a:ext cx="52053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56" name="Google Shape;256;p11"/>
          <p:cNvSpPr txBox="1"/>
          <p:nvPr>
            <p:ph idx="1" type="subTitle"/>
          </p:nvPr>
        </p:nvSpPr>
        <p:spPr>
          <a:xfrm>
            <a:off x="1969325" y="3003750"/>
            <a:ext cx="5205300" cy="3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7" name="Google Shape;257;p11"/>
          <p:cNvGrpSpPr/>
          <p:nvPr/>
        </p:nvGrpSpPr>
        <p:grpSpPr>
          <a:xfrm>
            <a:off x="-254551" y="-1001106"/>
            <a:ext cx="9766571" cy="6229135"/>
            <a:chOff x="-254551" y="-1001106"/>
            <a:chExt cx="9766571" cy="6229135"/>
          </a:xfrm>
        </p:grpSpPr>
        <p:grpSp>
          <p:nvGrpSpPr>
            <p:cNvPr id="258" name="Google Shape;258;p11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259" name="Google Shape;259;p11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262" name="Google Shape;262;p11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11"/>
            <p:cNvGrpSpPr/>
            <p:nvPr/>
          </p:nvGrpSpPr>
          <p:grpSpPr>
            <a:xfrm flipH="1" rot="5400000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276" name="Google Shape;276;p11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13"/>
          <p:cNvSpPr txBox="1"/>
          <p:nvPr>
            <p:ph idx="2" type="title"/>
          </p:nvPr>
        </p:nvSpPr>
        <p:spPr>
          <a:xfrm>
            <a:off x="2091292" y="15446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idx="3" type="title"/>
          </p:nvPr>
        </p:nvSpPr>
        <p:spPr>
          <a:xfrm>
            <a:off x="5454017" y="15446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1" type="subTitle"/>
          </p:nvPr>
        </p:nvSpPr>
        <p:spPr>
          <a:xfrm>
            <a:off x="2091294" y="22442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idx="4" type="subTitle"/>
          </p:nvPr>
        </p:nvSpPr>
        <p:spPr>
          <a:xfrm>
            <a:off x="5454019" y="22442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13"/>
          <p:cNvSpPr txBox="1"/>
          <p:nvPr>
            <p:ph idx="5" type="title"/>
          </p:nvPr>
        </p:nvSpPr>
        <p:spPr>
          <a:xfrm>
            <a:off x="2091292" y="30691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6" type="title"/>
          </p:nvPr>
        </p:nvSpPr>
        <p:spPr>
          <a:xfrm>
            <a:off x="5454017" y="30691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3"/>
          <p:cNvSpPr txBox="1"/>
          <p:nvPr>
            <p:ph idx="7" type="subTitle"/>
          </p:nvPr>
        </p:nvSpPr>
        <p:spPr>
          <a:xfrm>
            <a:off x="2091321" y="37687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4" name="Google Shape;304;p13"/>
          <p:cNvSpPr txBox="1"/>
          <p:nvPr>
            <p:ph idx="8" type="subTitle"/>
          </p:nvPr>
        </p:nvSpPr>
        <p:spPr>
          <a:xfrm>
            <a:off x="5454023" y="37687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hasCustomPrompt="1" idx="9" type="title"/>
          </p:nvPr>
        </p:nvSpPr>
        <p:spPr>
          <a:xfrm>
            <a:off x="1275877" y="16821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/>
          <p:nvPr>
            <p:ph hasCustomPrompt="1" idx="13" type="title"/>
          </p:nvPr>
        </p:nvSpPr>
        <p:spPr>
          <a:xfrm>
            <a:off x="1275877" y="3209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14" type="title"/>
          </p:nvPr>
        </p:nvSpPr>
        <p:spPr>
          <a:xfrm>
            <a:off x="4638727" y="16821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hasCustomPrompt="1" idx="15" type="title"/>
          </p:nvPr>
        </p:nvSpPr>
        <p:spPr>
          <a:xfrm>
            <a:off x="4638727" y="3209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09" name="Google Shape;309;p13"/>
          <p:cNvGrpSpPr/>
          <p:nvPr/>
        </p:nvGrpSpPr>
        <p:grpSpPr>
          <a:xfrm>
            <a:off x="111321" y="61353"/>
            <a:ext cx="9523373" cy="6623510"/>
            <a:chOff x="111321" y="61353"/>
            <a:chExt cx="9523373" cy="6623510"/>
          </a:xfrm>
        </p:grpSpPr>
        <p:grpSp>
          <p:nvGrpSpPr>
            <p:cNvPr id="310" name="Google Shape;310;p13"/>
            <p:cNvGrpSpPr/>
            <p:nvPr/>
          </p:nvGrpSpPr>
          <p:grpSpPr>
            <a:xfrm rot="-5400000">
              <a:off x="-483568" y="4516047"/>
              <a:ext cx="2763704" cy="1573926"/>
              <a:chOff x="3053520" y="3750120"/>
              <a:chExt cx="3864240" cy="2200680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6114240" y="4206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976360" y="4068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838480" y="393084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3" y="207"/>
                    </a:moveTo>
                    <a:cubicBezTo>
                      <a:pt x="160" y="207"/>
                      <a:pt x="207" y="161"/>
                      <a:pt x="207" y="104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1"/>
                      <a:pt x="47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4583880" y="3888000"/>
                <a:ext cx="1509840" cy="1215720"/>
              </a:xfrm>
              <a:custGeom>
                <a:rect b="b" l="l" r="r" t="t"/>
                <a:pathLst>
                  <a:path extrusionOk="0" h="3377" w="4194">
                    <a:moveTo>
                      <a:pt x="3971" y="463"/>
                    </a:moveTo>
                    <a:cubicBezTo>
                      <a:pt x="4050" y="463"/>
                      <a:pt x="4113" y="527"/>
                      <a:pt x="4113" y="605"/>
                    </a:cubicBezTo>
                    <a:cubicBezTo>
                      <a:pt x="4113" y="684"/>
                      <a:pt x="4050" y="747"/>
                      <a:pt x="3971" y="747"/>
                    </a:cubicBezTo>
                    <a:cubicBezTo>
                      <a:pt x="3893" y="747"/>
                      <a:pt x="3829" y="684"/>
                      <a:pt x="3829" y="605"/>
                    </a:cubicBezTo>
                    <a:cubicBezTo>
                      <a:pt x="3829" y="527"/>
                      <a:pt x="3893" y="463"/>
                      <a:pt x="3971" y="463"/>
                    </a:cubicBezTo>
                    <a:moveTo>
                      <a:pt x="3588" y="80"/>
                    </a:moveTo>
                    <a:cubicBezTo>
                      <a:pt x="3667" y="80"/>
                      <a:pt x="3731" y="144"/>
                      <a:pt x="3731" y="223"/>
                    </a:cubicBezTo>
                    <a:cubicBezTo>
                      <a:pt x="3731" y="301"/>
                      <a:pt x="3667" y="365"/>
                      <a:pt x="3588" y="365"/>
                    </a:cubicBezTo>
                    <a:cubicBezTo>
                      <a:pt x="3510" y="365"/>
                      <a:pt x="3446" y="301"/>
                      <a:pt x="3446" y="223"/>
                    </a:cubicBezTo>
                    <a:cubicBezTo>
                      <a:pt x="3446" y="144"/>
                      <a:pt x="3510" y="80"/>
                      <a:pt x="3588" y="80"/>
                    </a:cubicBezTo>
                    <a:moveTo>
                      <a:pt x="221" y="263"/>
                    </a:moveTo>
                    <a:lnTo>
                      <a:pt x="3370" y="263"/>
                    </a:lnTo>
                    <a:cubicBezTo>
                      <a:pt x="3389" y="367"/>
                      <a:pt x="3479" y="445"/>
                      <a:pt x="3588" y="445"/>
                    </a:cubicBezTo>
                    <a:cubicBezTo>
                      <a:pt x="3711" y="445"/>
                      <a:pt x="3811" y="345"/>
                      <a:pt x="3811" y="223"/>
                    </a:cubicBezTo>
                    <a:cubicBezTo>
                      <a:pt x="3811" y="100"/>
                      <a:pt x="3711" y="0"/>
                      <a:pt x="3588" y="0"/>
                    </a:cubicBezTo>
                    <a:cubicBezTo>
                      <a:pt x="3479" y="0"/>
                      <a:pt x="3389" y="79"/>
                      <a:pt x="3370" y="182"/>
                    </a:cubicBezTo>
                    <a:lnTo>
                      <a:pt x="205" y="182"/>
                    </a:lnTo>
                    <a:cubicBezTo>
                      <a:pt x="194" y="182"/>
                      <a:pt x="184" y="186"/>
                      <a:pt x="176" y="194"/>
                    </a:cubicBezTo>
                    <a:lnTo>
                      <a:pt x="11" y="359"/>
                    </a:lnTo>
                    <a:cubicBezTo>
                      <a:pt x="4" y="366"/>
                      <a:pt x="0" y="377"/>
                      <a:pt x="0" y="387"/>
                    </a:cubicBezTo>
                    <a:lnTo>
                      <a:pt x="0" y="3336"/>
                    </a:lnTo>
                    <a:cubicBezTo>
                      <a:pt x="0" y="3353"/>
                      <a:pt x="10" y="3368"/>
                      <a:pt x="25" y="3374"/>
                    </a:cubicBezTo>
                    <a:cubicBezTo>
                      <a:pt x="30" y="3376"/>
                      <a:pt x="35" y="3377"/>
                      <a:pt x="40" y="3377"/>
                    </a:cubicBezTo>
                    <a:cubicBezTo>
                      <a:pt x="51" y="3377"/>
                      <a:pt x="61" y="3372"/>
                      <a:pt x="69" y="3364"/>
                    </a:cubicBezTo>
                    <a:lnTo>
                      <a:pt x="452" y="2968"/>
                    </a:lnTo>
                    <a:cubicBezTo>
                      <a:pt x="459" y="2960"/>
                      <a:pt x="463" y="2950"/>
                      <a:pt x="463" y="2940"/>
                    </a:cubicBezTo>
                    <a:lnTo>
                      <a:pt x="463" y="787"/>
                    </a:lnTo>
                    <a:lnTo>
                      <a:pt x="604" y="646"/>
                    </a:lnTo>
                    <a:lnTo>
                      <a:pt x="3752" y="646"/>
                    </a:lnTo>
                    <a:cubicBezTo>
                      <a:pt x="3771" y="749"/>
                      <a:pt x="3862" y="828"/>
                      <a:pt x="3971" y="828"/>
                    </a:cubicBezTo>
                    <a:cubicBezTo>
                      <a:pt x="4094" y="828"/>
                      <a:pt x="4194" y="728"/>
                      <a:pt x="4194" y="605"/>
                    </a:cubicBezTo>
                    <a:cubicBezTo>
                      <a:pt x="4194" y="482"/>
                      <a:pt x="4094" y="382"/>
                      <a:pt x="3971" y="382"/>
                    </a:cubicBezTo>
                    <a:cubicBezTo>
                      <a:pt x="3862" y="382"/>
                      <a:pt x="3771" y="461"/>
                      <a:pt x="3752" y="565"/>
                    </a:cubicBezTo>
                    <a:lnTo>
                      <a:pt x="587" y="565"/>
                    </a:lnTo>
                    <a:cubicBezTo>
                      <a:pt x="577" y="565"/>
                      <a:pt x="567" y="569"/>
                      <a:pt x="559" y="577"/>
                    </a:cubicBezTo>
                    <a:lnTo>
                      <a:pt x="394" y="742"/>
                    </a:lnTo>
                    <a:cubicBezTo>
                      <a:pt x="387" y="749"/>
                      <a:pt x="382" y="759"/>
                      <a:pt x="382" y="770"/>
                    </a:cubicBezTo>
                    <a:lnTo>
                      <a:pt x="382" y="2924"/>
                    </a:lnTo>
                    <a:lnTo>
                      <a:pt x="80" y="3237"/>
                    </a:lnTo>
                    <a:lnTo>
                      <a:pt x="80" y="404"/>
                    </a:lnTo>
                    <a:lnTo>
                      <a:pt x="221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5700960" y="3793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3809160" y="3750120"/>
                <a:ext cx="2422440" cy="1451880"/>
              </a:xfrm>
              <a:custGeom>
                <a:rect b="b" l="l" r="r" t="t"/>
                <a:pathLst>
                  <a:path extrusionOk="0" h="4033" w="6729">
                    <a:moveTo>
                      <a:pt x="5358" y="81"/>
                    </a:moveTo>
                    <a:cubicBezTo>
                      <a:pt x="5436" y="81"/>
                      <a:pt x="5500" y="144"/>
                      <a:pt x="5500" y="223"/>
                    </a:cubicBezTo>
                    <a:cubicBezTo>
                      <a:pt x="5500" y="301"/>
                      <a:pt x="5436" y="365"/>
                      <a:pt x="5358" y="365"/>
                    </a:cubicBezTo>
                    <a:cubicBezTo>
                      <a:pt x="5279" y="365"/>
                      <a:pt x="5216" y="301"/>
                      <a:pt x="5216" y="223"/>
                    </a:cubicBezTo>
                    <a:cubicBezTo>
                      <a:pt x="5216" y="144"/>
                      <a:pt x="5279" y="81"/>
                      <a:pt x="5358" y="81"/>
                    </a:cubicBezTo>
                    <a:moveTo>
                      <a:pt x="6506" y="1229"/>
                    </a:moveTo>
                    <a:cubicBezTo>
                      <a:pt x="6584" y="1229"/>
                      <a:pt x="6648" y="1293"/>
                      <a:pt x="6648" y="1371"/>
                    </a:cubicBezTo>
                    <a:cubicBezTo>
                      <a:pt x="6648" y="1449"/>
                      <a:pt x="6584" y="1513"/>
                      <a:pt x="6506" y="1513"/>
                    </a:cubicBezTo>
                    <a:cubicBezTo>
                      <a:pt x="6428" y="1513"/>
                      <a:pt x="6364" y="1449"/>
                      <a:pt x="6364" y="1371"/>
                    </a:cubicBezTo>
                    <a:cubicBezTo>
                      <a:pt x="6364" y="1293"/>
                      <a:pt x="6428" y="1229"/>
                      <a:pt x="6506" y="1229"/>
                    </a:cubicBezTo>
                    <a:moveTo>
                      <a:pt x="1946" y="194"/>
                    </a:moveTo>
                    <a:lnTo>
                      <a:pt x="1781" y="359"/>
                    </a:lnTo>
                    <a:cubicBezTo>
                      <a:pt x="1773" y="367"/>
                      <a:pt x="1769" y="377"/>
                      <a:pt x="1769" y="388"/>
                    </a:cubicBezTo>
                    <a:lnTo>
                      <a:pt x="1769" y="3673"/>
                    </a:lnTo>
                    <a:lnTo>
                      <a:pt x="320" y="3673"/>
                    </a:lnTo>
                    <a:cubicBezTo>
                      <a:pt x="309" y="3673"/>
                      <a:pt x="299" y="3677"/>
                      <a:pt x="291" y="3685"/>
                    </a:cubicBezTo>
                    <a:lnTo>
                      <a:pt x="12" y="3964"/>
                    </a:lnTo>
                    <a:cubicBezTo>
                      <a:pt x="1" y="3975"/>
                      <a:pt x="-3" y="3993"/>
                      <a:pt x="4" y="4008"/>
                    </a:cubicBezTo>
                    <a:cubicBezTo>
                      <a:pt x="10" y="4023"/>
                      <a:pt x="25" y="4033"/>
                      <a:pt x="41" y="4033"/>
                    </a:cubicBezTo>
                    <a:lnTo>
                      <a:pt x="2390" y="4033"/>
                    </a:lnTo>
                    <a:cubicBezTo>
                      <a:pt x="2400" y="4033"/>
                      <a:pt x="2410" y="4028"/>
                      <a:pt x="2418" y="4021"/>
                    </a:cubicBezTo>
                    <a:lnTo>
                      <a:pt x="2986" y="3453"/>
                    </a:lnTo>
                    <a:cubicBezTo>
                      <a:pt x="2987" y="3452"/>
                      <a:pt x="2987" y="3450"/>
                      <a:pt x="2988" y="3449"/>
                    </a:cubicBezTo>
                    <a:cubicBezTo>
                      <a:pt x="2991" y="3446"/>
                      <a:pt x="2993" y="3443"/>
                      <a:pt x="2995" y="3440"/>
                    </a:cubicBezTo>
                    <a:cubicBezTo>
                      <a:pt x="2997" y="3435"/>
                      <a:pt x="2998" y="3430"/>
                      <a:pt x="2998" y="3424"/>
                    </a:cubicBezTo>
                    <a:lnTo>
                      <a:pt x="2998" y="1553"/>
                    </a:lnTo>
                    <a:lnTo>
                      <a:pt x="3139" y="1411"/>
                    </a:lnTo>
                    <a:lnTo>
                      <a:pt x="6287" y="1411"/>
                    </a:lnTo>
                    <a:cubicBezTo>
                      <a:pt x="6306" y="1515"/>
                      <a:pt x="6397" y="1594"/>
                      <a:pt x="6506" y="1594"/>
                    </a:cubicBezTo>
                    <a:cubicBezTo>
                      <a:pt x="6629" y="1594"/>
                      <a:pt x="6729" y="1494"/>
                      <a:pt x="6729" y="1371"/>
                    </a:cubicBezTo>
                    <a:cubicBezTo>
                      <a:pt x="6729" y="1248"/>
                      <a:pt x="6629" y="1148"/>
                      <a:pt x="6506" y="1148"/>
                    </a:cubicBezTo>
                    <a:cubicBezTo>
                      <a:pt x="6397" y="1148"/>
                      <a:pt x="6306" y="1227"/>
                      <a:pt x="6287" y="1331"/>
                    </a:cubicBezTo>
                    <a:lnTo>
                      <a:pt x="3105" y="1331"/>
                    </a:lnTo>
                    <a:lnTo>
                      <a:pt x="2917" y="1519"/>
                    </a:lnTo>
                    <a:lnTo>
                      <a:pt x="2917" y="3408"/>
                    </a:lnTo>
                    <a:lnTo>
                      <a:pt x="2373" y="3952"/>
                    </a:lnTo>
                    <a:lnTo>
                      <a:pt x="138" y="3952"/>
                    </a:lnTo>
                    <a:lnTo>
                      <a:pt x="336" y="3754"/>
                    </a:lnTo>
                    <a:lnTo>
                      <a:pt x="1809" y="3754"/>
                    </a:lnTo>
                    <a:cubicBezTo>
                      <a:pt x="1832" y="3754"/>
                      <a:pt x="1850" y="3736"/>
                      <a:pt x="1850" y="3713"/>
                    </a:cubicBezTo>
                    <a:lnTo>
                      <a:pt x="1850" y="404"/>
                    </a:lnTo>
                    <a:lnTo>
                      <a:pt x="1991" y="263"/>
                    </a:lnTo>
                    <a:lnTo>
                      <a:pt x="5139" y="263"/>
                    </a:lnTo>
                    <a:cubicBezTo>
                      <a:pt x="5158" y="367"/>
                      <a:pt x="5249" y="446"/>
                      <a:pt x="5358" y="446"/>
                    </a:cubicBezTo>
                    <a:cubicBezTo>
                      <a:pt x="5481" y="446"/>
                      <a:pt x="5581" y="346"/>
                      <a:pt x="5581" y="223"/>
                    </a:cubicBezTo>
                    <a:cubicBezTo>
                      <a:pt x="5581" y="100"/>
                      <a:pt x="5481" y="0"/>
                      <a:pt x="5358" y="0"/>
                    </a:cubicBezTo>
                    <a:cubicBezTo>
                      <a:pt x="5249" y="0"/>
                      <a:pt x="5158" y="79"/>
                      <a:pt x="5139" y="183"/>
                    </a:cubicBezTo>
                    <a:lnTo>
                      <a:pt x="1974" y="183"/>
                    </a:lnTo>
                    <a:cubicBezTo>
                      <a:pt x="1963" y="183"/>
                      <a:pt x="1953" y="187"/>
                      <a:pt x="1946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6627600" y="4281840"/>
                <a:ext cx="199080" cy="199080"/>
              </a:xfrm>
              <a:custGeom>
                <a:rect b="b" l="l" r="r" t="t"/>
                <a:pathLst>
                  <a:path extrusionOk="0" h="553" w="553">
                    <a:moveTo>
                      <a:pt x="276" y="553"/>
                    </a:moveTo>
                    <a:cubicBezTo>
                      <a:pt x="429" y="553"/>
                      <a:pt x="553" y="430"/>
                      <a:pt x="553" y="277"/>
                    </a:cubicBezTo>
                    <a:cubicBezTo>
                      <a:pt x="553" y="124"/>
                      <a:pt x="429" y="0"/>
                      <a:pt x="276" y="0"/>
                    </a:cubicBez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3"/>
                      <a:pt x="276" y="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6527160" y="47818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3053520" y="4190760"/>
                <a:ext cx="3864240" cy="1760040"/>
              </a:xfrm>
              <a:custGeom>
                <a:rect b="b" l="l" r="r" t="t"/>
                <a:pathLst>
                  <a:path extrusionOk="0" h="4889" w="10734">
                    <a:moveTo>
                      <a:pt x="9894" y="1745"/>
                    </a:moveTo>
                    <a:cubicBezTo>
                      <a:pt x="9894" y="1823"/>
                      <a:pt x="9831" y="1887"/>
                      <a:pt x="9752" y="1887"/>
                    </a:cubicBezTo>
                    <a:cubicBezTo>
                      <a:pt x="9674" y="1887"/>
                      <a:pt x="9610" y="1823"/>
                      <a:pt x="9610" y="1745"/>
                    </a:cubicBezTo>
                    <a:cubicBezTo>
                      <a:pt x="9610" y="1666"/>
                      <a:pt x="9674" y="1603"/>
                      <a:pt x="9752" y="1603"/>
                    </a:cubicBezTo>
                    <a:cubicBezTo>
                      <a:pt x="9831" y="1603"/>
                      <a:pt x="9894" y="1666"/>
                      <a:pt x="9894" y="1745"/>
                    </a:cubicBezTo>
                    <a:moveTo>
                      <a:pt x="10204" y="80"/>
                    </a:moveTo>
                    <a:cubicBezTo>
                      <a:pt x="10452" y="80"/>
                      <a:pt x="10654" y="282"/>
                      <a:pt x="10654" y="530"/>
                    </a:cubicBezTo>
                    <a:cubicBezTo>
                      <a:pt x="10654" y="777"/>
                      <a:pt x="10452" y="979"/>
                      <a:pt x="10204" y="979"/>
                    </a:cubicBezTo>
                    <a:cubicBezTo>
                      <a:pt x="9957" y="979"/>
                      <a:pt x="9755" y="777"/>
                      <a:pt x="9755" y="530"/>
                    </a:cubicBezTo>
                    <a:cubicBezTo>
                      <a:pt x="9755" y="282"/>
                      <a:pt x="9957" y="80"/>
                      <a:pt x="10204" y="80"/>
                    </a:cubicBezTo>
                    <a:moveTo>
                      <a:pt x="9284" y="2350"/>
                    </a:moveTo>
                    <a:cubicBezTo>
                      <a:pt x="9284" y="2428"/>
                      <a:pt x="9221" y="2492"/>
                      <a:pt x="9142" y="2492"/>
                    </a:cubicBezTo>
                    <a:cubicBezTo>
                      <a:pt x="9064" y="2492"/>
                      <a:pt x="9000" y="2428"/>
                      <a:pt x="9000" y="2350"/>
                    </a:cubicBezTo>
                    <a:cubicBezTo>
                      <a:pt x="9000" y="2271"/>
                      <a:pt x="9064" y="2208"/>
                      <a:pt x="9142" y="2208"/>
                    </a:cubicBezTo>
                    <a:cubicBezTo>
                      <a:pt x="9221" y="2208"/>
                      <a:pt x="9284" y="2271"/>
                      <a:pt x="9284" y="2350"/>
                    </a:cubicBezTo>
                    <a:moveTo>
                      <a:pt x="222" y="4808"/>
                    </a:moveTo>
                    <a:cubicBezTo>
                      <a:pt x="144" y="4808"/>
                      <a:pt x="80" y="4744"/>
                      <a:pt x="80" y="4666"/>
                    </a:cubicBezTo>
                    <a:cubicBezTo>
                      <a:pt x="80" y="4588"/>
                      <a:pt x="144" y="4524"/>
                      <a:pt x="222" y="4524"/>
                    </a:cubicBezTo>
                    <a:cubicBezTo>
                      <a:pt x="301" y="4524"/>
                      <a:pt x="364" y="4588"/>
                      <a:pt x="364" y="4666"/>
                    </a:cubicBezTo>
                    <a:cubicBezTo>
                      <a:pt x="364" y="4744"/>
                      <a:pt x="301" y="4808"/>
                      <a:pt x="222" y="4808"/>
                    </a:cubicBezTo>
                    <a:moveTo>
                      <a:pt x="9304" y="570"/>
                    </a:moveTo>
                    <a:lnTo>
                      <a:pt x="9676" y="570"/>
                    </a:lnTo>
                    <a:cubicBezTo>
                      <a:pt x="9697" y="843"/>
                      <a:pt x="9926" y="1060"/>
                      <a:pt x="10204" y="1060"/>
                    </a:cubicBezTo>
                    <a:cubicBezTo>
                      <a:pt x="10497" y="1060"/>
                      <a:pt x="10734" y="822"/>
                      <a:pt x="10734" y="530"/>
                    </a:cubicBezTo>
                    <a:cubicBezTo>
                      <a:pt x="10734" y="237"/>
                      <a:pt x="10497" y="0"/>
                      <a:pt x="10204" y="0"/>
                    </a:cubicBezTo>
                    <a:cubicBezTo>
                      <a:pt x="9926" y="0"/>
                      <a:pt x="9697" y="216"/>
                      <a:pt x="9676" y="489"/>
                    </a:cubicBezTo>
                    <a:lnTo>
                      <a:pt x="5587" y="489"/>
                    </a:lnTo>
                    <a:lnTo>
                      <a:pt x="5399" y="678"/>
                    </a:lnTo>
                    <a:lnTo>
                      <a:pt x="5399" y="2243"/>
                    </a:lnTo>
                    <a:lnTo>
                      <a:pt x="4610" y="3032"/>
                    </a:lnTo>
                    <a:lnTo>
                      <a:pt x="1800" y="3032"/>
                    </a:lnTo>
                    <a:lnTo>
                      <a:pt x="349" y="4483"/>
                    </a:lnTo>
                    <a:cubicBezTo>
                      <a:pt x="313" y="4458"/>
                      <a:pt x="269" y="4443"/>
                      <a:pt x="222" y="4443"/>
                    </a:cubicBezTo>
                    <a:cubicBezTo>
                      <a:pt x="99" y="4443"/>
                      <a:pt x="0" y="4543"/>
                      <a:pt x="0" y="4666"/>
                    </a:cubicBezTo>
                    <a:cubicBezTo>
                      <a:pt x="0" y="4789"/>
                      <a:pt x="99" y="4889"/>
                      <a:pt x="222" y="4889"/>
                    </a:cubicBezTo>
                    <a:cubicBezTo>
                      <a:pt x="345" y="4889"/>
                      <a:pt x="445" y="4789"/>
                      <a:pt x="445" y="4666"/>
                    </a:cubicBezTo>
                    <a:cubicBezTo>
                      <a:pt x="445" y="4619"/>
                      <a:pt x="430" y="4576"/>
                      <a:pt x="406" y="4540"/>
                    </a:cubicBezTo>
                    <a:lnTo>
                      <a:pt x="1833" y="3113"/>
                    </a:lnTo>
                    <a:lnTo>
                      <a:pt x="4643" y="3113"/>
                    </a:lnTo>
                    <a:lnTo>
                      <a:pt x="5468" y="2288"/>
                    </a:lnTo>
                    <a:cubicBezTo>
                      <a:pt x="5469" y="2287"/>
                      <a:pt x="5469" y="2286"/>
                      <a:pt x="5470" y="2284"/>
                    </a:cubicBezTo>
                    <a:cubicBezTo>
                      <a:pt x="5473" y="2282"/>
                      <a:pt x="5475" y="2279"/>
                      <a:pt x="5476" y="2275"/>
                    </a:cubicBezTo>
                    <a:cubicBezTo>
                      <a:pt x="5478" y="2270"/>
                      <a:pt x="5479" y="2265"/>
                      <a:pt x="5479" y="2260"/>
                    </a:cubicBezTo>
                    <a:lnTo>
                      <a:pt x="5479" y="711"/>
                    </a:lnTo>
                    <a:lnTo>
                      <a:pt x="5620" y="570"/>
                    </a:lnTo>
                    <a:lnTo>
                      <a:pt x="8613" y="570"/>
                    </a:lnTo>
                    <a:lnTo>
                      <a:pt x="8613" y="1861"/>
                    </a:lnTo>
                    <a:cubicBezTo>
                      <a:pt x="8613" y="1866"/>
                      <a:pt x="8614" y="1871"/>
                      <a:pt x="8616" y="1876"/>
                    </a:cubicBezTo>
                    <a:cubicBezTo>
                      <a:pt x="8617" y="1880"/>
                      <a:pt x="8620" y="1882"/>
                      <a:pt x="8622" y="1885"/>
                    </a:cubicBezTo>
                    <a:cubicBezTo>
                      <a:pt x="8623" y="1886"/>
                      <a:pt x="8624" y="1888"/>
                      <a:pt x="8625" y="1889"/>
                    </a:cubicBezTo>
                    <a:lnTo>
                      <a:pt x="8959" y="2223"/>
                    </a:lnTo>
                    <a:cubicBezTo>
                      <a:pt x="8934" y="2259"/>
                      <a:pt x="8919" y="2303"/>
                      <a:pt x="8919" y="2350"/>
                    </a:cubicBezTo>
                    <a:cubicBezTo>
                      <a:pt x="8919" y="2473"/>
                      <a:pt x="9019" y="2573"/>
                      <a:pt x="9142" y="2573"/>
                    </a:cubicBezTo>
                    <a:cubicBezTo>
                      <a:pt x="9265" y="2573"/>
                      <a:pt x="9365" y="2473"/>
                      <a:pt x="9365" y="2350"/>
                    </a:cubicBezTo>
                    <a:cubicBezTo>
                      <a:pt x="9365" y="2227"/>
                      <a:pt x="9265" y="2127"/>
                      <a:pt x="9142" y="2127"/>
                    </a:cubicBezTo>
                    <a:cubicBezTo>
                      <a:pt x="9095" y="2127"/>
                      <a:pt x="9052" y="2142"/>
                      <a:pt x="9016" y="2166"/>
                    </a:cubicBezTo>
                    <a:lnTo>
                      <a:pt x="8694" y="1844"/>
                    </a:lnTo>
                    <a:lnTo>
                      <a:pt x="8694" y="570"/>
                    </a:lnTo>
                    <a:lnTo>
                      <a:pt x="9223" y="570"/>
                    </a:lnTo>
                    <a:lnTo>
                      <a:pt x="9223" y="1256"/>
                    </a:lnTo>
                    <a:cubicBezTo>
                      <a:pt x="9223" y="1261"/>
                      <a:pt x="9224" y="1267"/>
                      <a:pt x="9226" y="1272"/>
                    </a:cubicBezTo>
                    <a:cubicBezTo>
                      <a:pt x="9227" y="1275"/>
                      <a:pt x="9230" y="1278"/>
                      <a:pt x="9232" y="1280"/>
                    </a:cubicBezTo>
                    <a:cubicBezTo>
                      <a:pt x="9233" y="1282"/>
                      <a:pt x="9234" y="1283"/>
                      <a:pt x="9235" y="1285"/>
                    </a:cubicBezTo>
                    <a:lnTo>
                      <a:pt x="9569" y="1619"/>
                    </a:lnTo>
                    <a:cubicBezTo>
                      <a:pt x="9544" y="1655"/>
                      <a:pt x="9529" y="1698"/>
                      <a:pt x="9529" y="1745"/>
                    </a:cubicBezTo>
                    <a:cubicBezTo>
                      <a:pt x="9529" y="1868"/>
                      <a:pt x="9629" y="1968"/>
                      <a:pt x="9752" y="1968"/>
                    </a:cubicBezTo>
                    <a:cubicBezTo>
                      <a:pt x="9875" y="1968"/>
                      <a:pt x="9975" y="1868"/>
                      <a:pt x="9975" y="1745"/>
                    </a:cubicBezTo>
                    <a:cubicBezTo>
                      <a:pt x="9975" y="1622"/>
                      <a:pt x="9875" y="1522"/>
                      <a:pt x="9752" y="1522"/>
                    </a:cubicBezTo>
                    <a:cubicBezTo>
                      <a:pt x="9705" y="1522"/>
                      <a:pt x="9662" y="1537"/>
                      <a:pt x="9626" y="1562"/>
                    </a:cubicBezTo>
                    <a:lnTo>
                      <a:pt x="9304" y="1239"/>
                    </a:lnTo>
                    <a:lnTo>
                      <a:pt x="9304" y="5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307560" y="49996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13"/>
            <p:cNvGrpSpPr/>
            <p:nvPr/>
          </p:nvGrpSpPr>
          <p:grpSpPr>
            <a:xfrm rot="5400000">
              <a:off x="7679714" y="-248787"/>
              <a:ext cx="1644840" cy="2265120"/>
              <a:chOff x="4684680" y="6285600"/>
              <a:chExt cx="1644840" cy="2265120"/>
            </a:xfrm>
          </p:grpSpPr>
          <p:sp>
            <p:nvSpPr>
              <p:cNvPr id="322" name="Google Shape;322;p13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5" name="Google Shape;335;p14"/>
          <p:cNvGrpSpPr/>
          <p:nvPr/>
        </p:nvGrpSpPr>
        <p:grpSpPr>
          <a:xfrm>
            <a:off x="132855" y="3751893"/>
            <a:ext cx="9379165" cy="1491003"/>
            <a:chOff x="132855" y="3751893"/>
            <a:chExt cx="9379165" cy="1491003"/>
          </a:xfrm>
        </p:grpSpPr>
        <p:grpSp>
          <p:nvGrpSpPr>
            <p:cNvPr id="336" name="Google Shape;336;p14"/>
            <p:cNvGrpSpPr/>
            <p:nvPr/>
          </p:nvGrpSpPr>
          <p:grpSpPr>
            <a:xfrm flipH="1" rot="5400000">
              <a:off x="7983112" y="3509251"/>
              <a:ext cx="1286265" cy="1771550"/>
              <a:chOff x="4684680" y="6285600"/>
              <a:chExt cx="1644840" cy="2265120"/>
            </a:xfrm>
          </p:grpSpPr>
          <p:sp>
            <p:nvSpPr>
              <p:cNvPr id="337" name="Google Shape;337;p14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14"/>
            <p:cNvGrpSpPr/>
            <p:nvPr/>
          </p:nvGrpSpPr>
          <p:grpSpPr>
            <a:xfrm>
              <a:off x="132855" y="4782691"/>
              <a:ext cx="1267118" cy="460206"/>
              <a:chOff x="5084280" y="2610360"/>
              <a:chExt cx="1833480" cy="666000"/>
            </a:xfrm>
          </p:grpSpPr>
          <p:sp>
            <p:nvSpPr>
              <p:cNvPr id="349" name="Google Shape;349;p14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7" name="Google Shape;357;p15"/>
          <p:cNvGrpSpPr/>
          <p:nvPr/>
        </p:nvGrpSpPr>
        <p:grpSpPr>
          <a:xfrm>
            <a:off x="-566751" y="2050658"/>
            <a:ext cx="9938721" cy="2274423"/>
            <a:chOff x="-566751" y="2050658"/>
            <a:chExt cx="9938721" cy="2274423"/>
          </a:xfrm>
        </p:grpSpPr>
        <p:grpSp>
          <p:nvGrpSpPr>
            <p:cNvPr id="358" name="Google Shape;358;p15"/>
            <p:cNvGrpSpPr/>
            <p:nvPr/>
          </p:nvGrpSpPr>
          <p:grpSpPr>
            <a:xfrm>
              <a:off x="-566751" y="2128662"/>
              <a:ext cx="1391731" cy="2196419"/>
              <a:chOff x="4043520" y="-881280"/>
              <a:chExt cx="1779480" cy="2808720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flipH="1">
              <a:off x="8852049" y="2050658"/>
              <a:ext cx="519921" cy="1286399"/>
              <a:chOff x="6386760" y="270000"/>
              <a:chExt cx="530640" cy="1312920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/>
          <p:nvPr>
            <p:ph hasCustomPrompt="1" type="title"/>
          </p:nvPr>
        </p:nvSpPr>
        <p:spPr>
          <a:xfrm>
            <a:off x="1023875" y="103786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6"/>
          <p:cNvSpPr txBox="1"/>
          <p:nvPr>
            <p:ph idx="1" type="subTitle"/>
          </p:nvPr>
        </p:nvSpPr>
        <p:spPr>
          <a:xfrm>
            <a:off x="1023875" y="178756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16"/>
          <p:cNvSpPr txBox="1"/>
          <p:nvPr>
            <p:ph hasCustomPrompt="1" idx="2" type="title"/>
          </p:nvPr>
        </p:nvSpPr>
        <p:spPr>
          <a:xfrm>
            <a:off x="4743925" y="157126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6"/>
          <p:cNvSpPr txBox="1"/>
          <p:nvPr>
            <p:ph idx="3" type="subTitle"/>
          </p:nvPr>
        </p:nvSpPr>
        <p:spPr>
          <a:xfrm>
            <a:off x="4743925" y="232096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16"/>
          <p:cNvSpPr txBox="1"/>
          <p:nvPr>
            <p:ph hasCustomPrompt="1" idx="4" type="title"/>
          </p:nvPr>
        </p:nvSpPr>
        <p:spPr>
          <a:xfrm>
            <a:off x="4743925" y="293263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6"/>
          <p:cNvSpPr txBox="1"/>
          <p:nvPr>
            <p:ph idx="5" type="subTitle"/>
          </p:nvPr>
        </p:nvSpPr>
        <p:spPr>
          <a:xfrm>
            <a:off x="4743925" y="368233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16"/>
          <p:cNvSpPr txBox="1"/>
          <p:nvPr>
            <p:ph hasCustomPrompt="1" idx="6" type="title"/>
          </p:nvPr>
        </p:nvSpPr>
        <p:spPr>
          <a:xfrm>
            <a:off x="1023875" y="239923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16"/>
          <p:cNvSpPr txBox="1"/>
          <p:nvPr>
            <p:ph idx="7" type="subTitle"/>
          </p:nvPr>
        </p:nvSpPr>
        <p:spPr>
          <a:xfrm>
            <a:off x="1023875" y="314893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84" name="Google Shape;384;p16"/>
          <p:cNvGrpSpPr/>
          <p:nvPr/>
        </p:nvGrpSpPr>
        <p:grpSpPr>
          <a:xfrm flipH="1" rot="10800000">
            <a:off x="-262675" y="107726"/>
            <a:ext cx="9724541" cy="5085786"/>
            <a:chOff x="-262675" y="-75400"/>
            <a:chExt cx="9724541" cy="5085786"/>
          </a:xfrm>
        </p:grpSpPr>
        <p:grpSp>
          <p:nvGrpSpPr>
            <p:cNvPr id="385" name="Google Shape;385;p16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386" name="Google Shape;386;p16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16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393" name="Google Shape;393;p16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"/>
          <p:cNvSpPr txBox="1"/>
          <p:nvPr>
            <p:ph type="title"/>
          </p:nvPr>
        </p:nvSpPr>
        <p:spPr>
          <a:xfrm>
            <a:off x="5931529" y="2029200"/>
            <a:ext cx="225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7"/>
          <p:cNvSpPr txBox="1"/>
          <p:nvPr>
            <p:ph idx="2" type="title"/>
          </p:nvPr>
        </p:nvSpPr>
        <p:spPr>
          <a:xfrm>
            <a:off x="3442948" y="2715000"/>
            <a:ext cx="225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17"/>
          <p:cNvSpPr txBox="1"/>
          <p:nvPr>
            <p:ph idx="1" type="subTitle"/>
          </p:nvPr>
        </p:nvSpPr>
        <p:spPr>
          <a:xfrm>
            <a:off x="954371" y="2422800"/>
            <a:ext cx="2258100" cy="78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9" name="Google Shape;399;p17"/>
          <p:cNvSpPr txBox="1"/>
          <p:nvPr>
            <p:ph idx="3" type="subTitle"/>
          </p:nvPr>
        </p:nvSpPr>
        <p:spPr>
          <a:xfrm>
            <a:off x="3442941" y="3108600"/>
            <a:ext cx="2258100" cy="78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17"/>
          <p:cNvSpPr txBox="1"/>
          <p:nvPr>
            <p:ph idx="4" type="title"/>
          </p:nvPr>
        </p:nvSpPr>
        <p:spPr>
          <a:xfrm>
            <a:off x="954372" y="2029200"/>
            <a:ext cx="225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1" name="Google Shape;401;p17"/>
          <p:cNvSpPr txBox="1"/>
          <p:nvPr>
            <p:ph idx="5" type="subTitle"/>
          </p:nvPr>
        </p:nvSpPr>
        <p:spPr>
          <a:xfrm>
            <a:off x="5931529" y="2422800"/>
            <a:ext cx="2258100" cy="78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3" name="Google Shape;403;p17"/>
          <p:cNvGrpSpPr/>
          <p:nvPr/>
        </p:nvGrpSpPr>
        <p:grpSpPr>
          <a:xfrm>
            <a:off x="111321" y="61353"/>
            <a:ext cx="9523373" cy="6623510"/>
            <a:chOff x="111321" y="61353"/>
            <a:chExt cx="9523373" cy="6623510"/>
          </a:xfrm>
        </p:grpSpPr>
        <p:grpSp>
          <p:nvGrpSpPr>
            <p:cNvPr id="404" name="Google Shape;404;p17"/>
            <p:cNvGrpSpPr/>
            <p:nvPr/>
          </p:nvGrpSpPr>
          <p:grpSpPr>
            <a:xfrm rot="-5400000">
              <a:off x="-483568" y="4516047"/>
              <a:ext cx="2763704" cy="1573926"/>
              <a:chOff x="3053520" y="3750120"/>
              <a:chExt cx="3864240" cy="2200680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6114240" y="4206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5976360" y="4068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5838480" y="393084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3" y="207"/>
                    </a:moveTo>
                    <a:cubicBezTo>
                      <a:pt x="160" y="207"/>
                      <a:pt x="207" y="161"/>
                      <a:pt x="207" y="104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1"/>
                      <a:pt x="47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4583880" y="3888000"/>
                <a:ext cx="1509840" cy="1215720"/>
              </a:xfrm>
              <a:custGeom>
                <a:rect b="b" l="l" r="r" t="t"/>
                <a:pathLst>
                  <a:path extrusionOk="0" h="3377" w="4194">
                    <a:moveTo>
                      <a:pt x="3971" y="463"/>
                    </a:moveTo>
                    <a:cubicBezTo>
                      <a:pt x="4050" y="463"/>
                      <a:pt x="4113" y="527"/>
                      <a:pt x="4113" y="605"/>
                    </a:cubicBezTo>
                    <a:cubicBezTo>
                      <a:pt x="4113" y="684"/>
                      <a:pt x="4050" y="747"/>
                      <a:pt x="3971" y="747"/>
                    </a:cubicBezTo>
                    <a:cubicBezTo>
                      <a:pt x="3893" y="747"/>
                      <a:pt x="3829" y="684"/>
                      <a:pt x="3829" y="605"/>
                    </a:cubicBezTo>
                    <a:cubicBezTo>
                      <a:pt x="3829" y="527"/>
                      <a:pt x="3893" y="463"/>
                      <a:pt x="3971" y="463"/>
                    </a:cubicBezTo>
                    <a:moveTo>
                      <a:pt x="3588" y="80"/>
                    </a:moveTo>
                    <a:cubicBezTo>
                      <a:pt x="3667" y="80"/>
                      <a:pt x="3731" y="144"/>
                      <a:pt x="3731" y="223"/>
                    </a:cubicBezTo>
                    <a:cubicBezTo>
                      <a:pt x="3731" y="301"/>
                      <a:pt x="3667" y="365"/>
                      <a:pt x="3588" y="365"/>
                    </a:cubicBezTo>
                    <a:cubicBezTo>
                      <a:pt x="3510" y="365"/>
                      <a:pt x="3446" y="301"/>
                      <a:pt x="3446" y="223"/>
                    </a:cubicBezTo>
                    <a:cubicBezTo>
                      <a:pt x="3446" y="144"/>
                      <a:pt x="3510" y="80"/>
                      <a:pt x="3588" y="80"/>
                    </a:cubicBezTo>
                    <a:moveTo>
                      <a:pt x="221" y="263"/>
                    </a:moveTo>
                    <a:lnTo>
                      <a:pt x="3370" y="263"/>
                    </a:lnTo>
                    <a:cubicBezTo>
                      <a:pt x="3389" y="367"/>
                      <a:pt x="3479" y="445"/>
                      <a:pt x="3588" y="445"/>
                    </a:cubicBezTo>
                    <a:cubicBezTo>
                      <a:pt x="3711" y="445"/>
                      <a:pt x="3811" y="345"/>
                      <a:pt x="3811" y="223"/>
                    </a:cubicBezTo>
                    <a:cubicBezTo>
                      <a:pt x="3811" y="100"/>
                      <a:pt x="3711" y="0"/>
                      <a:pt x="3588" y="0"/>
                    </a:cubicBezTo>
                    <a:cubicBezTo>
                      <a:pt x="3479" y="0"/>
                      <a:pt x="3389" y="79"/>
                      <a:pt x="3370" y="182"/>
                    </a:cubicBezTo>
                    <a:lnTo>
                      <a:pt x="205" y="182"/>
                    </a:lnTo>
                    <a:cubicBezTo>
                      <a:pt x="194" y="182"/>
                      <a:pt x="184" y="186"/>
                      <a:pt x="176" y="194"/>
                    </a:cubicBezTo>
                    <a:lnTo>
                      <a:pt x="11" y="359"/>
                    </a:lnTo>
                    <a:cubicBezTo>
                      <a:pt x="4" y="366"/>
                      <a:pt x="0" y="377"/>
                      <a:pt x="0" y="387"/>
                    </a:cubicBezTo>
                    <a:lnTo>
                      <a:pt x="0" y="3336"/>
                    </a:lnTo>
                    <a:cubicBezTo>
                      <a:pt x="0" y="3353"/>
                      <a:pt x="10" y="3368"/>
                      <a:pt x="25" y="3374"/>
                    </a:cubicBezTo>
                    <a:cubicBezTo>
                      <a:pt x="30" y="3376"/>
                      <a:pt x="35" y="3377"/>
                      <a:pt x="40" y="3377"/>
                    </a:cubicBezTo>
                    <a:cubicBezTo>
                      <a:pt x="51" y="3377"/>
                      <a:pt x="61" y="3372"/>
                      <a:pt x="69" y="3364"/>
                    </a:cubicBezTo>
                    <a:lnTo>
                      <a:pt x="452" y="2968"/>
                    </a:lnTo>
                    <a:cubicBezTo>
                      <a:pt x="459" y="2960"/>
                      <a:pt x="463" y="2950"/>
                      <a:pt x="463" y="2940"/>
                    </a:cubicBezTo>
                    <a:lnTo>
                      <a:pt x="463" y="787"/>
                    </a:lnTo>
                    <a:lnTo>
                      <a:pt x="604" y="646"/>
                    </a:lnTo>
                    <a:lnTo>
                      <a:pt x="3752" y="646"/>
                    </a:lnTo>
                    <a:cubicBezTo>
                      <a:pt x="3771" y="749"/>
                      <a:pt x="3862" y="828"/>
                      <a:pt x="3971" y="828"/>
                    </a:cubicBezTo>
                    <a:cubicBezTo>
                      <a:pt x="4094" y="828"/>
                      <a:pt x="4194" y="728"/>
                      <a:pt x="4194" y="605"/>
                    </a:cubicBezTo>
                    <a:cubicBezTo>
                      <a:pt x="4194" y="482"/>
                      <a:pt x="4094" y="382"/>
                      <a:pt x="3971" y="382"/>
                    </a:cubicBezTo>
                    <a:cubicBezTo>
                      <a:pt x="3862" y="382"/>
                      <a:pt x="3771" y="461"/>
                      <a:pt x="3752" y="565"/>
                    </a:cubicBezTo>
                    <a:lnTo>
                      <a:pt x="587" y="565"/>
                    </a:lnTo>
                    <a:cubicBezTo>
                      <a:pt x="577" y="565"/>
                      <a:pt x="567" y="569"/>
                      <a:pt x="559" y="577"/>
                    </a:cubicBezTo>
                    <a:lnTo>
                      <a:pt x="394" y="742"/>
                    </a:lnTo>
                    <a:cubicBezTo>
                      <a:pt x="387" y="749"/>
                      <a:pt x="382" y="759"/>
                      <a:pt x="382" y="770"/>
                    </a:cubicBezTo>
                    <a:lnTo>
                      <a:pt x="382" y="2924"/>
                    </a:lnTo>
                    <a:lnTo>
                      <a:pt x="80" y="3237"/>
                    </a:lnTo>
                    <a:lnTo>
                      <a:pt x="80" y="404"/>
                    </a:lnTo>
                    <a:lnTo>
                      <a:pt x="221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5700960" y="3793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3809160" y="3750120"/>
                <a:ext cx="2422440" cy="1451880"/>
              </a:xfrm>
              <a:custGeom>
                <a:rect b="b" l="l" r="r" t="t"/>
                <a:pathLst>
                  <a:path extrusionOk="0" h="4033" w="6729">
                    <a:moveTo>
                      <a:pt x="5358" y="81"/>
                    </a:moveTo>
                    <a:cubicBezTo>
                      <a:pt x="5436" y="81"/>
                      <a:pt x="5500" y="144"/>
                      <a:pt x="5500" y="223"/>
                    </a:cubicBezTo>
                    <a:cubicBezTo>
                      <a:pt x="5500" y="301"/>
                      <a:pt x="5436" y="365"/>
                      <a:pt x="5358" y="365"/>
                    </a:cubicBezTo>
                    <a:cubicBezTo>
                      <a:pt x="5279" y="365"/>
                      <a:pt x="5216" y="301"/>
                      <a:pt x="5216" y="223"/>
                    </a:cubicBezTo>
                    <a:cubicBezTo>
                      <a:pt x="5216" y="144"/>
                      <a:pt x="5279" y="81"/>
                      <a:pt x="5358" y="81"/>
                    </a:cubicBezTo>
                    <a:moveTo>
                      <a:pt x="6506" y="1229"/>
                    </a:moveTo>
                    <a:cubicBezTo>
                      <a:pt x="6584" y="1229"/>
                      <a:pt x="6648" y="1293"/>
                      <a:pt x="6648" y="1371"/>
                    </a:cubicBezTo>
                    <a:cubicBezTo>
                      <a:pt x="6648" y="1449"/>
                      <a:pt x="6584" y="1513"/>
                      <a:pt x="6506" y="1513"/>
                    </a:cubicBezTo>
                    <a:cubicBezTo>
                      <a:pt x="6428" y="1513"/>
                      <a:pt x="6364" y="1449"/>
                      <a:pt x="6364" y="1371"/>
                    </a:cubicBezTo>
                    <a:cubicBezTo>
                      <a:pt x="6364" y="1293"/>
                      <a:pt x="6428" y="1229"/>
                      <a:pt x="6506" y="1229"/>
                    </a:cubicBezTo>
                    <a:moveTo>
                      <a:pt x="1946" y="194"/>
                    </a:moveTo>
                    <a:lnTo>
                      <a:pt x="1781" y="359"/>
                    </a:lnTo>
                    <a:cubicBezTo>
                      <a:pt x="1773" y="367"/>
                      <a:pt x="1769" y="377"/>
                      <a:pt x="1769" y="388"/>
                    </a:cubicBezTo>
                    <a:lnTo>
                      <a:pt x="1769" y="3673"/>
                    </a:lnTo>
                    <a:lnTo>
                      <a:pt x="320" y="3673"/>
                    </a:lnTo>
                    <a:cubicBezTo>
                      <a:pt x="309" y="3673"/>
                      <a:pt x="299" y="3677"/>
                      <a:pt x="291" y="3685"/>
                    </a:cubicBezTo>
                    <a:lnTo>
                      <a:pt x="12" y="3964"/>
                    </a:lnTo>
                    <a:cubicBezTo>
                      <a:pt x="1" y="3975"/>
                      <a:pt x="-3" y="3993"/>
                      <a:pt x="4" y="4008"/>
                    </a:cubicBezTo>
                    <a:cubicBezTo>
                      <a:pt x="10" y="4023"/>
                      <a:pt x="25" y="4033"/>
                      <a:pt x="41" y="4033"/>
                    </a:cubicBezTo>
                    <a:lnTo>
                      <a:pt x="2390" y="4033"/>
                    </a:lnTo>
                    <a:cubicBezTo>
                      <a:pt x="2400" y="4033"/>
                      <a:pt x="2410" y="4028"/>
                      <a:pt x="2418" y="4021"/>
                    </a:cubicBezTo>
                    <a:lnTo>
                      <a:pt x="2986" y="3453"/>
                    </a:lnTo>
                    <a:cubicBezTo>
                      <a:pt x="2987" y="3452"/>
                      <a:pt x="2987" y="3450"/>
                      <a:pt x="2988" y="3449"/>
                    </a:cubicBezTo>
                    <a:cubicBezTo>
                      <a:pt x="2991" y="3446"/>
                      <a:pt x="2993" y="3443"/>
                      <a:pt x="2995" y="3440"/>
                    </a:cubicBezTo>
                    <a:cubicBezTo>
                      <a:pt x="2997" y="3435"/>
                      <a:pt x="2998" y="3430"/>
                      <a:pt x="2998" y="3424"/>
                    </a:cubicBezTo>
                    <a:lnTo>
                      <a:pt x="2998" y="1553"/>
                    </a:lnTo>
                    <a:lnTo>
                      <a:pt x="3139" y="1411"/>
                    </a:lnTo>
                    <a:lnTo>
                      <a:pt x="6287" y="1411"/>
                    </a:lnTo>
                    <a:cubicBezTo>
                      <a:pt x="6306" y="1515"/>
                      <a:pt x="6397" y="1594"/>
                      <a:pt x="6506" y="1594"/>
                    </a:cubicBezTo>
                    <a:cubicBezTo>
                      <a:pt x="6629" y="1594"/>
                      <a:pt x="6729" y="1494"/>
                      <a:pt x="6729" y="1371"/>
                    </a:cubicBezTo>
                    <a:cubicBezTo>
                      <a:pt x="6729" y="1248"/>
                      <a:pt x="6629" y="1148"/>
                      <a:pt x="6506" y="1148"/>
                    </a:cubicBezTo>
                    <a:cubicBezTo>
                      <a:pt x="6397" y="1148"/>
                      <a:pt x="6306" y="1227"/>
                      <a:pt x="6287" y="1331"/>
                    </a:cubicBezTo>
                    <a:lnTo>
                      <a:pt x="3105" y="1331"/>
                    </a:lnTo>
                    <a:lnTo>
                      <a:pt x="2917" y="1519"/>
                    </a:lnTo>
                    <a:lnTo>
                      <a:pt x="2917" y="3408"/>
                    </a:lnTo>
                    <a:lnTo>
                      <a:pt x="2373" y="3952"/>
                    </a:lnTo>
                    <a:lnTo>
                      <a:pt x="138" y="3952"/>
                    </a:lnTo>
                    <a:lnTo>
                      <a:pt x="336" y="3754"/>
                    </a:lnTo>
                    <a:lnTo>
                      <a:pt x="1809" y="3754"/>
                    </a:lnTo>
                    <a:cubicBezTo>
                      <a:pt x="1832" y="3754"/>
                      <a:pt x="1850" y="3736"/>
                      <a:pt x="1850" y="3713"/>
                    </a:cubicBezTo>
                    <a:lnTo>
                      <a:pt x="1850" y="404"/>
                    </a:lnTo>
                    <a:lnTo>
                      <a:pt x="1991" y="263"/>
                    </a:lnTo>
                    <a:lnTo>
                      <a:pt x="5139" y="263"/>
                    </a:lnTo>
                    <a:cubicBezTo>
                      <a:pt x="5158" y="367"/>
                      <a:pt x="5249" y="446"/>
                      <a:pt x="5358" y="446"/>
                    </a:cubicBezTo>
                    <a:cubicBezTo>
                      <a:pt x="5481" y="446"/>
                      <a:pt x="5581" y="346"/>
                      <a:pt x="5581" y="223"/>
                    </a:cubicBezTo>
                    <a:cubicBezTo>
                      <a:pt x="5581" y="100"/>
                      <a:pt x="5481" y="0"/>
                      <a:pt x="5358" y="0"/>
                    </a:cubicBezTo>
                    <a:cubicBezTo>
                      <a:pt x="5249" y="0"/>
                      <a:pt x="5158" y="79"/>
                      <a:pt x="5139" y="183"/>
                    </a:cubicBezTo>
                    <a:lnTo>
                      <a:pt x="1974" y="183"/>
                    </a:lnTo>
                    <a:cubicBezTo>
                      <a:pt x="1963" y="183"/>
                      <a:pt x="1953" y="187"/>
                      <a:pt x="1946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6627600" y="4281840"/>
                <a:ext cx="199080" cy="199080"/>
              </a:xfrm>
              <a:custGeom>
                <a:rect b="b" l="l" r="r" t="t"/>
                <a:pathLst>
                  <a:path extrusionOk="0" h="553" w="553">
                    <a:moveTo>
                      <a:pt x="276" y="553"/>
                    </a:moveTo>
                    <a:cubicBezTo>
                      <a:pt x="429" y="553"/>
                      <a:pt x="553" y="430"/>
                      <a:pt x="553" y="277"/>
                    </a:cubicBezTo>
                    <a:cubicBezTo>
                      <a:pt x="553" y="124"/>
                      <a:pt x="429" y="0"/>
                      <a:pt x="276" y="0"/>
                    </a:cubicBez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3"/>
                      <a:pt x="276" y="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6527160" y="47818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053520" y="4190760"/>
                <a:ext cx="3864240" cy="1760040"/>
              </a:xfrm>
              <a:custGeom>
                <a:rect b="b" l="l" r="r" t="t"/>
                <a:pathLst>
                  <a:path extrusionOk="0" h="4889" w="10734">
                    <a:moveTo>
                      <a:pt x="9894" y="1745"/>
                    </a:moveTo>
                    <a:cubicBezTo>
                      <a:pt x="9894" y="1823"/>
                      <a:pt x="9831" y="1887"/>
                      <a:pt x="9752" y="1887"/>
                    </a:cubicBezTo>
                    <a:cubicBezTo>
                      <a:pt x="9674" y="1887"/>
                      <a:pt x="9610" y="1823"/>
                      <a:pt x="9610" y="1745"/>
                    </a:cubicBezTo>
                    <a:cubicBezTo>
                      <a:pt x="9610" y="1666"/>
                      <a:pt x="9674" y="1603"/>
                      <a:pt x="9752" y="1603"/>
                    </a:cubicBezTo>
                    <a:cubicBezTo>
                      <a:pt x="9831" y="1603"/>
                      <a:pt x="9894" y="1666"/>
                      <a:pt x="9894" y="1745"/>
                    </a:cubicBezTo>
                    <a:moveTo>
                      <a:pt x="10204" y="80"/>
                    </a:moveTo>
                    <a:cubicBezTo>
                      <a:pt x="10452" y="80"/>
                      <a:pt x="10654" y="282"/>
                      <a:pt x="10654" y="530"/>
                    </a:cubicBezTo>
                    <a:cubicBezTo>
                      <a:pt x="10654" y="777"/>
                      <a:pt x="10452" y="979"/>
                      <a:pt x="10204" y="979"/>
                    </a:cubicBezTo>
                    <a:cubicBezTo>
                      <a:pt x="9957" y="979"/>
                      <a:pt x="9755" y="777"/>
                      <a:pt x="9755" y="530"/>
                    </a:cubicBezTo>
                    <a:cubicBezTo>
                      <a:pt x="9755" y="282"/>
                      <a:pt x="9957" y="80"/>
                      <a:pt x="10204" y="80"/>
                    </a:cubicBezTo>
                    <a:moveTo>
                      <a:pt x="9284" y="2350"/>
                    </a:moveTo>
                    <a:cubicBezTo>
                      <a:pt x="9284" y="2428"/>
                      <a:pt x="9221" y="2492"/>
                      <a:pt x="9142" y="2492"/>
                    </a:cubicBezTo>
                    <a:cubicBezTo>
                      <a:pt x="9064" y="2492"/>
                      <a:pt x="9000" y="2428"/>
                      <a:pt x="9000" y="2350"/>
                    </a:cubicBezTo>
                    <a:cubicBezTo>
                      <a:pt x="9000" y="2271"/>
                      <a:pt x="9064" y="2208"/>
                      <a:pt x="9142" y="2208"/>
                    </a:cubicBezTo>
                    <a:cubicBezTo>
                      <a:pt x="9221" y="2208"/>
                      <a:pt x="9284" y="2271"/>
                      <a:pt x="9284" y="2350"/>
                    </a:cubicBezTo>
                    <a:moveTo>
                      <a:pt x="222" y="4808"/>
                    </a:moveTo>
                    <a:cubicBezTo>
                      <a:pt x="144" y="4808"/>
                      <a:pt x="80" y="4744"/>
                      <a:pt x="80" y="4666"/>
                    </a:cubicBezTo>
                    <a:cubicBezTo>
                      <a:pt x="80" y="4588"/>
                      <a:pt x="144" y="4524"/>
                      <a:pt x="222" y="4524"/>
                    </a:cubicBezTo>
                    <a:cubicBezTo>
                      <a:pt x="301" y="4524"/>
                      <a:pt x="364" y="4588"/>
                      <a:pt x="364" y="4666"/>
                    </a:cubicBezTo>
                    <a:cubicBezTo>
                      <a:pt x="364" y="4744"/>
                      <a:pt x="301" y="4808"/>
                      <a:pt x="222" y="4808"/>
                    </a:cubicBezTo>
                    <a:moveTo>
                      <a:pt x="9304" y="570"/>
                    </a:moveTo>
                    <a:lnTo>
                      <a:pt x="9676" y="570"/>
                    </a:lnTo>
                    <a:cubicBezTo>
                      <a:pt x="9697" y="843"/>
                      <a:pt x="9926" y="1060"/>
                      <a:pt x="10204" y="1060"/>
                    </a:cubicBezTo>
                    <a:cubicBezTo>
                      <a:pt x="10497" y="1060"/>
                      <a:pt x="10734" y="822"/>
                      <a:pt x="10734" y="530"/>
                    </a:cubicBezTo>
                    <a:cubicBezTo>
                      <a:pt x="10734" y="237"/>
                      <a:pt x="10497" y="0"/>
                      <a:pt x="10204" y="0"/>
                    </a:cubicBezTo>
                    <a:cubicBezTo>
                      <a:pt x="9926" y="0"/>
                      <a:pt x="9697" y="216"/>
                      <a:pt x="9676" y="489"/>
                    </a:cubicBezTo>
                    <a:lnTo>
                      <a:pt x="5587" y="489"/>
                    </a:lnTo>
                    <a:lnTo>
                      <a:pt x="5399" y="678"/>
                    </a:lnTo>
                    <a:lnTo>
                      <a:pt x="5399" y="2243"/>
                    </a:lnTo>
                    <a:lnTo>
                      <a:pt x="4610" y="3032"/>
                    </a:lnTo>
                    <a:lnTo>
                      <a:pt x="1800" y="3032"/>
                    </a:lnTo>
                    <a:lnTo>
                      <a:pt x="349" y="4483"/>
                    </a:lnTo>
                    <a:cubicBezTo>
                      <a:pt x="313" y="4458"/>
                      <a:pt x="269" y="4443"/>
                      <a:pt x="222" y="4443"/>
                    </a:cubicBezTo>
                    <a:cubicBezTo>
                      <a:pt x="99" y="4443"/>
                      <a:pt x="0" y="4543"/>
                      <a:pt x="0" y="4666"/>
                    </a:cubicBezTo>
                    <a:cubicBezTo>
                      <a:pt x="0" y="4789"/>
                      <a:pt x="99" y="4889"/>
                      <a:pt x="222" y="4889"/>
                    </a:cubicBezTo>
                    <a:cubicBezTo>
                      <a:pt x="345" y="4889"/>
                      <a:pt x="445" y="4789"/>
                      <a:pt x="445" y="4666"/>
                    </a:cubicBezTo>
                    <a:cubicBezTo>
                      <a:pt x="445" y="4619"/>
                      <a:pt x="430" y="4576"/>
                      <a:pt x="406" y="4540"/>
                    </a:cubicBezTo>
                    <a:lnTo>
                      <a:pt x="1833" y="3113"/>
                    </a:lnTo>
                    <a:lnTo>
                      <a:pt x="4643" y="3113"/>
                    </a:lnTo>
                    <a:lnTo>
                      <a:pt x="5468" y="2288"/>
                    </a:lnTo>
                    <a:cubicBezTo>
                      <a:pt x="5469" y="2287"/>
                      <a:pt x="5469" y="2286"/>
                      <a:pt x="5470" y="2284"/>
                    </a:cubicBezTo>
                    <a:cubicBezTo>
                      <a:pt x="5473" y="2282"/>
                      <a:pt x="5475" y="2279"/>
                      <a:pt x="5476" y="2275"/>
                    </a:cubicBezTo>
                    <a:cubicBezTo>
                      <a:pt x="5478" y="2270"/>
                      <a:pt x="5479" y="2265"/>
                      <a:pt x="5479" y="2260"/>
                    </a:cubicBezTo>
                    <a:lnTo>
                      <a:pt x="5479" y="711"/>
                    </a:lnTo>
                    <a:lnTo>
                      <a:pt x="5620" y="570"/>
                    </a:lnTo>
                    <a:lnTo>
                      <a:pt x="8613" y="570"/>
                    </a:lnTo>
                    <a:lnTo>
                      <a:pt x="8613" y="1861"/>
                    </a:lnTo>
                    <a:cubicBezTo>
                      <a:pt x="8613" y="1866"/>
                      <a:pt x="8614" y="1871"/>
                      <a:pt x="8616" y="1876"/>
                    </a:cubicBezTo>
                    <a:cubicBezTo>
                      <a:pt x="8617" y="1880"/>
                      <a:pt x="8620" y="1882"/>
                      <a:pt x="8622" y="1885"/>
                    </a:cubicBezTo>
                    <a:cubicBezTo>
                      <a:pt x="8623" y="1886"/>
                      <a:pt x="8624" y="1888"/>
                      <a:pt x="8625" y="1889"/>
                    </a:cubicBezTo>
                    <a:lnTo>
                      <a:pt x="8959" y="2223"/>
                    </a:lnTo>
                    <a:cubicBezTo>
                      <a:pt x="8934" y="2259"/>
                      <a:pt x="8919" y="2303"/>
                      <a:pt x="8919" y="2350"/>
                    </a:cubicBezTo>
                    <a:cubicBezTo>
                      <a:pt x="8919" y="2473"/>
                      <a:pt x="9019" y="2573"/>
                      <a:pt x="9142" y="2573"/>
                    </a:cubicBezTo>
                    <a:cubicBezTo>
                      <a:pt x="9265" y="2573"/>
                      <a:pt x="9365" y="2473"/>
                      <a:pt x="9365" y="2350"/>
                    </a:cubicBezTo>
                    <a:cubicBezTo>
                      <a:pt x="9365" y="2227"/>
                      <a:pt x="9265" y="2127"/>
                      <a:pt x="9142" y="2127"/>
                    </a:cubicBezTo>
                    <a:cubicBezTo>
                      <a:pt x="9095" y="2127"/>
                      <a:pt x="9052" y="2142"/>
                      <a:pt x="9016" y="2166"/>
                    </a:cubicBezTo>
                    <a:lnTo>
                      <a:pt x="8694" y="1844"/>
                    </a:lnTo>
                    <a:lnTo>
                      <a:pt x="8694" y="570"/>
                    </a:lnTo>
                    <a:lnTo>
                      <a:pt x="9223" y="570"/>
                    </a:lnTo>
                    <a:lnTo>
                      <a:pt x="9223" y="1256"/>
                    </a:lnTo>
                    <a:cubicBezTo>
                      <a:pt x="9223" y="1261"/>
                      <a:pt x="9224" y="1267"/>
                      <a:pt x="9226" y="1272"/>
                    </a:cubicBezTo>
                    <a:cubicBezTo>
                      <a:pt x="9227" y="1275"/>
                      <a:pt x="9230" y="1278"/>
                      <a:pt x="9232" y="1280"/>
                    </a:cubicBezTo>
                    <a:cubicBezTo>
                      <a:pt x="9233" y="1282"/>
                      <a:pt x="9234" y="1283"/>
                      <a:pt x="9235" y="1285"/>
                    </a:cubicBezTo>
                    <a:lnTo>
                      <a:pt x="9569" y="1619"/>
                    </a:lnTo>
                    <a:cubicBezTo>
                      <a:pt x="9544" y="1655"/>
                      <a:pt x="9529" y="1698"/>
                      <a:pt x="9529" y="1745"/>
                    </a:cubicBezTo>
                    <a:cubicBezTo>
                      <a:pt x="9529" y="1868"/>
                      <a:pt x="9629" y="1968"/>
                      <a:pt x="9752" y="1968"/>
                    </a:cubicBezTo>
                    <a:cubicBezTo>
                      <a:pt x="9875" y="1968"/>
                      <a:pt x="9975" y="1868"/>
                      <a:pt x="9975" y="1745"/>
                    </a:cubicBezTo>
                    <a:cubicBezTo>
                      <a:pt x="9975" y="1622"/>
                      <a:pt x="9875" y="1522"/>
                      <a:pt x="9752" y="1522"/>
                    </a:cubicBezTo>
                    <a:cubicBezTo>
                      <a:pt x="9705" y="1522"/>
                      <a:pt x="9662" y="1537"/>
                      <a:pt x="9626" y="1562"/>
                    </a:cubicBezTo>
                    <a:lnTo>
                      <a:pt x="9304" y="1239"/>
                    </a:lnTo>
                    <a:lnTo>
                      <a:pt x="9304" y="5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6307560" y="49996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17"/>
            <p:cNvGrpSpPr/>
            <p:nvPr/>
          </p:nvGrpSpPr>
          <p:grpSpPr>
            <a:xfrm rot="5400000">
              <a:off x="7679714" y="-248787"/>
              <a:ext cx="1644840" cy="2265120"/>
              <a:chOff x="4684680" y="6285600"/>
              <a:chExt cx="1644840" cy="226512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type="title"/>
          </p:nvPr>
        </p:nvSpPr>
        <p:spPr>
          <a:xfrm>
            <a:off x="6019500" y="168607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2" type="title"/>
          </p:nvPr>
        </p:nvSpPr>
        <p:spPr>
          <a:xfrm>
            <a:off x="3369748" y="168607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0" name="Google Shape;430;p18"/>
          <p:cNvSpPr txBox="1"/>
          <p:nvPr>
            <p:ph idx="1" type="subTitle"/>
          </p:nvPr>
        </p:nvSpPr>
        <p:spPr>
          <a:xfrm>
            <a:off x="720000" y="2010100"/>
            <a:ext cx="2404500" cy="7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18"/>
          <p:cNvSpPr txBox="1"/>
          <p:nvPr>
            <p:ph idx="3" type="subTitle"/>
          </p:nvPr>
        </p:nvSpPr>
        <p:spPr>
          <a:xfrm>
            <a:off x="3369741" y="2010100"/>
            <a:ext cx="2404500" cy="7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18"/>
          <p:cNvSpPr txBox="1"/>
          <p:nvPr>
            <p:ph idx="4" type="title"/>
          </p:nvPr>
        </p:nvSpPr>
        <p:spPr>
          <a:xfrm>
            <a:off x="720001" y="168607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18"/>
          <p:cNvSpPr txBox="1"/>
          <p:nvPr>
            <p:ph idx="5" type="subTitle"/>
          </p:nvPr>
        </p:nvSpPr>
        <p:spPr>
          <a:xfrm>
            <a:off x="6019500" y="2010100"/>
            <a:ext cx="2404500" cy="7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5" name="Google Shape;435;p18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436" name="Google Shape;436;p18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437" name="Google Shape;437;p18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18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444" name="Google Shape;444;p18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"/>
          <p:cNvSpPr txBox="1"/>
          <p:nvPr>
            <p:ph idx="1" type="subTitle"/>
          </p:nvPr>
        </p:nvSpPr>
        <p:spPr>
          <a:xfrm>
            <a:off x="5637100" y="2518500"/>
            <a:ext cx="24105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9" name="Google Shape;449;p19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450" name="Google Shape;450;p19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19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458" name="Google Shape;458;p19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TITLE_AND_BOD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>
            <p:ph idx="1" type="body"/>
          </p:nvPr>
        </p:nvSpPr>
        <p:spPr>
          <a:xfrm>
            <a:off x="720000" y="1203200"/>
            <a:ext cx="7704000" cy="1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63" name="Google Shape;463;p20"/>
          <p:cNvGrpSpPr/>
          <p:nvPr/>
        </p:nvGrpSpPr>
        <p:grpSpPr>
          <a:xfrm>
            <a:off x="157970" y="157480"/>
            <a:ext cx="9175688" cy="5485801"/>
            <a:chOff x="157970" y="157480"/>
            <a:chExt cx="9175688" cy="5485801"/>
          </a:xfrm>
        </p:grpSpPr>
        <p:grpSp>
          <p:nvGrpSpPr>
            <p:cNvPr id="464" name="Google Shape;464;p20"/>
            <p:cNvGrpSpPr/>
            <p:nvPr/>
          </p:nvGrpSpPr>
          <p:grpSpPr>
            <a:xfrm flipH="1" rot="5400000">
              <a:off x="560313" y="3849206"/>
              <a:ext cx="1391731" cy="2196419"/>
              <a:chOff x="4043520" y="-881280"/>
              <a:chExt cx="1779480" cy="2808720"/>
            </a:xfrm>
          </p:grpSpPr>
          <p:sp>
            <p:nvSpPr>
              <p:cNvPr id="465" name="Google Shape;465;p20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20"/>
            <p:cNvGrpSpPr/>
            <p:nvPr/>
          </p:nvGrpSpPr>
          <p:grpSpPr>
            <a:xfrm flipH="1">
              <a:off x="2455096" y="4767822"/>
              <a:ext cx="1267118" cy="460206"/>
              <a:chOff x="5084280" y="2610360"/>
              <a:chExt cx="1833480" cy="666000"/>
            </a:xfrm>
          </p:grpSpPr>
          <p:sp>
            <p:nvSpPr>
              <p:cNvPr id="479" name="Google Shape;479;p20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20"/>
            <p:cNvGrpSpPr/>
            <p:nvPr/>
          </p:nvGrpSpPr>
          <p:grpSpPr>
            <a:xfrm flipH="1" rot="-5400000">
              <a:off x="8469996" y="560936"/>
              <a:ext cx="1267118" cy="460206"/>
              <a:chOff x="5084280" y="2610360"/>
              <a:chExt cx="1833480" cy="666000"/>
            </a:xfrm>
          </p:grpSpPr>
          <p:sp>
            <p:nvSpPr>
              <p:cNvPr id="486" name="Google Shape;486;p20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008025" y="2358388"/>
            <a:ext cx="40656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5391850" y="1233169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4007975" y="3500231"/>
            <a:ext cx="40656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3"/>
          <p:cNvSpPr/>
          <p:nvPr>
            <p:ph idx="3" type="pic"/>
          </p:nvPr>
        </p:nvSpPr>
        <p:spPr>
          <a:xfrm>
            <a:off x="1070375" y="865450"/>
            <a:ext cx="2937600" cy="341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3" name="Google Shape;53;p3"/>
          <p:cNvGrpSpPr/>
          <p:nvPr/>
        </p:nvGrpSpPr>
        <p:grpSpPr>
          <a:xfrm>
            <a:off x="-375582" y="-1001106"/>
            <a:ext cx="9659002" cy="6229135"/>
            <a:chOff x="-375582" y="-1001106"/>
            <a:chExt cx="9659002" cy="6229135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50919" y="-187011"/>
              <a:ext cx="519921" cy="1286399"/>
              <a:chOff x="6386760" y="270000"/>
              <a:chExt cx="530640" cy="131292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 flipH="1">
              <a:off x="7891688" y="-1001106"/>
              <a:ext cx="1391731" cy="2196419"/>
              <a:chOff x="4043520" y="-881280"/>
              <a:chExt cx="1779480" cy="280872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-5400000">
              <a:off x="-132940" y="3494382"/>
              <a:ext cx="1286265" cy="1771550"/>
              <a:chOff x="4684680" y="6285600"/>
              <a:chExt cx="1644840" cy="226512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 flipH="1">
              <a:off x="7628896" y="4767822"/>
              <a:ext cx="1267118" cy="460206"/>
              <a:chOff x="5084280" y="2610360"/>
              <a:chExt cx="1833480" cy="6660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type="ctrTitle"/>
          </p:nvPr>
        </p:nvSpPr>
        <p:spPr>
          <a:xfrm>
            <a:off x="2331900" y="639200"/>
            <a:ext cx="4480200" cy="11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494" name="Google Shape;494;p21"/>
          <p:cNvSpPr txBox="1"/>
          <p:nvPr>
            <p:ph idx="1" type="subTitle"/>
          </p:nvPr>
        </p:nvSpPr>
        <p:spPr>
          <a:xfrm>
            <a:off x="2331900" y="1805375"/>
            <a:ext cx="44802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95" name="Google Shape;495;p21"/>
          <p:cNvGrpSpPr/>
          <p:nvPr/>
        </p:nvGrpSpPr>
        <p:grpSpPr>
          <a:xfrm flipH="1" rot="10800000">
            <a:off x="-254551" y="-66222"/>
            <a:ext cx="9766571" cy="6229135"/>
            <a:chOff x="-254551" y="-1001106"/>
            <a:chExt cx="9766571" cy="6229135"/>
          </a:xfrm>
        </p:grpSpPr>
        <p:grpSp>
          <p:nvGrpSpPr>
            <p:cNvPr id="496" name="Google Shape;496;p21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497" name="Google Shape;497;p21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21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 flipH="1" rot="5400000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21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526" name="Google Shape;526;p21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21"/>
          <p:cNvSpPr txBox="1"/>
          <p:nvPr/>
        </p:nvSpPr>
        <p:spPr>
          <a:xfrm>
            <a:off x="2331900" y="3528400"/>
            <a:ext cx="448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22"/>
          <p:cNvGrpSpPr/>
          <p:nvPr/>
        </p:nvGrpSpPr>
        <p:grpSpPr>
          <a:xfrm>
            <a:off x="-254551" y="-1001106"/>
            <a:ext cx="9766571" cy="6229135"/>
            <a:chOff x="-254551" y="-1001106"/>
            <a:chExt cx="9766571" cy="6229135"/>
          </a:xfrm>
        </p:grpSpPr>
        <p:grpSp>
          <p:nvGrpSpPr>
            <p:cNvPr id="535" name="Google Shape;535;p22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22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22"/>
            <p:cNvGrpSpPr/>
            <p:nvPr/>
          </p:nvGrpSpPr>
          <p:grpSpPr>
            <a:xfrm flipH="1" rot="5400000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553" name="Google Shape;553;p22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22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565" name="Google Shape;565;p22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3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573" name="Google Shape;573;p23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23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581" name="Google Shape;581;p23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20000" y="1149542"/>
            <a:ext cx="77040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94" name="Google Shape;94;p4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102" name="Google Shape;102;p4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1464147" y="1388150"/>
            <a:ext cx="62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3" type="title"/>
          </p:nvPr>
        </p:nvSpPr>
        <p:spPr>
          <a:xfrm>
            <a:off x="1464153" y="2883125"/>
            <a:ext cx="62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" type="subTitle"/>
          </p:nvPr>
        </p:nvSpPr>
        <p:spPr>
          <a:xfrm>
            <a:off x="1464153" y="1884650"/>
            <a:ext cx="6215700" cy="101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1464153" y="3379625"/>
            <a:ext cx="6215700" cy="101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-262675" y="-75400"/>
            <a:ext cx="9724541" cy="5085786"/>
            <a:chOff x="-262675" y="-75400"/>
            <a:chExt cx="9724541" cy="5085786"/>
          </a:xfrm>
        </p:grpSpPr>
        <p:grpSp>
          <p:nvGrpSpPr>
            <p:cNvPr id="111" name="Google Shape;111;p5"/>
            <p:cNvGrpSpPr/>
            <p:nvPr/>
          </p:nvGrpSpPr>
          <p:grpSpPr>
            <a:xfrm rot="10800000">
              <a:off x="8671123" y="3495050"/>
              <a:ext cx="790742" cy="1515337"/>
              <a:chOff x="6059880" y="-1993680"/>
              <a:chExt cx="1032840" cy="197928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>
              <a:off x="-262675" y="-75400"/>
              <a:ext cx="829375" cy="1012680"/>
              <a:chOff x="-262675" y="-75400"/>
              <a:chExt cx="829375" cy="1012680"/>
            </a:xfrm>
          </p:grpSpPr>
          <p:sp>
            <p:nvSpPr>
              <p:cNvPr id="119" name="Google Shape;119;p5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" name="Google Shape;123;p6"/>
          <p:cNvGrpSpPr/>
          <p:nvPr/>
        </p:nvGrpSpPr>
        <p:grpSpPr>
          <a:xfrm>
            <a:off x="-577176" y="-1001106"/>
            <a:ext cx="10964871" cy="6229135"/>
            <a:chOff x="-577176" y="-1001106"/>
            <a:chExt cx="10964871" cy="6229135"/>
          </a:xfrm>
        </p:grpSpPr>
        <p:grpSp>
          <p:nvGrpSpPr>
            <p:cNvPr id="124" name="Google Shape;124;p6"/>
            <p:cNvGrpSpPr/>
            <p:nvPr/>
          </p:nvGrpSpPr>
          <p:grpSpPr>
            <a:xfrm>
              <a:off x="-577176" y="-1001106"/>
              <a:ext cx="1391731" cy="2196419"/>
              <a:chOff x="4043520" y="-881280"/>
              <a:chExt cx="1779480" cy="2808720"/>
            </a:xfrm>
          </p:grpSpPr>
          <p:sp>
            <p:nvSpPr>
              <p:cNvPr id="125" name="Google Shape;125;p6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6"/>
            <p:cNvGrpSpPr/>
            <p:nvPr/>
          </p:nvGrpSpPr>
          <p:grpSpPr>
            <a:xfrm flipH="1" rot="5400000">
              <a:off x="8858787" y="1337457"/>
              <a:ext cx="1286265" cy="1771550"/>
              <a:chOff x="4684680" y="6285600"/>
              <a:chExt cx="1644840" cy="2265120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6"/>
            <p:cNvGrpSpPr/>
            <p:nvPr/>
          </p:nvGrpSpPr>
          <p:grpSpPr>
            <a:xfrm>
              <a:off x="3262517" y="4767822"/>
              <a:ext cx="1267118" cy="460206"/>
              <a:chOff x="5084280" y="2610360"/>
              <a:chExt cx="1833480" cy="666000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3013975" y="1946550"/>
            <a:ext cx="48996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7"/>
          <p:cNvSpPr txBox="1"/>
          <p:nvPr>
            <p:ph idx="1" type="subTitle"/>
          </p:nvPr>
        </p:nvSpPr>
        <p:spPr>
          <a:xfrm>
            <a:off x="3013975" y="3269175"/>
            <a:ext cx="48996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0" name="Google Shape;160;p7"/>
          <p:cNvGrpSpPr/>
          <p:nvPr/>
        </p:nvGrpSpPr>
        <p:grpSpPr>
          <a:xfrm>
            <a:off x="-110533" y="-75400"/>
            <a:ext cx="1696747" cy="5619103"/>
            <a:chOff x="-110533" y="-75400"/>
            <a:chExt cx="1696747" cy="5619103"/>
          </a:xfrm>
        </p:grpSpPr>
        <p:grpSp>
          <p:nvGrpSpPr>
            <p:cNvPr id="161" name="Google Shape;161;p7"/>
            <p:cNvGrpSpPr/>
            <p:nvPr/>
          </p:nvGrpSpPr>
          <p:grpSpPr>
            <a:xfrm flipH="1" rot="10800000">
              <a:off x="-110533" y="3855773"/>
              <a:ext cx="880806" cy="1687930"/>
              <a:chOff x="6059880" y="-1993680"/>
              <a:chExt cx="1032840" cy="197928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6059880" y="-1718280"/>
                <a:ext cx="757080" cy="1703880"/>
              </a:xfrm>
              <a:custGeom>
                <a:rect b="b" l="l" r="r" t="t"/>
                <a:pathLst>
                  <a:path extrusionOk="0" h="4733" w="2103">
                    <a:moveTo>
                      <a:pt x="2023" y="4510"/>
                    </a:moveTo>
                    <a:cubicBezTo>
                      <a:pt x="2023" y="4589"/>
                      <a:pt x="1959" y="4653"/>
                      <a:pt x="1880" y="4653"/>
                    </a:cubicBezTo>
                    <a:cubicBezTo>
                      <a:pt x="1802" y="4653"/>
                      <a:pt x="1738" y="4589"/>
                      <a:pt x="1738" y="4510"/>
                    </a:cubicBezTo>
                    <a:cubicBezTo>
                      <a:pt x="1738" y="4432"/>
                      <a:pt x="1802" y="4368"/>
                      <a:pt x="1880" y="4368"/>
                    </a:cubicBezTo>
                    <a:cubicBezTo>
                      <a:pt x="1959" y="4368"/>
                      <a:pt x="2023" y="4432"/>
                      <a:pt x="2023" y="4510"/>
                    </a:cubicBezTo>
                    <a:moveTo>
                      <a:pt x="1658" y="4510"/>
                    </a:moveTo>
                    <a:cubicBezTo>
                      <a:pt x="1658" y="4633"/>
                      <a:pt x="1758" y="4733"/>
                      <a:pt x="1880" y="4733"/>
                    </a:cubicBezTo>
                    <a:cubicBezTo>
                      <a:pt x="2003" y="4733"/>
                      <a:pt x="2103" y="4633"/>
                      <a:pt x="2103" y="4510"/>
                    </a:cubicBezTo>
                    <a:cubicBezTo>
                      <a:pt x="2103" y="4401"/>
                      <a:pt x="2024" y="4311"/>
                      <a:pt x="1921" y="4292"/>
                    </a:cubicBezTo>
                    <a:lnTo>
                      <a:pt x="1921" y="205"/>
                    </a:lnTo>
                    <a:cubicBezTo>
                      <a:pt x="1921" y="194"/>
                      <a:pt x="1917" y="184"/>
                      <a:pt x="1909" y="177"/>
                    </a:cubicBezTo>
                    <a:lnTo>
                      <a:pt x="1744" y="12"/>
                    </a:lnTo>
                    <a:cubicBezTo>
                      <a:pt x="1736" y="4"/>
                      <a:pt x="1726" y="0"/>
                      <a:pt x="1716" y="0"/>
                    </a:cubicBezTo>
                    <a:lnTo>
                      <a:pt x="1716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699" y="81"/>
                    </a:lnTo>
                    <a:lnTo>
                      <a:pt x="1840" y="222"/>
                    </a:lnTo>
                    <a:lnTo>
                      <a:pt x="1840" y="4292"/>
                    </a:lnTo>
                    <a:cubicBezTo>
                      <a:pt x="1736" y="4311"/>
                      <a:pt x="1658" y="4401"/>
                      <a:pt x="1658" y="4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699600" y="-13176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0" y="103"/>
                    </a:moveTo>
                    <a:cubicBezTo>
                      <a:pt x="0" y="160"/>
                      <a:pt x="46" y="207"/>
                      <a:pt x="103" y="207"/>
                    </a:cubicBezTo>
                    <a:cubicBezTo>
                      <a:pt x="160" y="207"/>
                      <a:pt x="207" y="160"/>
                      <a:pt x="207" y="103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6" y="0"/>
                      <a:pt x="0" y="47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059880" y="-1856160"/>
                <a:ext cx="894960" cy="1704240"/>
              </a:xfrm>
              <a:custGeom>
                <a:rect b="b" l="l" r="r" t="t"/>
                <a:pathLst>
                  <a:path extrusionOk="0" h="4734" w="2486">
                    <a:moveTo>
                      <a:pt x="2263" y="4369"/>
                    </a:moveTo>
                    <a:cubicBezTo>
                      <a:pt x="2342" y="4369"/>
                      <a:pt x="2405" y="4432"/>
                      <a:pt x="2405" y="4511"/>
                    </a:cubicBezTo>
                    <a:cubicBezTo>
                      <a:pt x="2405" y="4589"/>
                      <a:pt x="2342" y="4653"/>
                      <a:pt x="2263" y="4653"/>
                    </a:cubicBezTo>
                    <a:cubicBezTo>
                      <a:pt x="2185" y="4653"/>
                      <a:pt x="2121" y="4589"/>
                      <a:pt x="2121" y="4511"/>
                    </a:cubicBezTo>
                    <a:cubicBezTo>
                      <a:pt x="2121" y="4432"/>
                      <a:pt x="2185" y="4369"/>
                      <a:pt x="2263" y="4369"/>
                    </a:cubicBezTo>
                    <a:moveTo>
                      <a:pt x="2263" y="4734"/>
                    </a:moveTo>
                    <a:cubicBezTo>
                      <a:pt x="2386" y="4734"/>
                      <a:pt x="2486" y="4634"/>
                      <a:pt x="2486" y="4511"/>
                    </a:cubicBezTo>
                    <a:cubicBezTo>
                      <a:pt x="2486" y="4402"/>
                      <a:pt x="2407" y="4311"/>
                      <a:pt x="2303" y="4292"/>
                    </a:cubicBezTo>
                    <a:lnTo>
                      <a:pt x="2303" y="205"/>
                    </a:lnTo>
                    <a:cubicBezTo>
                      <a:pt x="2303" y="195"/>
                      <a:pt x="2299" y="185"/>
                      <a:pt x="2292" y="177"/>
                    </a:cubicBezTo>
                    <a:lnTo>
                      <a:pt x="2127" y="12"/>
                    </a:lnTo>
                    <a:cubicBezTo>
                      <a:pt x="2119" y="4"/>
                      <a:pt x="2109" y="0"/>
                      <a:pt x="2098" y="0"/>
                    </a:cubicBezTo>
                    <a:lnTo>
                      <a:pt x="209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2082" y="81"/>
                    </a:lnTo>
                    <a:lnTo>
                      <a:pt x="2223" y="222"/>
                    </a:lnTo>
                    <a:lnTo>
                      <a:pt x="2223" y="4292"/>
                    </a:lnTo>
                    <a:cubicBezTo>
                      <a:pt x="2119" y="4311"/>
                      <a:pt x="2040" y="4402"/>
                      <a:pt x="2040" y="4511"/>
                    </a:cubicBezTo>
                    <a:cubicBezTo>
                      <a:pt x="2040" y="4634"/>
                      <a:pt x="2140" y="4734"/>
                      <a:pt x="2263" y="4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837480" y="-2692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059880" y="-1993680"/>
                <a:ext cx="1032840" cy="1703880"/>
              </a:xfrm>
              <a:custGeom>
                <a:rect b="b" l="l" r="r" t="t"/>
                <a:pathLst>
                  <a:path extrusionOk="0" h="4733" w="2869">
                    <a:moveTo>
                      <a:pt x="2646" y="4368"/>
                    </a:moveTo>
                    <a:cubicBezTo>
                      <a:pt x="2724" y="4368"/>
                      <a:pt x="2788" y="4432"/>
                      <a:pt x="2788" y="4510"/>
                    </a:cubicBezTo>
                    <a:cubicBezTo>
                      <a:pt x="2788" y="4588"/>
                      <a:pt x="2724" y="4652"/>
                      <a:pt x="2646" y="4652"/>
                    </a:cubicBezTo>
                    <a:cubicBezTo>
                      <a:pt x="2567" y="4652"/>
                      <a:pt x="2504" y="4588"/>
                      <a:pt x="2504" y="4510"/>
                    </a:cubicBezTo>
                    <a:cubicBezTo>
                      <a:pt x="2504" y="4432"/>
                      <a:pt x="2567" y="4368"/>
                      <a:pt x="2646" y="4368"/>
                    </a:cubicBezTo>
                    <a:moveTo>
                      <a:pt x="2646" y="4733"/>
                    </a:moveTo>
                    <a:cubicBezTo>
                      <a:pt x="2769" y="4733"/>
                      <a:pt x="2869" y="4633"/>
                      <a:pt x="2869" y="4510"/>
                    </a:cubicBezTo>
                    <a:cubicBezTo>
                      <a:pt x="2869" y="4401"/>
                      <a:pt x="2790" y="4310"/>
                      <a:pt x="2686" y="4291"/>
                    </a:cubicBezTo>
                    <a:lnTo>
                      <a:pt x="2686" y="205"/>
                    </a:lnTo>
                    <a:cubicBezTo>
                      <a:pt x="2686" y="194"/>
                      <a:pt x="2682" y="184"/>
                      <a:pt x="2674" y="176"/>
                    </a:cubicBezTo>
                    <a:lnTo>
                      <a:pt x="2510" y="11"/>
                    </a:lnTo>
                    <a:cubicBezTo>
                      <a:pt x="2502" y="4"/>
                      <a:pt x="2491" y="0"/>
                      <a:pt x="2481" y="0"/>
                    </a:cubicBezTo>
                    <a:lnTo>
                      <a:pt x="2481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2464" y="80"/>
                    </a:lnTo>
                    <a:lnTo>
                      <a:pt x="2606" y="221"/>
                    </a:lnTo>
                    <a:lnTo>
                      <a:pt x="2606" y="4291"/>
                    </a:lnTo>
                    <a:cubicBezTo>
                      <a:pt x="2502" y="4310"/>
                      <a:pt x="2423" y="4401"/>
                      <a:pt x="2423" y="4510"/>
                    </a:cubicBezTo>
                    <a:cubicBezTo>
                      <a:pt x="2423" y="4633"/>
                      <a:pt x="2523" y="4733"/>
                      <a:pt x="2646" y="4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975360" y="-4071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7"/>
            <p:cNvGrpSpPr/>
            <p:nvPr/>
          </p:nvGrpSpPr>
          <p:grpSpPr>
            <a:xfrm flipH="1">
              <a:off x="277341" y="-75400"/>
              <a:ext cx="829375" cy="1012680"/>
              <a:chOff x="-262675" y="-75400"/>
              <a:chExt cx="829375" cy="1012680"/>
            </a:xfrm>
          </p:grpSpPr>
          <p:sp>
            <p:nvSpPr>
              <p:cNvPr id="169" name="Google Shape;169;p7"/>
              <p:cNvSpPr/>
              <p:nvPr/>
            </p:nvSpPr>
            <p:spPr>
              <a:xfrm rot="5400000">
                <a:off x="-114960" y="255620"/>
                <a:ext cx="1012680" cy="350640"/>
              </a:xfrm>
              <a:custGeom>
                <a:rect b="b" l="l" r="r" t="t"/>
                <a:pathLst>
                  <a:path extrusionOk="0" h="974" w="2813">
                    <a:moveTo>
                      <a:pt x="0" y="146"/>
                    </a:moveTo>
                    <a:lnTo>
                      <a:pt x="512" y="657"/>
                    </a:lnTo>
                    <a:lnTo>
                      <a:pt x="2450" y="657"/>
                    </a:lnTo>
                    <a:lnTo>
                      <a:pt x="2589" y="796"/>
                    </a:lnTo>
                    <a:cubicBezTo>
                      <a:pt x="2580" y="813"/>
                      <a:pt x="2574" y="833"/>
                      <a:pt x="2574" y="854"/>
                    </a:cubicBezTo>
                    <a:cubicBezTo>
                      <a:pt x="2574" y="920"/>
                      <a:pt x="2627" y="974"/>
                      <a:pt x="2693" y="974"/>
                    </a:cubicBezTo>
                    <a:cubicBezTo>
                      <a:pt x="2759" y="974"/>
                      <a:pt x="2813" y="920"/>
                      <a:pt x="2813" y="854"/>
                    </a:cubicBezTo>
                    <a:cubicBezTo>
                      <a:pt x="2813" y="788"/>
                      <a:pt x="2759" y="735"/>
                      <a:pt x="2693" y="735"/>
                    </a:cubicBezTo>
                    <a:cubicBezTo>
                      <a:pt x="2688" y="735"/>
                      <a:pt x="2682" y="735"/>
                      <a:pt x="2676" y="736"/>
                    </a:cubicBezTo>
                    <a:lnTo>
                      <a:pt x="2493" y="553"/>
                    </a:lnTo>
                    <a:lnTo>
                      <a:pt x="2491" y="555"/>
                    </a:lnTo>
                    <a:lnTo>
                      <a:pt x="2491" y="553"/>
                    </a:lnTo>
                    <a:lnTo>
                      <a:pt x="554" y="553"/>
                    </a:lnTo>
                    <a:lnTo>
                      <a:pt x="445" y="445"/>
                    </a:lnTo>
                    <a:lnTo>
                      <a:pt x="1322" y="445"/>
                    </a:lnTo>
                    <a:cubicBezTo>
                      <a:pt x="1325" y="453"/>
                      <a:pt x="1330" y="461"/>
                      <a:pt x="1337" y="468"/>
                    </a:cubicBezTo>
                    <a:lnTo>
                      <a:pt x="1337" y="468"/>
                    </a:lnTo>
                    <a:cubicBezTo>
                      <a:pt x="1365" y="496"/>
                      <a:pt x="1411" y="496"/>
                      <a:pt x="1439" y="468"/>
                    </a:cubicBezTo>
                    <a:cubicBezTo>
                      <a:pt x="1467" y="440"/>
                      <a:pt x="1467" y="394"/>
                      <a:pt x="1439" y="366"/>
                    </a:cubicBezTo>
                    <a:cubicBezTo>
                      <a:pt x="1411" y="338"/>
                      <a:pt x="1365" y="338"/>
                      <a:pt x="1337" y="366"/>
                    </a:cubicBezTo>
                    <a:cubicBezTo>
                      <a:pt x="1330" y="372"/>
                      <a:pt x="1325" y="380"/>
                      <a:pt x="1322" y="388"/>
                    </a:cubicBezTo>
                    <a:lnTo>
                      <a:pt x="389" y="388"/>
                    </a:lnTo>
                    <a:lnTo>
                      <a:pt x="235" y="234"/>
                    </a:lnTo>
                    <a:lnTo>
                      <a:pt x="830" y="234"/>
                    </a:lnTo>
                    <a:cubicBezTo>
                      <a:pt x="834" y="243"/>
                      <a:pt x="839" y="251"/>
                      <a:pt x="845" y="257"/>
                    </a:cubicBezTo>
                    <a:cubicBezTo>
                      <a:pt x="873" y="285"/>
                      <a:pt x="919" y="285"/>
                      <a:pt x="947" y="257"/>
                    </a:cubicBezTo>
                    <a:cubicBezTo>
                      <a:pt x="975" y="229"/>
                      <a:pt x="975" y="183"/>
                      <a:pt x="947" y="155"/>
                    </a:cubicBezTo>
                    <a:cubicBezTo>
                      <a:pt x="919" y="127"/>
                      <a:pt x="873" y="127"/>
                      <a:pt x="845" y="155"/>
                    </a:cubicBezTo>
                    <a:cubicBezTo>
                      <a:pt x="839" y="162"/>
                      <a:pt x="834" y="170"/>
                      <a:pt x="830" y="178"/>
                    </a:cubicBezTo>
                    <a:lnTo>
                      <a:pt x="178" y="178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-262675" y="378355"/>
                <a:ext cx="515160" cy="515160"/>
              </a:xfrm>
              <a:custGeom>
                <a:rect b="b" l="l" r="r" t="t"/>
                <a:pathLst>
                  <a:path extrusionOk="0" h="1431" w="1431">
                    <a:moveTo>
                      <a:pt x="1239" y="829"/>
                    </a:moveTo>
                    <a:lnTo>
                      <a:pt x="1323" y="829"/>
                    </a:lnTo>
                    <a:cubicBezTo>
                      <a:pt x="1338" y="829"/>
                      <a:pt x="1351" y="841"/>
                      <a:pt x="1351" y="857"/>
                    </a:cubicBezTo>
                    <a:cubicBezTo>
                      <a:pt x="1351" y="872"/>
                      <a:pt x="1338" y="885"/>
                      <a:pt x="1323" y="885"/>
                    </a:cubicBezTo>
                    <a:lnTo>
                      <a:pt x="1239" y="885"/>
                    </a:lnTo>
                    <a:lnTo>
                      <a:pt x="1239" y="829"/>
                    </a:lnTo>
                    <a:moveTo>
                      <a:pt x="1158" y="916"/>
                    </a:moveTo>
                    <a:cubicBezTo>
                      <a:pt x="1158" y="1049"/>
                      <a:pt x="1049" y="1158"/>
                      <a:pt x="916" y="1158"/>
                    </a:cubicBezTo>
                    <a:lnTo>
                      <a:pt x="748" y="1158"/>
                    </a:lnTo>
                    <a:lnTo>
                      <a:pt x="683" y="1158"/>
                    </a:lnTo>
                    <a:lnTo>
                      <a:pt x="516" y="1158"/>
                    </a:lnTo>
                    <a:cubicBezTo>
                      <a:pt x="383" y="1158"/>
                      <a:pt x="274" y="1049"/>
                      <a:pt x="274" y="916"/>
                    </a:cubicBezTo>
                    <a:lnTo>
                      <a:pt x="274" y="516"/>
                    </a:lnTo>
                    <a:cubicBezTo>
                      <a:pt x="274" y="382"/>
                      <a:pt x="383" y="274"/>
                      <a:pt x="516" y="274"/>
                    </a:cubicBezTo>
                    <a:lnTo>
                      <a:pt x="916" y="274"/>
                    </a:lnTo>
                    <a:cubicBezTo>
                      <a:pt x="1049" y="274"/>
                      <a:pt x="1158" y="382"/>
                      <a:pt x="1158" y="516"/>
                    </a:cubicBezTo>
                    <a:lnTo>
                      <a:pt x="1158" y="916"/>
                    </a:lnTo>
                    <a:moveTo>
                      <a:pt x="885" y="1323"/>
                    </a:moveTo>
                    <a:cubicBezTo>
                      <a:pt x="885" y="1338"/>
                      <a:pt x="872" y="1350"/>
                      <a:pt x="857" y="1350"/>
                    </a:cubicBezTo>
                    <a:cubicBezTo>
                      <a:pt x="842" y="1350"/>
                      <a:pt x="829" y="1338"/>
                      <a:pt x="829" y="1323"/>
                    </a:cubicBezTo>
                    <a:lnTo>
                      <a:pt x="829" y="1238"/>
                    </a:lnTo>
                    <a:lnTo>
                      <a:pt x="885" y="1238"/>
                    </a:lnTo>
                    <a:lnTo>
                      <a:pt x="885" y="1323"/>
                    </a:lnTo>
                    <a:moveTo>
                      <a:pt x="603" y="1323"/>
                    </a:moveTo>
                    <a:cubicBezTo>
                      <a:pt x="603" y="1338"/>
                      <a:pt x="590" y="1350"/>
                      <a:pt x="575" y="1350"/>
                    </a:cubicBezTo>
                    <a:cubicBezTo>
                      <a:pt x="559" y="1350"/>
                      <a:pt x="547" y="1338"/>
                      <a:pt x="547" y="1323"/>
                    </a:cubicBezTo>
                    <a:lnTo>
                      <a:pt x="547" y="1238"/>
                    </a:lnTo>
                    <a:lnTo>
                      <a:pt x="603" y="1238"/>
                    </a:lnTo>
                    <a:lnTo>
                      <a:pt x="603" y="1323"/>
                    </a:lnTo>
                    <a:moveTo>
                      <a:pt x="193" y="885"/>
                    </a:moveTo>
                    <a:lnTo>
                      <a:pt x="109" y="885"/>
                    </a:lnTo>
                    <a:cubicBezTo>
                      <a:pt x="94" y="885"/>
                      <a:pt x="81" y="872"/>
                      <a:pt x="81" y="857"/>
                    </a:cubicBezTo>
                    <a:cubicBezTo>
                      <a:pt x="81" y="841"/>
                      <a:pt x="94" y="829"/>
                      <a:pt x="109" y="829"/>
                    </a:cubicBezTo>
                    <a:lnTo>
                      <a:pt x="193" y="829"/>
                    </a:lnTo>
                    <a:lnTo>
                      <a:pt x="193" y="885"/>
                    </a:lnTo>
                    <a:moveTo>
                      <a:pt x="193" y="602"/>
                    </a:moveTo>
                    <a:lnTo>
                      <a:pt x="109" y="602"/>
                    </a:lnTo>
                    <a:cubicBezTo>
                      <a:pt x="94" y="602"/>
                      <a:pt x="81" y="590"/>
                      <a:pt x="81" y="575"/>
                    </a:cubicBezTo>
                    <a:cubicBezTo>
                      <a:pt x="81" y="559"/>
                      <a:pt x="94" y="547"/>
                      <a:pt x="109" y="547"/>
                    </a:cubicBezTo>
                    <a:lnTo>
                      <a:pt x="193" y="547"/>
                    </a:lnTo>
                    <a:lnTo>
                      <a:pt x="193" y="602"/>
                    </a:lnTo>
                    <a:moveTo>
                      <a:pt x="547" y="109"/>
                    </a:moveTo>
                    <a:cubicBezTo>
                      <a:pt x="547" y="93"/>
                      <a:pt x="559" y="81"/>
                      <a:pt x="575" y="81"/>
                    </a:cubicBezTo>
                    <a:cubicBezTo>
                      <a:pt x="590" y="81"/>
                      <a:pt x="603" y="93"/>
                      <a:pt x="603" y="109"/>
                    </a:cubicBezTo>
                    <a:lnTo>
                      <a:pt x="603" y="193"/>
                    </a:lnTo>
                    <a:lnTo>
                      <a:pt x="547" y="193"/>
                    </a:lnTo>
                    <a:lnTo>
                      <a:pt x="547" y="109"/>
                    </a:lnTo>
                    <a:moveTo>
                      <a:pt x="829" y="109"/>
                    </a:moveTo>
                    <a:cubicBezTo>
                      <a:pt x="829" y="93"/>
                      <a:pt x="842" y="81"/>
                      <a:pt x="857" y="81"/>
                    </a:cubicBezTo>
                    <a:cubicBezTo>
                      <a:pt x="872" y="81"/>
                      <a:pt x="885" y="93"/>
                      <a:pt x="885" y="109"/>
                    </a:cubicBezTo>
                    <a:lnTo>
                      <a:pt x="885" y="193"/>
                    </a:lnTo>
                    <a:lnTo>
                      <a:pt x="829" y="193"/>
                    </a:lnTo>
                    <a:lnTo>
                      <a:pt x="829" y="109"/>
                    </a:lnTo>
                    <a:moveTo>
                      <a:pt x="1239" y="547"/>
                    </a:moveTo>
                    <a:lnTo>
                      <a:pt x="1323" y="547"/>
                    </a:lnTo>
                    <a:cubicBezTo>
                      <a:pt x="1338" y="547"/>
                      <a:pt x="1351" y="559"/>
                      <a:pt x="1351" y="575"/>
                    </a:cubicBezTo>
                    <a:cubicBezTo>
                      <a:pt x="1351" y="590"/>
                      <a:pt x="1338" y="602"/>
                      <a:pt x="1323" y="602"/>
                    </a:cubicBezTo>
                    <a:lnTo>
                      <a:pt x="1239" y="602"/>
                    </a:lnTo>
                    <a:lnTo>
                      <a:pt x="1239" y="547"/>
                    </a:lnTo>
                    <a:moveTo>
                      <a:pt x="1323" y="683"/>
                    </a:moveTo>
                    <a:cubicBezTo>
                      <a:pt x="1383" y="683"/>
                      <a:pt x="1431" y="634"/>
                      <a:pt x="1431" y="575"/>
                    </a:cubicBezTo>
                    <a:cubicBezTo>
                      <a:pt x="1431" y="515"/>
                      <a:pt x="1383" y="466"/>
                      <a:pt x="1323" y="466"/>
                    </a:cubicBezTo>
                    <a:lnTo>
                      <a:pt x="1234" y="466"/>
                    </a:lnTo>
                    <a:cubicBezTo>
                      <a:pt x="1213" y="328"/>
                      <a:pt x="1104" y="219"/>
                      <a:pt x="965" y="198"/>
                    </a:cubicBezTo>
                    <a:lnTo>
                      <a:pt x="965" y="109"/>
                    </a:lnTo>
                    <a:cubicBezTo>
                      <a:pt x="965" y="49"/>
                      <a:pt x="917" y="0"/>
                      <a:pt x="857" y="0"/>
                    </a:cubicBezTo>
                    <a:cubicBezTo>
                      <a:pt x="797" y="0"/>
                      <a:pt x="748" y="49"/>
                      <a:pt x="748" y="109"/>
                    </a:cubicBezTo>
                    <a:lnTo>
                      <a:pt x="748" y="193"/>
                    </a:lnTo>
                    <a:lnTo>
                      <a:pt x="683" y="193"/>
                    </a:lnTo>
                    <a:lnTo>
                      <a:pt x="683" y="109"/>
                    </a:lnTo>
                    <a:cubicBezTo>
                      <a:pt x="683" y="49"/>
                      <a:pt x="635" y="0"/>
                      <a:pt x="575" y="0"/>
                    </a:cubicBezTo>
                    <a:cubicBezTo>
                      <a:pt x="515" y="0"/>
                      <a:pt x="466" y="49"/>
                      <a:pt x="466" y="109"/>
                    </a:cubicBezTo>
                    <a:lnTo>
                      <a:pt x="466" y="198"/>
                    </a:lnTo>
                    <a:cubicBezTo>
                      <a:pt x="328" y="219"/>
                      <a:pt x="219" y="328"/>
                      <a:pt x="198" y="466"/>
                    </a:cubicBezTo>
                    <a:lnTo>
                      <a:pt x="109" y="466"/>
                    </a:lnTo>
                    <a:cubicBezTo>
                      <a:pt x="49" y="466"/>
                      <a:pt x="0" y="515"/>
                      <a:pt x="0" y="575"/>
                    </a:cubicBezTo>
                    <a:cubicBezTo>
                      <a:pt x="0" y="634"/>
                      <a:pt x="49" y="683"/>
                      <a:pt x="109" y="683"/>
                    </a:cubicBezTo>
                    <a:lnTo>
                      <a:pt x="193" y="683"/>
                    </a:lnTo>
                    <a:lnTo>
                      <a:pt x="193" y="748"/>
                    </a:lnTo>
                    <a:lnTo>
                      <a:pt x="109" y="748"/>
                    </a:lnTo>
                    <a:cubicBezTo>
                      <a:pt x="49" y="748"/>
                      <a:pt x="0" y="797"/>
                      <a:pt x="0" y="857"/>
                    </a:cubicBezTo>
                    <a:cubicBezTo>
                      <a:pt x="0" y="917"/>
                      <a:pt x="49" y="965"/>
                      <a:pt x="109" y="965"/>
                    </a:cubicBezTo>
                    <a:lnTo>
                      <a:pt x="198" y="965"/>
                    </a:lnTo>
                    <a:cubicBezTo>
                      <a:pt x="219" y="1103"/>
                      <a:pt x="328" y="1213"/>
                      <a:pt x="466" y="1234"/>
                    </a:cubicBezTo>
                    <a:lnTo>
                      <a:pt x="466" y="1323"/>
                    </a:lnTo>
                    <a:cubicBezTo>
                      <a:pt x="466" y="1382"/>
                      <a:pt x="515" y="1431"/>
                      <a:pt x="575" y="1431"/>
                    </a:cubicBezTo>
                    <a:cubicBezTo>
                      <a:pt x="635" y="1431"/>
                      <a:pt x="683" y="1382"/>
                      <a:pt x="683" y="1323"/>
                    </a:cubicBezTo>
                    <a:lnTo>
                      <a:pt x="683" y="1238"/>
                    </a:lnTo>
                    <a:lnTo>
                      <a:pt x="748" y="1238"/>
                    </a:lnTo>
                    <a:lnTo>
                      <a:pt x="748" y="1323"/>
                    </a:lnTo>
                    <a:cubicBezTo>
                      <a:pt x="748" y="1382"/>
                      <a:pt x="797" y="1431"/>
                      <a:pt x="857" y="1431"/>
                    </a:cubicBezTo>
                    <a:cubicBezTo>
                      <a:pt x="917" y="1431"/>
                      <a:pt x="965" y="1382"/>
                      <a:pt x="965" y="1323"/>
                    </a:cubicBezTo>
                    <a:lnTo>
                      <a:pt x="965" y="1234"/>
                    </a:lnTo>
                    <a:cubicBezTo>
                      <a:pt x="1104" y="1213"/>
                      <a:pt x="1213" y="1103"/>
                      <a:pt x="1234" y="965"/>
                    </a:cubicBezTo>
                    <a:lnTo>
                      <a:pt x="1323" y="965"/>
                    </a:lnTo>
                    <a:cubicBezTo>
                      <a:pt x="1383" y="965"/>
                      <a:pt x="1431" y="917"/>
                      <a:pt x="1431" y="857"/>
                    </a:cubicBezTo>
                    <a:cubicBezTo>
                      <a:pt x="1431" y="797"/>
                      <a:pt x="1383" y="748"/>
                      <a:pt x="1323" y="748"/>
                    </a:cubicBezTo>
                    <a:lnTo>
                      <a:pt x="1238" y="748"/>
                    </a:lnTo>
                    <a:lnTo>
                      <a:pt x="1238" y="683"/>
                    </a:lnTo>
                    <a:lnTo>
                      <a:pt x="1323" y="6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 flipH="1" rot="10800000">
              <a:off x="-56425" y="1058545"/>
              <a:ext cx="1642638" cy="2591887"/>
              <a:chOff x="4043520" y="-881280"/>
              <a:chExt cx="1779480" cy="280872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2301300" y="1407900"/>
            <a:ext cx="4541400" cy="23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7" name="Google Shape;187;p8"/>
          <p:cNvGrpSpPr/>
          <p:nvPr/>
        </p:nvGrpSpPr>
        <p:grpSpPr>
          <a:xfrm flipH="1">
            <a:off x="-254551" y="-1001106"/>
            <a:ext cx="9766571" cy="6229135"/>
            <a:chOff x="-254551" y="-1001106"/>
            <a:chExt cx="9766571" cy="6229135"/>
          </a:xfrm>
        </p:grpSpPr>
        <p:grpSp>
          <p:nvGrpSpPr>
            <p:cNvPr id="188" name="Google Shape;188;p8"/>
            <p:cNvGrpSpPr/>
            <p:nvPr/>
          </p:nvGrpSpPr>
          <p:grpSpPr>
            <a:xfrm flipH="1">
              <a:off x="8458029" y="-187011"/>
              <a:ext cx="519921" cy="1286399"/>
              <a:chOff x="6386760" y="270000"/>
              <a:chExt cx="530640" cy="1312920"/>
            </a:xfrm>
          </p:grpSpPr>
          <p:sp>
            <p:nvSpPr>
              <p:cNvPr id="189" name="Google Shape;189;p8"/>
              <p:cNvSpPr/>
              <p:nvPr/>
            </p:nvSpPr>
            <p:spPr>
              <a:xfrm>
                <a:off x="6386760" y="270000"/>
                <a:ext cx="530640" cy="1312920"/>
              </a:xfrm>
              <a:custGeom>
                <a:rect b="b" l="l" r="r" t="t"/>
                <a:pathLst>
                  <a:path extrusionOk="0" h="3647" w="1474">
                    <a:moveTo>
                      <a:pt x="1394" y="2876"/>
                    </a:moveTo>
                    <a:cubicBezTo>
                      <a:pt x="1394" y="2905"/>
                      <a:pt x="1370" y="2930"/>
                      <a:pt x="1340" y="2930"/>
                    </a:cubicBezTo>
                    <a:cubicBezTo>
                      <a:pt x="1311" y="2930"/>
                      <a:pt x="1286" y="2905"/>
                      <a:pt x="1286" y="2876"/>
                    </a:cubicBezTo>
                    <a:cubicBezTo>
                      <a:pt x="1286" y="2846"/>
                      <a:pt x="1311" y="2822"/>
                      <a:pt x="1340" y="2822"/>
                    </a:cubicBezTo>
                    <a:cubicBezTo>
                      <a:pt x="1370" y="2822"/>
                      <a:pt x="1394" y="2846"/>
                      <a:pt x="1394" y="2876"/>
                    </a:cubicBezTo>
                    <a:moveTo>
                      <a:pt x="80" y="1129"/>
                    </a:moveTo>
                    <a:lnTo>
                      <a:pt x="80" y="276"/>
                    </a:lnTo>
                    <a:cubicBezTo>
                      <a:pt x="80" y="168"/>
                      <a:pt x="168" y="81"/>
                      <a:pt x="276" y="81"/>
                    </a:cubicBezTo>
                    <a:lnTo>
                      <a:pt x="1129" y="81"/>
                    </a:lnTo>
                    <a:cubicBezTo>
                      <a:pt x="1237" y="81"/>
                      <a:pt x="1324" y="168"/>
                      <a:pt x="1324" y="276"/>
                    </a:cubicBezTo>
                    <a:lnTo>
                      <a:pt x="1324" y="1129"/>
                    </a:lnTo>
                    <a:cubicBezTo>
                      <a:pt x="1324" y="1237"/>
                      <a:pt x="1237" y="1325"/>
                      <a:pt x="1129" y="1325"/>
                    </a:cubicBezTo>
                    <a:lnTo>
                      <a:pt x="276" y="1325"/>
                    </a:lnTo>
                    <a:cubicBezTo>
                      <a:pt x="168" y="1325"/>
                      <a:pt x="80" y="1237"/>
                      <a:pt x="80" y="1129"/>
                    </a:cubicBezTo>
                    <a:moveTo>
                      <a:pt x="1313" y="3194"/>
                    </a:moveTo>
                    <a:cubicBezTo>
                      <a:pt x="1313" y="3224"/>
                      <a:pt x="1289" y="3248"/>
                      <a:pt x="1259" y="3248"/>
                    </a:cubicBezTo>
                    <a:cubicBezTo>
                      <a:pt x="1230" y="3248"/>
                      <a:pt x="1206" y="3224"/>
                      <a:pt x="1206" y="3194"/>
                    </a:cubicBezTo>
                    <a:cubicBezTo>
                      <a:pt x="1206" y="3180"/>
                      <a:pt x="1212" y="3166"/>
                      <a:pt x="1222" y="3156"/>
                    </a:cubicBezTo>
                    <a:lnTo>
                      <a:pt x="1222" y="3156"/>
                    </a:lnTo>
                    <a:lnTo>
                      <a:pt x="1222" y="3156"/>
                    </a:lnTo>
                    <a:cubicBezTo>
                      <a:pt x="1231" y="3147"/>
                      <a:pt x="1245" y="3141"/>
                      <a:pt x="1259" y="3141"/>
                    </a:cubicBezTo>
                    <a:cubicBezTo>
                      <a:pt x="1289" y="3141"/>
                      <a:pt x="1313" y="3165"/>
                      <a:pt x="1313" y="3194"/>
                    </a:cubicBezTo>
                    <a:moveTo>
                      <a:pt x="1232" y="3513"/>
                    </a:moveTo>
                    <a:cubicBezTo>
                      <a:pt x="1232" y="3542"/>
                      <a:pt x="1208" y="3566"/>
                      <a:pt x="1179" y="3566"/>
                    </a:cubicBezTo>
                    <a:cubicBezTo>
                      <a:pt x="1149" y="3566"/>
                      <a:pt x="1125" y="3542"/>
                      <a:pt x="1125" y="3513"/>
                    </a:cubicBezTo>
                    <a:cubicBezTo>
                      <a:pt x="1125" y="3483"/>
                      <a:pt x="1149" y="3459"/>
                      <a:pt x="1179" y="3459"/>
                    </a:cubicBezTo>
                    <a:cubicBezTo>
                      <a:pt x="1208" y="3459"/>
                      <a:pt x="1232" y="3483"/>
                      <a:pt x="1232" y="3513"/>
                    </a:cubicBezTo>
                    <a:moveTo>
                      <a:pt x="1024" y="2001"/>
                    </a:moveTo>
                    <a:cubicBezTo>
                      <a:pt x="995" y="2001"/>
                      <a:pt x="970" y="1977"/>
                      <a:pt x="970" y="1947"/>
                    </a:cubicBezTo>
                    <a:cubicBezTo>
                      <a:pt x="970" y="1918"/>
                      <a:pt x="995" y="1894"/>
                      <a:pt x="1024" y="1894"/>
                    </a:cubicBezTo>
                    <a:cubicBezTo>
                      <a:pt x="1054" y="1894"/>
                      <a:pt x="1078" y="1918"/>
                      <a:pt x="1078" y="1947"/>
                    </a:cubicBezTo>
                    <a:cubicBezTo>
                      <a:pt x="1078" y="1977"/>
                      <a:pt x="1054" y="2001"/>
                      <a:pt x="1024" y="2001"/>
                    </a:cubicBezTo>
                    <a:moveTo>
                      <a:pt x="1340" y="3010"/>
                    </a:moveTo>
                    <a:cubicBezTo>
                      <a:pt x="1414" y="3010"/>
                      <a:pt x="1474" y="2950"/>
                      <a:pt x="1474" y="2876"/>
                    </a:cubicBezTo>
                    <a:cubicBezTo>
                      <a:pt x="1474" y="2802"/>
                      <a:pt x="1414" y="2742"/>
                      <a:pt x="1340" y="2742"/>
                    </a:cubicBezTo>
                    <a:cubicBezTo>
                      <a:pt x="1318" y="2742"/>
                      <a:pt x="1297" y="2748"/>
                      <a:pt x="1279" y="2757"/>
                    </a:cubicBezTo>
                    <a:lnTo>
                      <a:pt x="838" y="2316"/>
                    </a:lnTo>
                    <a:lnTo>
                      <a:pt x="838" y="1419"/>
                    </a:lnTo>
                    <a:cubicBezTo>
                      <a:pt x="838" y="1414"/>
                      <a:pt x="836" y="1410"/>
                      <a:pt x="835" y="1405"/>
                    </a:cubicBezTo>
                    <a:lnTo>
                      <a:pt x="986" y="1405"/>
                    </a:lnTo>
                    <a:cubicBezTo>
                      <a:pt x="985" y="1410"/>
                      <a:pt x="984" y="1414"/>
                      <a:pt x="984" y="1419"/>
                    </a:cubicBezTo>
                    <a:lnTo>
                      <a:pt x="984" y="1820"/>
                    </a:lnTo>
                    <a:cubicBezTo>
                      <a:pt x="930" y="1837"/>
                      <a:pt x="890" y="1887"/>
                      <a:pt x="890" y="1947"/>
                    </a:cubicBezTo>
                    <a:cubicBezTo>
                      <a:pt x="890" y="2021"/>
                      <a:pt x="950" y="2082"/>
                      <a:pt x="1024" y="2082"/>
                    </a:cubicBezTo>
                    <a:cubicBezTo>
                      <a:pt x="1098" y="2082"/>
                      <a:pt x="1158" y="2021"/>
                      <a:pt x="1158" y="1947"/>
                    </a:cubicBezTo>
                    <a:cubicBezTo>
                      <a:pt x="1158" y="1887"/>
                      <a:pt x="1119" y="1837"/>
                      <a:pt x="1064" y="1820"/>
                    </a:cubicBezTo>
                    <a:lnTo>
                      <a:pt x="1064" y="1419"/>
                    </a:lnTo>
                    <a:cubicBezTo>
                      <a:pt x="1064" y="1414"/>
                      <a:pt x="1063" y="1410"/>
                      <a:pt x="1062" y="1405"/>
                    </a:cubicBezTo>
                    <a:lnTo>
                      <a:pt x="1129" y="1405"/>
                    </a:lnTo>
                    <a:cubicBezTo>
                      <a:pt x="1281" y="1405"/>
                      <a:pt x="1405" y="1282"/>
                      <a:pt x="1405" y="1129"/>
                    </a:cubicBezTo>
                    <a:lnTo>
                      <a:pt x="1405" y="276"/>
                    </a:lnTo>
                    <a:cubicBezTo>
                      <a:pt x="1405" y="124"/>
                      <a:pt x="1281" y="0"/>
                      <a:pt x="1129" y="0"/>
                    </a:cubicBezTo>
                    <a:lnTo>
                      <a:pt x="276" y="0"/>
                    </a:lnTo>
                    <a:cubicBezTo>
                      <a:pt x="124" y="0"/>
                      <a:pt x="0" y="124"/>
                      <a:pt x="0" y="276"/>
                    </a:cubicBezTo>
                    <a:lnTo>
                      <a:pt x="0" y="1129"/>
                    </a:lnTo>
                    <a:cubicBezTo>
                      <a:pt x="0" y="1282"/>
                      <a:pt x="124" y="1405"/>
                      <a:pt x="276" y="1405"/>
                    </a:cubicBezTo>
                    <a:lnTo>
                      <a:pt x="306" y="1405"/>
                    </a:lnTo>
                    <a:cubicBezTo>
                      <a:pt x="305" y="1410"/>
                      <a:pt x="303" y="1414"/>
                      <a:pt x="303" y="1419"/>
                    </a:cubicBezTo>
                    <a:lnTo>
                      <a:pt x="303" y="2694"/>
                    </a:lnTo>
                    <a:lnTo>
                      <a:pt x="1060" y="3451"/>
                    </a:lnTo>
                    <a:cubicBezTo>
                      <a:pt x="1051" y="3470"/>
                      <a:pt x="1045" y="3490"/>
                      <a:pt x="1045" y="3513"/>
                    </a:cubicBezTo>
                    <a:cubicBezTo>
                      <a:pt x="1045" y="3587"/>
                      <a:pt x="1105" y="3647"/>
                      <a:pt x="1179" y="3647"/>
                    </a:cubicBezTo>
                    <a:cubicBezTo>
                      <a:pt x="1253" y="3647"/>
                      <a:pt x="1313" y="3587"/>
                      <a:pt x="1313" y="3513"/>
                    </a:cubicBezTo>
                    <a:cubicBezTo>
                      <a:pt x="1313" y="3439"/>
                      <a:pt x="1253" y="3378"/>
                      <a:pt x="1179" y="3378"/>
                    </a:cubicBezTo>
                    <a:cubicBezTo>
                      <a:pt x="1156" y="3378"/>
                      <a:pt x="1136" y="3384"/>
                      <a:pt x="1117" y="3394"/>
                    </a:cubicBezTo>
                    <a:lnTo>
                      <a:pt x="384" y="2661"/>
                    </a:lnTo>
                    <a:lnTo>
                      <a:pt x="384" y="1419"/>
                    </a:lnTo>
                    <a:cubicBezTo>
                      <a:pt x="384" y="1414"/>
                      <a:pt x="383" y="1410"/>
                      <a:pt x="381" y="1405"/>
                    </a:cubicBezTo>
                    <a:lnTo>
                      <a:pt x="533" y="1405"/>
                    </a:lnTo>
                    <a:cubicBezTo>
                      <a:pt x="531" y="1410"/>
                      <a:pt x="530" y="1414"/>
                      <a:pt x="530" y="1419"/>
                    </a:cubicBezTo>
                    <a:lnTo>
                      <a:pt x="530" y="2522"/>
                    </a:lnTo>
                    <a:lnTo>
                      <a:pt x="1141" y="3133"/>
                    </a:lnTo>
                    <a:cubicBezTo>
                      <a:pt x="1131" y="3151"/>
                      <a:pt x="1125" y="3172"/>
                      <a:pt x="1125" y="3194"/>
                    </a:cubicBezTo>
                    <a:cubicBezTo>
                      <a:pt x="1125" y="3268"/>
                      <a:pt x="1185" y="3329"/>
                      <a:pt x="1259" y="3329"/>
                    </a:cubicBezTo>
                    <a:cubicBezTo>
                      <a:pt x="1333" y="3329"/>
                      <a:pt x="1394" y="3268"/>
                      <a:pt x="1394" y="3194"/>
                    </a:cubicBezTo>
                    <a:cubicBezTo>
                      <a:pt x="1394" y="3120"/>
                      <a:pt x="1333" y="3060"/>
                      <a:pt x="1259" y="3060"/>
                    </a:cubicBezTo>
                    <a:cubicBezTo>
                      <a:pt x="1237" y="3060"/>
                      <a:pt x="1216" y="3066"/>
                      <a:pt x="1198" y="3076"/>
                    </a:cubicBezTo>
                    <a:lnTo>
                      <a:pt x="611" y="2489"/>
                    </a:lnTo>
                    <a:lnTo>
                      <a:pt x="611" y="1419"/>
                    </a:lnTo>
                    <a:cubicBezTo>
                      <a:pt x="611" y="1414"/>
                      <a:pt x="610" y="1410"/>
                      <a:pt x="608" y="1405"/>
                    </a:cubicBezTo>
                    <a:lnTo>
                      <a:pt x="760" y="1405"/>
                    </a:lnTo>
                    <a:cubicBezTo>
                      <a:pt x="758" y="1410"/>
                      <a:pt x="757" y="1414"/>
                      <a:pt x="757" y="1419"/>
                    </a:cubicBezTo>
                    <a:lnTo>
                      <a:pt x="757" y="2350"/>
                    </a:lnTo>
                    <a:lnTo>
                      <a:pt x="1221" y="2814"/>
                    </a:lnTo>
                    <a:cubicBezTo>
                      <a:pt x="1212" y="2833"/>
                      <a:pt x="1206" y="2854"/>
                      <a:pt x="1206" y="2876"/>
                    </a:cubicBezTo>
                    <a:cubicBezTo>
                      <a:pt x="1206" y="2950"/>
                      <a:pt x="1266" y="3010"/>
                      <a:pt x="1340" y="3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6466680" y="350280"/>
                <a:ext cx="345960" cy="345600"/>
              </a:xfrm>
              <a:custGeom>
                <a:rect b="b" l="l" r="r" t="t"/>
                <a:pathLst>
                  <a:path extrusionOk="0" h="960" w="961">
                    <a:moveTo>
                      <a:pt x="961" y="281"/>
                    </a:moveTo>
                    <a:cubicBezTo>
                      <a:pt x="961" y="125"/>
                      <a:pt x="835" y="0"/>
                      <a:pt x="679" y="0"/>
                    </a:cubicBezTo>
                    <a:lnTo>
                      <a:pt x="281" y="0"/>
                    </a:lnTo>
                    <a:cubicBezTo>
                      <a:pt x="126" y="0"/>
                      <a:pt x="0" y="125"/>
                      <a:pt x="0" y="281"/>
                    </a:cubicBezTo>
                    <a:lnTo>
                      <a:pt x="0" y="679"/>
                    </a:lnTo>
                    <a:cubicBezTo>
                      <a:pt x="0" y="834"/>
                      <a:pt x="126" y="960"/>
                      <a:pt x="281" y="960"/>
                    </a:cubicBezTo>
                    <a:lnTo>
                      <a:pt x="679" y="960"/>
                    </a:lnTo>
                    <a:cubicBezTo>
                      <a:pt x="835" y="960"/>
                      <a:pt x="961" y="834"/>
                      <a:pt x="961" y="679"/>
                    </a:cubicBezTo>
                    <a:lnTo>
                      <a:pt x="961" y="2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>
              <a:off x="-254551" y="-1001106"/>
              <a:ext cx="1391731" cy="2196419"/>
              <a:chOff x="4043520" y="-881280"/>
              <a:chExt cx="1779480" cy="2808720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5020560" y="53640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5020560" y="7588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5020560" y="981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020560" y="1203840"/>
                <a:ext cx="73800" cy="74520"/>
              </a:xfrm>
              <a:custGeom>
                <a:rect b="b" l="l" r="r" t="t"/>
                <a:pathLst>
                  <a:path extrusionOk="0" h="207" w="205">
                    <a:moveTo>
                      <a:pt x="103" y="207"/>
                    </a:moveTo>
                    <a:cubicBezTo>
                      <a:pt x="159" y="207"/>
                      <a:pt x="205" y="160"/>
                      <a:pt x="205" y="104"/>
                    </a:cubicBezTo>
                    <a:cubicBezTo>
                      <a:pt x="205" y="47"/>
                      <a:pt x="159" y="0"/>
                      <a:pt x="103" y="0"/>
                    </a:cubicBezTo>
                    <a:cubicBezTo>
                      <a:pt x="46" y="0"/>
                      <a:pt x="0" y="47"/>
                      <a:pt x="0" y="104"/>
                    </a:cubicBezTo>
                    <a:cubicBezTo>
                      <a:pt x="0" y="160"/>
                      <a:pt x="46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5020560" y="142668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103" y="206"/>
                    </a:moveTo>
                    <a:cubicBezTo>
                      <a:pt x="159" y="206"/>
                      <a:pt x="205" y="160"/>
                      <a:pt x="205" y="103"/>
                    </a:cubicBezTo>
                    <a:cubicBezTo>
                      <a:pt x="205" y="46"/>
                      <a:pt x="159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5705640" y="169992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4043520" y="-881280"/>
                <a:ext cx="1779480" cy="2808720"/>
              </a:xfrm>
              <a:custGeom>
                <a:rect b="b" l="l" r="r" t="t"/>
                <a:pathLst>
                  <a:path extrusionOk="0" h="7802" w="4943">
                    <a:moveTo>
                      <a:pt x="4720" y="7131"/>
                    </a:moveTo>
                    <a:cubicBezTo>
                      <a:pt x="4799" y="7131"/>
                      <a:pt x="4863" y="7194"/>
                      <a:pt x="4863" y="7273"/>
                    </a:cubicBezTo>
                    <a:cubicBezTo>
                      <a:pt x="4863" y="7351"/>
                      <a:pt x="4799" y="7415"/>
                      <a:pt x="4720" y="7415"/>
                    </a:cubicBezTo>
                    <a:cubicBezTo>
                      <a:pt x="4642" y="7415"/>
                      <a:pt x="4578" y="7351"/>
                      <a:pt x="4578" y="7273"/>
                    </a:cubicBezTo>
                    <a:cubicBezTo>
                      <a:pt x="4578" y="7194"/>
                      <a:pt x="4642" y="7131"/>
                      <a:pt x="4720" y="7131"/>
                    </a:cubicBezTo>
                    <a:moveTo>
                      <a:pt x="4238" y="6253"/>
                    </a:moveTo>
                    <a:cubicBezTo>
                      <a:pt x="4238" y="6332"/>
                      <a:pt x="4174" y="6395"/>
                      <a:pt x="4096" y="6395"/>
                    </a:cubicBezTo>
                    <a:cubicBezTo>
                      <a:pt x="4018" y="6395"/>
                      <a:pt x="3954" y="6332"/>
                      <a:pt x="3954" y="6253"/>
                    </a:cubicBezTo>
                    <a:cubicBezTo>
                      <a:pt x="3954" y="6175"/>
                      <a:pt x="4018" y="6111"/>
                      <a:pt x="4096" y="6111"/>
                    </a:cubicBezTo>
                    <a:cubicBezTo>
                      <a:pt x="4174" y="6111"/>
                      <a:pt x="4238" y="6175"/>
                      <a:pt x="4238" y="6253"/>
                    </a:cubicBezTo>
                    <a:moveTo>
                      <a:pt x="2817" y="3878"/>
                    </a:moveTo>
                    <a:cubicBezTo>
                      <a:pt x="2905" y="3878"/>
                      <a:pt x="2978" y="3951"/>
                      <a:pt x="2978" y="4041"/>
                    </a:cubicBezTo>
                    <a:cubicBezTo>
                      <a:pt x="2978" y="4130"/>
                      <a:pt x="2905" y="4203"/>
                      <a:pt x="2817" y="4203"/>
                    </a:cubicBezTo>
                    <a:cubicBezTo>
                      <a:pt x="2727" y="4203"/>
                      <a:pt x="2655" y="4130"/>
                      <a:pt x="2655" y="4041"/>
                    </a:cubicBezTo>
                    <a:cubicBezTo>
                      <a:pt x="2655" y="3951"/>
                      <a:pt x="2727" y="3878"/>
                      <a:pt x="2817" y="3878"/>
                    </a:cubicBezTo>
                    <a:moveTo>
                      <a:pt x="2817" y="4497"/>
                    </a:moveTo>
                    <a:cubicBezTo>
                      <a:pt x="2905" y="4497"/>
                      <a:pt x="2978" y="4570"/>
                      <a:pt x="2978" y="4659"/>
                    </a:cubicBezTo>
                    <a:cubicBezTo>
                      <a:pt x="2978" y="4749"/>
                      <a:pt x="2905" y="4821"/>
                      <a:pt x="2817" y="4821"/>
                    </a:cubicBezTo>
                    <a:cubicBezTo>
                      <a:pt x="2727" y="4821"/>
                      <a:pt x="2655" y="4749"/>
                      <a:pt x="2655" y="4659"/>
                    </a:cubicBezTo>
                    <a:cubicBezTo>
                      <a:pt x="2655" y="4570"/>
                      <a:pt x="2727" y="4497"/>
                      <a:pt x="2817" y="4497"/>
                    </a:cubicBezTo>
                    <a:moveTo>
                      <a:pt x="2817" y="5115"/>
                    </a:moveTo>
                    <a:cubicBezTo>
                      <a:pt x="2905" y="5115"/>
                      <a:pt x="2978" y="5188"/>
                      <a:pt x="2978" y="5277"/>
                    </a:cubicBezTo>
                    <a:cubicBezTo>
                      <a:pt x="2978" y="5367"/>
                      <a:pt x="2905" y="5440"/>
                      <a:pt x="2817" y="5440"/>
                    </a:cubicBezTo>
                    <a:cubicBezTo>
                      <a:pt x="2727" y="5440"/>
                      <a:pt x="2655" y="5367"/>
                      <a:pt x="2655" y="5277"/>
                    </a:cubicBezTo>
                    <a:cubicBezTo>
                      <a:pt x="2655" y="5188"/>
                      <a:pt x="2727" y="5115"/>
                      <a:pt x="2817" y="5115"/>
                    </a:cubicBezTo>
                    <a:moveTo>
                      <a:pt x="2817" y="5733"/>
                    </a:moveTo>
                    <a:cubicBezTo>
                      <a:pt x="2905" y="5733"/>
                      <a:pt x="2978" y="5806"/>
                      <a:pt x="2978" y="5896"/>
                    </a:cubicBezTo>
                    <a:cubicBezTo>
                      <a:pt x="2978" y="5985"/>
                      <a:pt x="2905" y="6058"/>
                      <a:pt x="2817" y="6058"/>
                    </a:cubicBezTo>
                    <a:cubicBezTo>
                      <a:pt x="2727" y="6058"/>
                      <a:pt x="2655" y="5985"/>
                      <a:pt x="2655" y="5896"/>
                    </a:cubicBezTo>
                    <a:cubicBezTo>
                      <a:pt x="2655" y="5806"/>
                      <a:pt x="2727" y="5733"/>
                      <a:pt x="2817" y="5733"/>
                    </a:cubicBezTo>
                    <a:moveTo>
                      <a:pt x="2817" y="6351"/>
                    </a:moveTo>
                    <a:cubicBezTo>
                      <a:pt x="2905" y="6351"/>
                      <a:pt x="2978" y="6424"/>
                      <a:pt x="2978" y="6514"/>
                    </a:cubicBezTo>
                    <a:cubicBezTo>
                      <a:pt x="2978" y="6603"/>
                      <a:pt x="2905" y="6676"/>
                      <a:pt x="2817" y="6676"/>
                    </a:cubicBezTo>
                    <a:cubicBezTo>
                      <a:pt x="2727" y="6676"/>
                      <a:pt x="2655" y="6603"/>
                      <a:pt x="2655" y="6514"/>
                    </a:cubicBezTo>
                    <a:cubicBezTo>
                      <a:pt x="2655" y="6424"/>
                      <a:pt x="2727" y="6351"/>
                      <a:pt x="2817" y="6351"/>
                    </a:cubicBezTo>
                    <a:moveTo>
                      <a:pt x="3059" y="7790"/>
                    </a:moveTo>
                    <a:cubicBezTo>
                      <a:pt x="3060" y="7791"/>
                      <a:pt x="3061" y="7792"/>
                      <a:pt x="3062" y="7792"/>
                    </a:cubicBezTo>
                    <a:cubicBezTo>
                      <a:pt x="3065" y="7795"/>
                      <a:pt x="3068" y="7797"/>
                      <a:pt x="3072" y="7799"/>
                    </a:cubicBezTo>
                    <a:cubicBezTo>
                      <a:pt x="3077" y="7801"/>
                      <a:pt x="3082" y="7802"/>
                      <a:pt x="3087" y="7802"/>
                    </a:cubicBezTo>
                    <a:lnTo>
                      <a:pt x="4231" y="7802"/>
                    </a:lnTo>
                    <a:cubicBezTo>
                      <a:pt x="4237" y="7802"/>
                      <a:pt x="4242" y="7801"/>
                      <a:pt x="4247" y="7799"/>
                    </a:cubicBezTo>
                    <a:cubicBezTo>
                      <a:pt x="4251" y="7797"/>
                      <a:pt x="4254" y="7795"/>
                      <a:pt x="4257" y="7792"/>
                    </a:cubicBezTo>
                    <a:cubicBezTo>
                      <a:pt x="4258" y="7791"/>
                      <a:pt x="4259" y="7791"/>
                      <a:pt x="4260" y="7790"/>
                    </a:cubicBezTo>
                    <a:lnTo>
                      <a:pt x="4594" y="7456"/>
                    </a:lnTo>
                    <a:cubicBezTo>
                      <a:pt x="4630" y="7481"/>
                      <a:pt x="4673" y="7495"/>
                      <a:pt x="4720" y="7495"/>
                    </a:cubicBezTo>
                    <a:cubicBezTo>
                      <a:pt x="4843" y="7495"/>
                      <a:pt x="4943" y="7396"/>
                      <a:pt x="4943" y="7273"/>
                    </a:cubicBezTo>
                    <a:cubicBezTo>
                      <a:pt x="4943" y="7150"/>
                      <a:pt x="4843" y="7050"/>
                      <a:pt x="4720" y="7050"/>
                    </a:cubicBezTo>
                    <a:cubicBezTo>
                      <a:pt x="4598" y="7050"/>
                      <a:pt x="4498" y="7150"/>
                      <a:pt x="4498" y="7273"/>
                    </a:cubicBezTo>
                    <a:cubicBezTo>
                      <a:pt x="4498" y="7320"/>
                      <a:pt x="4512" y="7363"/>
                      <a:pt x="4537" y="7399"/>
                    </a:cubicBezTo>
                    <a:lnTo>
                      <a:pt x="4215" y="7721"/>
                    </a:lnTo>
                    <a:lnTo>
                      <a:pt x="3104" y="7721"/>
                    </a:lnTo>
                    <a:lnTo>
                      <a:pt x="2557" y="7174"/>
                    </a:lnTo>
                    <a:lnTo>
                      <a:pt x="2557" y="7173"/>
                    </a:lnTo>
                    <a:cubicBezTo>
                      <a:pt x="2554" y="7170"/>
                      <a:pt x="2549" y="7167"/>
                      <a:pt x="2544" y="7165"/>
                    </a:cubicBezTo>
                    <a:cubicBezTo>
                      <a:pt x="2539" y="7163"/>
                      <a:pt x="2534" y="7162"/>
                      <a:pt x="2529" y="7162"/>
                    </a:cubicBezTo>
                    <a:lnTo>
                      <a:pt x="2528" y="7162"/>
                    </a:lnTo>
                    <a:cubicBezTo>
                      <a:pt x="1804" y="7175"/>
                      <a:pt x="806" y="7175"/>
                      <a:pt x="85" y="7163"/>
                    </a:cubicBezTo>
                    <a:lnTo>
                      <a:pt x="84" y="6534"/>
                    </a:lnTo>
                    <a:lnTo>
                      <a:pt x="2615" y="6534"/>
                    </a:lnTo>
                    <a:cubicBezTo>
                      <a:pt x="2625" y="6636"/>
                      <a:pt x="2712" y="6716"/>
                      <a:pt x="2817" y="6716"/>
                    </a:cubicBezTo>
                    <a:cubicBezTo>
                      <a:pt x="2928" y="6716"/>
                      <a:pt x="3019" y="6625"/>
                      <a:pt x="3019" y="6514"/>
                    </a:cubicBezTo>
                    <a:cubicBezTo>
                      <a:pt x="3019" y="6402"/>
                      <a:pt x="2928" y="6311"/>
                      <a:pt x="2817" y="6311"/>
                    </a:cubicBezTo>
                    <a:cubicBezTo>
                      <a:pt x="2712" y="6311"/>
                      <a:pt x="2625" y="6391"/>
                      <a:pt x="2615" y="6494"/>
                    </a:cubicBezTo>
                    <a:lnTo>
                      <a:pt x="84" y="6494"/>
                    </a:lnTo>
                    <a:lnTo>
                      <a:pt x="84" y="5916"/>
                    </a:lnTo>
                    <a:lnTo>
                      <a:pt x="2615" y="5916"/>
                    </a:lnTo>
                    <a:cubicBezTo>
                      <a:pt x="2625" y="6018"/>
                      <a:pt x="2712" y="6098"/>
                      <a:pt x="2817" y="6098"/>
                    </a:cubicBezTo>
                    <a:cubicBezTo>
                      <a:pt x="2928" y="6098"/>
                      <a:pt x="3019" y="6007"/>
                      <a:pt x="3019" y="5896"/>
                    </a:cubicBezTo>
                    <a:cubicBezTo>
                      <a:pt x="3019" y="5784"/>
                      <a:pt x="2928" y="5693"/>
                      <a:pt x="2817" y="5693"/>
                    </a:cubicBezTo>
                    <a:cubicBezTo>
                      <a:pt x="2712" y="5693"/>
                      <a:pt x="2625" y="5773"/>
                      <a:pt x="2615" y="5875"/>
                    </a:cubicBezTo>
                    <a:lnTo>
                      <a:pt x="84" y="5875"/>
                    </a:lnTo>
                    <a:lnTo>
                      <a:pt x="83" y="5297"/>
                    </a:lnTo>
                    <a:lnTo>
                      <a:pt x="2615" y="5297"/>
                    </a:lnTo>
                    <a:cubicBezTo>
                      <a:pt x="2625" y="5400"/>
                      <a:pt x="2712" y="5480"/>
                      <a:pt x="2817" y="5480"/>
                    </a:cubicBezTo>
                    <a:cubicBezTo>
                      <a:pt x="2928" y="5480"/>
                      <a:pt x="3019" y="5389"/>
                      <a:pt x="3019" y="5277"/>
                    </a:cubicBezTo>
                    <a:cubicBezTo>
                      <a:pt x="3019" y="5166"/>
                      <a:pt x="2928" y="5075"/>
                      <a:pt x="2817" y="5075"/>
                    </a:cubicBezTo>
                    <a:cubicBezTo>
                      <a:pt x="2712" y="5075"/>
                      <a:pt x="2625" y="5155"/>
                      <a:pt x="2615" y="5257"/>
                    </a:cubicBezTo>
                    <a:lnTo>
                      <a:pt x="83" y="5257"/>
                    </a:lnTo>
                    <a:lnTo>
                      <a:pt x="83" y="4679"/>
                    </a:lnTo>
                    <a:lnTo>
                      <a:pt x="2615" y="4679"/>
                    </a:lnTo>
                    <a:cubicBezTo>
                      <a:pt x="2625" y="4781"/>
                      <a:pt x="2712" y="4862"/>
                      <a:pt x="2817" y="4862"/>
                    </a:cubicBezTo>
                    <a:cubicBezTo>
                      <a:pt x="2928" y="4862"/>
                      <a:pt x="3019" y="4771"/>
                      <a:pt x="3019" y="4659"/>
                    </a:cubicBezTo>
                    <a:cubicBezTo>
                      <a:pt x="3019" y="4547"/>
                      <a:pt x="2928" y="4456"/>
                      <a:pt x="2817" y="4456"/>
                    </a:cubicBezTo>
                    <a:cubicBezTo>
                      <a:pt x="2712" y="4456"/>
                      <a:pt x="2625" y="4537"/>
                      <a:pt x="2615" y="4639"/>
                    </a:cubicBezTo>
                    <a:lnTo>
                      <a:pt x="83" y="4639"/>
                    </a:lnTo>
                    <a:lnTo>
                      <a:pt x="83" y="4061"/>
                    </a:lnTo>
                    <a:lnTo>
                      <a:pt x="2615" y="4061"/>
                    </a:lnTo>
                    <a:cubicBezTo>
                      <a:pt x="2625" y="4163"/>
                      <a:pt x="2712" y="4243"/>
                      <a:pt x="2817" y="4243"/>
                    </a:cubicBezTo>
                    <a:cubicBezTo>
                      <a:pt x="2928" y="4243"/>
                      <a:pt x="3019" y="4153"/>
                      <a:pt x="3019" y="4041"/>
                    </a:cubicBezTo>
                    <a:cubicBezTo>
                      <a:pt x="3019" y="3929"/>
                      <a:pt x="2928" y="3838"/>
                      <a:pt x="2817" y="3838"/>
                    </a:cubicBezTo>
                    <a:cubicBezTo>
                      <a:pt x="2712" y="3838"/>
                      <a:pt x="2625" y="3918"/>
                      <a:pt x="2615" y="4021"/>
                    </a:cubicBezTo>
                    <a:lnTo>
                      <a:pt x="83" y="4021"/>
                    </a:lnTo>
                    <a:lnTo>
                      <a:pt x="80" y="82"/>
                    </a:lnTo>
                    <a:cubicBezTo>
                      <a:pt x="1246" y="80"/>
                      <a:pt x="3688" y="82"/>
                      <a:pt x="3914" y="82"/>
                    </a:cubicBezTo>
                    <a:lnTo>
                      <a:pt x="4056" y="223"/>
                    </a:lnTo>
                    <a:lnTo>
                      <a:pt x="4056" y="6034"/>
                    </a:lnTo>
                    <a:cubicBezTo>
                      <a:pt x="3952" y="6053"/>
                      <a:pt x="3873" y="6144"/>
                      <a:pt x="3873" y="6253"/>
                    </a:cubicBezTo>
                    <a:cubicBezTo>
                      <a:pt x="3873" y="6376"/>
                      <a:pt x="3973" y="6476"/>
                      <a:pt x="4096" y="6476"/>
                    </a:cubicBezTo>
                    <a:cubicBezTo>
                      <a:pt x="4219" y="6476"/>
                      <a:pt x="4319" y="6376"/>
                      <a:pt x="4319" y="6253"/>
                    </a:cubicBezTo>
                    <a:cubicBezTo>
                      <a:pt x="4319" y="6144"/>
                      <a:pt x="4240" y="6053"/>
                      <a:pt x="4136" y="6034"/>
                    </a:cubicBezTo>
                    <a:lnTo>
                      <a:pt x="4136" y="206"/>
                    </a:lnTo>
                    <a:cubicBezTo>
                      <a:pt x="4136" y="196"/>
                      <a:pt x="4132" y="185"/>
                      <a:pt x="4124" y="178"/>
                    </a:cubicBezTo>
                    <a:lnTo>
                      <a:pt x="3960" y="13"/>
                    </a:lnTo>
                    <a:cubicBezTo>
                      <a:pt x="3952" y="5"/>
                      <a:pt x="3942" y="1"/>
                      <a:pt x="3931" y="1"/>
                    </a:cubicBezTo>
                    <a:cubicBezTo>
                      <a:pt x="3904" y="1"/>
                      <a:pt x="1239" y="0"/>
                      <a:pt x="40" y="1"/>
                    </a:cubicBezTo>
                    <a:cubicBezTo>
                      <a:pt x="18" y="1"/>
                      <a:pt x="0" y="19"/>
                      <a:pt x="0" y="41"/>
                    </a:cubicBezTo>
                    <a:lnTo>
                      <a:pt x="4" y="7202"/>
                    </a:lnTo>
                    <a:cubicBezTo>
                      <a:pt x="4" y="7224"/>
                      <a:pt x="22" y="7242"/>
                      <a:pt x="44" y="7242"/>
                    </a:cubicBezTo>
                    <a:cubicBezTo>
                      <a:pt x="406" y="7249"/>
                      <a:pt x="843" y="7253"/>
                      <a:pt x="1282" y="7253"/>
                    </a:cubicBezTo>
                    <a:cubicBezTo>
                      <a:pt x="1714" y="7253"/>
                      <a:pt x="2147" y="7249"/>
                      <a:pt x="2513" y="7243"/>
                    </a:cubicBezTo>
                    <a:lnTo>
                      <a:pt x="3059" y="77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5205240" y="160848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0" y="103"/>
                    </a:moveTo>
                    <a:cubicBezTo>
                      <a:pt x="0" y="160"/>
                      <a:pt x="47" y="206"/>
                      <a:pt x="104" y="206"/>
                    </a:cubicBez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4175640" y="-743040"/>
                <a:ext cx="1284840" cy="2468880"/>
              </a:xfrm>
              <a:custGeom>
                <a:rect b="b" l="l" r="r" t="t"/>
                <a:pathLst>
                  <a:path extrusionOk="0" h="6858" w="3569">
                    <a:moveTo>
                      <a:pt x="3488" y="6252"/>
                    </a:moveTo>
                    <a:cubicBezTo>
                      <a:pt x="3488" y="6330"/>
                      <a:pt x="3425" y="6394"/>
                      <a:pt x="3346" y="6394"/>
                    </a:cubicBezTo>
                    <a:cubicBezTo>
                      <a:pt x="3268" y="6394"/>
                      <a:pt x="3204" y="6330"/>
                      <a:pt x="3204" y="6252"/>
                    </a:cubicBezTo>
                    <a:cubicBezTo>
                      <a:pt x="3204" y="6174"/>
                      <a:pt x="3268" y="6110"/>
                      <a:pt x="3346" y="6110"/>
                    </a:cubicBezTo>
                    <a:cubicBezTo>
                      <a:pt x="3425" y="6110"/>
                      <a:pt x="3488" y="6174"/>
                      <a:pt x="3488" y="6252"/>
                    </a:cubicBezTo>
                    <a:moveTo>
                      <a:pt x="3106" y="6635"/>
                    </a:moveTo>
                    <a:cubicBezTo>
                      <a:pt x="3106" y="6713"/>
                      <a:pt x="3042" y="6777"/>
                      <a:pt x="2963" y="6777"/>
                    </a:cubicBezTo>
                    <a:cubicBezTo>
                      <a:pt x="2885" y="6777"/>
                      <a:pt x="2821" y="6713"/>
                      <a:pt x="2821" y="6635"/>
                    </a:cubicBezTo>
                    <a:cubicBezTo>
                      <a:pt x="2821" y="6556"/>
                      <a:pt x="2885" y="6493"/>
                      <a:pt x="2963" y="6493"/>
                    </a:cubicBezTo>
                    <a:cubicBezTo>
                      <a:pt x="3042" y="6493"/>
                      <a:pt x="3106" y="6556"/>
                      <a:pt x="3106" y="6635"/>
                    </a:cubicBezTo>
                    <a:moveTo>
                      <a:pt x="3123" y="6252"/>
                    </a:moveTo>
                    <a:cubicBezTo>
                      <a:pt x="3123" y="6375"/>
                      <a:pt x="3223" y="6475"/>
                      <a:pt x="3346" y="6475"/>
                    </a:cubicBezTo>
                    <a:cubicBezTo>
                      <a:pt x="3469" y="6475"/>
                      <a:pt x="3569" y="6375"/>
                      <a:pt x="3569" y="6252"/>
                    </a:cubicBezTo>
                    <a:cubicBezTo>
                      <a:pt x="3569" y="6143"/>
                      <a:pt x="3490" y="6052"/>
                      <a:pt x="3387" y="6033"/>
                    </a:cubicBezTo>
                    <a:lnTo>
                      <a:pt x="3387" y="205"/>
                    </a:lnTo>
                    <a:cubicBezTo>
                      <a:pt x="3387" y="194"/>
                      <a:pt x="3382" y="184"/>
                      <a:pt x="3375" y="177"/>
                    </a:cubicBezTo>
                    <a:lnTo>
                      <a:pt x="3210" y="12"/>
                    </a:lnTo>
                    <a:cubicBezTo>
                      <a:pt x="3202" y="4"/>
                      <a:pt x="3192" y="0"/>
                      <a:pt x="3181" y="0"/>
                    </a:cubicBezTo>
                    <a:lnTo>
                      <a:pt x="3181" y="0"/>
                    </a:lnTo>
                    <a:lnTo>
                      <a:pt x="128" y="0"/>
                    </a:lnTo>
                    <a:cubicBezTo>
                      <a:pt x="57" y="0"/>
                      <a:pt x="0" y="57"/>
                      <a:pt x="0" y="128"/>
                    </a:cubicBezTo>
                    <a:lnTo>
                      <a:pt x="0" y="335"/>
                    </a:lnTo>
                    <a:cubicBezTo>
                      <a:pt x="0" y="406"/>
                      <a:pt x="57" y="463"/>
                      <a:pt x="128" y="463"/>
                    </a:cubicBezTo>
                    <a:lnTo>
                      <a:pt x="2782" y="463"/>
                    </a:lnTo>
                    <a:lnTo>
                      <a:pt x="2923" y="604"/>
                    </a:lnTo>
                    <a:lnTo>
                      <a:pt x="2923" y="6416"/>
                    </a:lnTo>
                    <a:cubicBezTo>
                      <a:pt x="2820" y="6435"/>
                      <a:pt x="2741" y="6526"/>
                      <a:pt x="2741" y="6635"/>
                    </a:cubicBezTo>
                    <a:cubicBezTo>
                      <a:pt x="2741" y="6758"/>
                      <a:pt x="2841" y="6858"/>
                      <a:pt x="2963" y="6858"/>
                    </a:cubicBezTo>
                    <a:cubicBezTo>
                      <a:pt x="3086" y="6858"/>
                      <a:pt x="3186" y="6758"/>
                      <a:pt x="3186" y="6635"/>
                    </a:cubicBezTo>
                    <a:cubicBezTo>
                      <a:pt x="3186" y="6526"/>
                      <a:pt x="3107" y="6435"/>
                      <a:pt x="3004" y="6416"/>
                    </a:cubicBezTo>
                    <a:lnTo>
                      <a:pt x="3004" y="588"/>
                    </a:lnTo>
                    <a:cubicBezTo>
                      <a:pt x="3004" y="577"/>
                      <a:pt x="3000" y="567"/>
                      <a:pt x="2992" y="559"/>
                    </a:cubicBezTo>
                    <a:lnTo>
                      <a:pt x="2827" y="394"/>
                    </a:lnTo>
                    <a:cubicBezTo>
                      <a:pt x="2819" y="387"/>
                      <a:pt x="2809" y="383"/>
                      <a:pt x="2799" y="383"/>
                    </a:cubicBezTo>
                    <a:lnTo>
                      <a:pt x="2799" y="383"/>
                    </a:lnTo>
                    <a:lnTo>
                      <a:pt x="128" y="383"/>
                    </a:lnTo>
                    <a:cubicBezTo>
                      <a:pt x="102" y="383"/>
                      <a:pt x="80" y="361"/>
                      <a:pt x="80" y="335"/>
                    </a:cubicBezTo>
                    <a:lnTo>
                      <a:pt x="80" y="128"/>
                    </a:lnTo>
                    <a:cubicBezTo>
                      <a:pt x="80" y="102"/>
                      <a:pt x="102" y="81"/>
                      <a:pt x="128" y="81"/>
                    </a:cubicBezTo>
                    <a:lnTo>
                      <a:pt x="3165" y="81"/>
                    </a:lnTo>
                    <a:lnTo>
                      <a:pt x="3306" y="222"/>
                    </a:lnTo>
                    <a:lnTo>
                      <a:pt x="3306" y="6033"/>
                    </a:lnTo>
                    <a:cubicBezTo>
                      <a:pt x="3202" y="6052"/>
                      <a:pt x="3123" y="6143"/>
                      <a:pt x="3123" y="62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5343120" y="1470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5481000" y="1332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4446360" y="-200160"/>
                <a:ext cx="400320" cy="298080"/>
              </a:xfrm>
              <a:custGeom>
                <a:rect b="b" l="l" r="r" t="t"/>
                <a:pathLst>
                  <a:path extrusionOk="0" h="828" w="1112">
                    <a:moveTo>
                      <a:pt x="1072" y="719"/>
                    </a:moveTo>
                    <a:cubicBezTo>
                      <a:pt x="1072" y="757"/>
                      <a:pt x="1040" y="788"/>
                      <a:pt x="1002" y="788"/>
                    </a:cubicBezTo>
                    <a:lnTo>
                      <a:pt x="110" y="788"/>
                    </a:lnTo>
                    <a:cubicBezTo>
                      <a:pt x="71" y="788"/>
                      <a:pt x="40" y="757"/>
                      <a:pt x="40" y="719"/>
                    </a:cubicBezTo>
                    <a:lnTo>
                      <a:pt x="40" y="110"/>
                    </a:lnTo>
                    <a:cubicBezTo>
                      <a:pt x="40" y="72"/>
                      <a:pt x="71" y="40"/>
                      <a:pt x="110" y="40"/>
                    </a:cubicBezTo>
                    <a:lnTo>
                      <a:pt x="1002" y="40"/>
                    </a:lnTo>
                    <a:cubicBezTo>
                      <a:pt x="1040" y="40"/>
                      <a:pt x="1072" y="72"/>
                      <a:pt x="1072" y="110"/>
                    </a:cubicBezTo>
                    <a:lnTo>
                      <a:pt x="1072" y="719"/>
                    </a:lnTo>
                    <a:moveTo>
                      <a:pt x="1002" y="0"/>
                    </a:moveTo>
                    <a:lnTo>
                      <a:pt x="110" y="0"/>
                    </a:lnTo>
                    <a:cubicBezTo>
                      <a:pt x="49" y="0"/>
                      <a:pt x="0" y="49"/>
                      <a:pt x="0" y="110"/>
                    </a:cubicBezTo>
                    <a:lnTo>
                      <a:pt x="0" y="719"/>
                    </a:lnTo>
                    <a:cubicBezTo>
                      <a:pt x="0" y="779"/>
                      <a:pt x="49" y="828"/>
                      <a:pt x="110" y="828"/>
                    </a:cubicBezTo>
                    <a:lnTo>
                      <a:pt x="1002" y="828"/>
                    </a:lnTo>
                    <a:cubicBezTo>
                      <a:pt x="1063" y="828"/>
                      <a:pt x="1112" y="779"/>
                      <a:pt x="1112" y="719"/>
                    </a:cubicBezTo>
                    <a:lnTo>
                      <a:pt x="1112" y="110"/>
                    </a:lnTo>
                    <a:cubicBezTo>
                      <a:pt x="1112" y="49"/>
                      <a:pt x="1063" y="0"/>
                      <a:pt x="1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4268160" y="-378000"/>
                <a:ext cx="756360" cy="653760"/>
              </a:xfrm>
              <a:custGeom>
                <a:rect b="b" l="l" r="r" t="t"/>
                <a:pathLst>
                  <a:path extrusionOk="0" h="1816" w="2101">
                    <a:moveTo>
                      <a:pt x="1788" y="800"/>
                    </a:moveTo>
                    <a:lnTo>
                      <a:pt x="1788" y="1017"/>
                    </a:lnTo>
                    <a:lnTo>
                      <a:pt x="1788" y="1081"/>
                    </a:lnTo>
                    <a:lnTo>
                      <a:pt x="1788" y="1296"/>
                    </a:lnTo>
                    <a:lnTo>
                      <a:pt x="1788" y="1374"/>
                    </a:lnTo>
                    <a:cubicBezTo>
                      <a:pt x="1788" y="1445"/>
                      <a:pt x="1730" y="1503"/>
                      <a:pt x="1659" y="1503"/>
                    </a:cubicBezTo>
                    <a:lnTo>
                      <a:pt x="1580" y="1503"/>
                    </a:lnTo>
                    <a:lnTo>
                      <a:pt x="1364" y="1503"/>
                    </a:lnTo>
                    <a:lnTo>
                      <a:pt x="1299" y="1503"/>
                    </a:lnTo>
                    <a:lnTo>
                      <a:pt x="1083" y="1503"/>
                    </a:lnTo>
                    <a:lnTo>
                      <a:pt x="1019" y="1503"/>
                    </a:lnTo>
                    <a:lnTo>
                      <a:pt x="802" y="1503"/>
                    </a:lnTo>
                    <a:lnTo>
                      <a:pt x="738" y="1503"/>
                    </a:lnTo>
                    <a:lnTo>
                      <a:pt x="521" y="1503"/>
                    </a:lnTo>
                    <a:lnTo>
                      <a:pt x="443" y="1503"/>
                    </a:lnTo>
                    <a:cubicBezTo>
                      <a:pt x="371" y="1503"/>
                      <a:pt x="313" y="1445"/>
                      <a:pt x="313" y="1374"/>
                    </a:cubicBezTo>
                    <a:lnTo>
                      <a:pt x="313" y="1296"/>
                    </a:lnTo>
                    <a:lnTo>
                      <a:pt x="313" y="1081"/>
                    </a:lnTo>
                    <a:lnTo>
                      <a:pt x="313" y="1017"/>
                    </a:lnTo>
                    <a:lnTo>
                      <a:pt x="313" y="800"/>
                    </a:lnTo>
                    <a:lnTo>
                      <a:pt x="313" y="736"/>
                    </a:lnTo>
                    <a:lnTo>
                      <a:pt x="313" y="519"/>
                    </a:lnTo>
                    <a:lnTo>
                      <a:pt x="313" y="442"/>
                    </a:lnTo>
                    <a:cubicBezTo>
                      <a:pt x="313" y="371"/>
                      <a:pt x="371" y="312"/>
                      <a:pt x="443" y="312"/>
                    </a:cubicBezTo>
                    <a:lnTo>
                      <a:pt x="521" y="312"/>
                    </a:lnTo>
                    <a:lnTo>
                      <a:pt x="738" y="312"/>
                    </a:lnTo>
                    <a:lnTo>
                      <a:pt x="802" y="312"/>
                    </a:lnTo>
                    <a:lnTo>
                      <a:pt x="1019" y="312"/>
                    </a:lnTo>
                    <a:lnTo>
                      <a:pt x="1083" y="312"/>
                    </a:lnTo>
                    <a:lnTo>
                      <a:pt x="1299" y="312"/>
                    </a:lnTo>
                    <a:lnTo>
                      <a:pt x="1364" y="312"/>
                    </a:lnTo>
                    <a:lnTo>
                      <a:pt x="1580" y="312"/>
                    </a:lnTo>
                    <a:lnTo>
                      <a:pt x="1659" y="312"/>
                    </a:lnTo>
                    <a:cubicBezTo>
                      <a:pt x="1730" y="312"/>
                      <a:pt x="1788" y="371"/>
                      <a:pt x="1788" y="442"/>
                    </a:cubicBezTo>
                    <a:lnTo>
                      <a:pt x="1788" y="519"/>
                    </a:lnTo>
                    <a:lnTo>
                      <a:pt x="1788" y="736"/>
                    </a:lnTo>
                    <a:lnTo>
                      <a:pt x="1788" y="800"/>
                    </a:lnTo>
                    <a:moveTo>
                      <a:pt x="1993" y="881"/>
                    </a:moveTo>
                    <a:cubicBezTo>
                      <a:pt x="2008" y="881"/>
                      <a:pt x="2021" y="893"/>
                      <a:pt x="2021" y="908"/>
                    </a:cubicBezTo>
                    <a:cubicBezTo>
                      <a:pt x="2021" y="924"/>
                      <a:pt x="2008" y="936"/>
                      <a:pt x="1993" y="936"/>
                    </a:cubicBezTo>
                    <a:lnTo>
                      <a:pt x="1869" y="936"/>
                    </a:lnTo>
                    <a:lnTo>
                      <a:pt x="1869" y="881"/>
                    </a:lnTo>
                    <a:lnTo>
                      <a:pt x="1993" y="881"/>
                    </a:lnTo>
                    <a:moveTo>
                      <a:pt x="1993" y="1162"/>
                    </a:moveTo>
                    <a:cubicBezTo>
                      <a:pt x="2008" y="1162"/>
                      <a:pt x="2021" y="1174"/>
                      <a:pt x="2021" y="1189"/>
                    </a:cubicBezTo>
                    <a:cubicBezTo>
                      <a:pt x="2021" y="1204"/>
                      <a:pt x="2008" y="1217"/>
                      <a:pt x="1993" y="1217"/>
                    </a:cubicBezTo>
                    <a:lnTo>
                      <a:pt x="1869" y="1217"/>
                    </a:lnTo>
                    <a:lnTo>
                      <a:pt x="1869" y="1162"/>
                    </a:lnTo>
                    <a:lnTo>
                      <a:pt x="1993" y="1162"/>
                    </a:lnTo>
                    <a:moveTo>
                      <a:pt x="1500" y="1708"/>
                    </a:moveTo>
                    <a:cubicBezTo>
                      <a:pt x="1500" y="1723"/>
                      <a:pt x="1487" y="1736"/>
                      <a:pt x="1472" y="1736"/>
                    </a:cubicBezTo>
                    <a:cubicBezTo>
                      <a:pt x="1457" y="1736"/>
                      <a:pt x="1445" y="1723"/>
                      <a:pt x="1445" y="1708"/>
                    </a:cubicBezTo>
                    <a:lnTo>
                      <a:pt x="1445" y="1584"/>
                    </a:lnTo>
                    <a:lnTo>
                      <a:pt x="1500" y="1584"/>
                    </a:lnTo>
                    <a:lnTo>
                      <a:pt x="1500" y="1708"/>
                    </a:lnTo>
                    <a:moveTo>
                      <a:pt x="1219" y="1708"/>
                    </a:moveTo>
                    <a:cubicBezTo>
                      <a:pt x="1219" y="1723"/>
                      <a:pt x="1206" y="1736"/>
                      <a:pt x="1191" y="1736"/>
                    </a:cubicBezTo>
                    <a:cubicBezTo>
                      <a:pt x="1176" y="1736"/>
                      <a:pt x="1164" y="1723"/>
                      <a:pt x="1164" y="1708"/>
                    </a:cubicBezTo>
                    <a:lnTo>
                      <a:pt x="1164" y="1584"/>
                    </a:lnTo>
                    <a:lnTo>
                      <a:pt x="1219" y="1584"/>
                    </a:lnTo>
                    <a:lnTo>
                      <a:pt x="1219" y="1708"/>
                    </a:lnTo>
                    <a:moveTo>
                      <a:pt x="938" y="1708"/>
                    </a:moveTo>
                    <a:cubicBezTo>
                      <a:pt x="938" y="1723"/>
                      <a:pt x="926" y="1736"/>
                      <a:pt x="910" y="1736"/>
                    </a:cubicBezTo>
                    <a:cubicBezTo>
                      <a:pt x="895" y="1736"/>
                      <a:pt x="883" y="1723"/>
                      <a:pt x="883" y="1708"/>
                    </a:cubicBezTo>
                    <a:lnTo>
                      <a:pt x="883" y="1584"/>
                    </a:lnTo>
                    <a:lnTo>
                      <a:pt x="938" y="1584"/>
                    </a:lnTo>
                    <a:lnTo>
                      <a:pt x="938" y="1708"/>
                    </a:lnTo>
                    <a:moveTo>
                      <a:pt x="657" y="1708"/>
                    </a:moveTo>
                    <a:cubicBezTo>
                      <a:pt x="657" y="1723"/>
                      <a:pt x="645" y="1736"/>
                      <a:pt x="629" y="1736"/>
                    </a:cubicBezTo>
                    <a:cubicBezTo>
                      <a:pt x="614" y="1736"/>
                      <a:pt x="602" y="1723"/>
                      <a:pt x="602" y="1708"/>
                    </a:cubicBezTo>
                    <a:lnTo>
                      <a:pt x="602" y="1584"/>
                    </a:lnTo>
                    <a:lnTo>
                      <a:pt x="657" y="1584"/>
                    </a:lnTo>
                    <a:lnTo>
                      <a:pt x="657" y="1708"/>
                    </a:lnTo>
                    <a:moveTo>
                      <a:pt x="109" y="1217"/>
                    </a:moveTo>
                    <a:cubicBezTo>
                      <a:pt x="93" y="1217"/>
                      <a:pt x="81" y="1204"/>
                      <a:pt x="81" y="1189"/>
                    </a:cubicBezTo>
                    <a:cubicBezTo>
                      <a:pt x="81" y="1174"/>
                      <a:pt x="93" y="1162"/>
                      <a:pt x="109" y="1162"/>
                    </a:cubicBezTo>
                    <a:lnTo>
                      <a:pt x="233" y="1162"/>
                    </a:lnTo>
                    <a:lnTo>
                      <a:pt x="233" y="1217"/>
                    </a:lnTo>
                    <a:lnTo>
                      <a:pt x="109" y="1217"/>
                    </a:lnTo>
                    <a:moveTo>
                      <a:pt x="109" y="936"/>
                    </a:moveTo>
                    <a:cubicBezTo>
                      <a:pt x="93" y="936"/>
                      <a:pt x="81" y="924"/>
                      <a:pt x="81" y="908"/>
                    </a:cubicBezTo>
                    <a:cubicBezTo>
                      <a:pt x="81" y="893"/>
                      <a:pt x="93" y="881"/>
                      <a:pt x="109" y="881"/>
                    </a:cubicBezTo>
                    <a:lnTo>
                      <a:pt x="233" y="881"/>
                    </a:lnTo>
                    <a:lnTo>
                      <a:pt x="233" y="936"/>
                    </a:lnTo>
                    <a:lnTo>
                      <a:pt x="109" y="936"/>
                    </a:lnTo>
                    <a:moveTo>
                      <a:pt x="109" y="655"/>
                    </a:moveTo>
                    <a:cubicBezTo>
                      <a:pt x="93" y="655"/>
                      <a:pt x="81" y="643"/>
                      <a:pt x="81" y="627"/>
                    </a:cubicBezTo>
                    <a:cubicBezTo>
                      <a:pt x="81" y="612"/>
                      <a:pt x="93" y="600"/>
                      <a:pt x="109" y="600"/>
                    </a:cubicBezTo>
                    <a:lnTo>
                      <a:pt x="233" y="600"/>
                    </a:lnTo>
                    <a:lnTo>
                      <a:pt x="233" y="655"/>
                    </a:lnTo>
                    <a:lnTo>
                      <a:pt x="109" y="655"/>
                    </a:lnTo>
                    <a:moveTo>
                      <a:pt x="602" y="108"/>
                    </a:moveTo>
                    <a:cubicBezTo>
                      <a:pt x="602" y="93"/>
                      <a:pt x="614" y="80"/>
                      <a:pt x="629" y="80"/>
                    </a:cubicBezTo>
                    <a:cubicBezTo>
                      <a:pt x="645" y="80"/>
                      <a:pt x="657" y="93"/>
                      <a:pt x="657" y="108"/>
                    </a:cubicBezTo>
                    <a:lnTo>
                      <a:pt x="657" y="232"/>
                    </a:lnTo>
                    <a:lnTo>
                      <a:pt x="602" y="232"/>
                    </a:lnTo>
                    <a:lnTo>
                      <a:pt x="602" y="108"/>
                    </a:lnTo>
                    <a:moveTo>
                      <a:pt x="883" y="108"/>
                    </a:moveTo>
                    <a:cubicBezTo>
                      <a:pt x="883" y="93"/>
                      <a:pt x="895" y="80"/>
                      <a:pt x="910" y="80"/>
                    </a:cubicBezTo>
                    <a:cubicBezTo>
                      <a:pt x="926" y="80"/>
                      <a:pt x="938" y="93"/>
                      <a:pt x="938" y="108"/>
                    </a:cubicBezTo>
                    <a:lnTo>
                      <a:pt x="938" y="232"/>
                    </a:lnTo>
                    <a:lnTo>
                      <a:pt x="883" y="232"/>
                    </a:lnTo>
                    <a:lnTo>
                      <a:pt x="883" y="108"/>
                    </a:lnTo>
                    <a:moveTo>
                      <a:pt x="1164" y="108"/>
                    </a:moveTo>
                    <a:cubicBezTo>
                      <a:pt x="1164" y="93"/>
                      <a:pt x="1176" y="80"/>
                      <a:pt x="1191" y="80"/>
                    </a:cubicBezTo>
                    <a:cubicBezTo>
                      <a:pt x="1206" y="80"/>
                      <a:pt x="1219" y="93"/>
                      <a:pt x="1219" y="108"/>
                    </a:cubicBezTo>
                    <a:lnTo>
                      <a:pt x="1219" y="232"/>
                    </a:lnTo>
                    <a:lnTo>
                      <a:pt x="1164" y="232"/>
                    </a:lnTo>
                    <a:lnTo>
                      <a:pt x="1164" y="108"/>
                    </a:lnTo>
                    <a:moveTo>
                      <a:pt x="1445" y="108"/>
                    </a:moveTo>
                    <a:cubicBezTo>
                      <a:pt x="1445" y="93"/>
                      <a:pt x="1457" y="80"/>
                      <a:pt x="1472" y="80"/>
                    </a:cubicBezTo>
                    <a:cubicBezTo>
                      <a:pt x="1487" y="80"/>
                      <a:pt x="1500" y="93"/>
                      <a:pt x="1500" y="108"/>
                    </a:cubicBezTo>
                    <a:lnTo>
                      <a:pt x="1500" y="232"/>
                    </a:lnTo>
                    <a:lnTo>
                      <a:pt x="1445" y="232"/>
                    </a:lnTo>
                    <a:lnTo>
                      <a:pt x="1445" y="108"/>
                    </a:lnTo>
                    <a:moveTo>
                      <a:pt x="1993" y="600"/>
                    </a:moveTo>
                    <a:cubicBezTo>
                      <a:pt x="2008" y="600"/>
                      <a:pt x="2021" y="612"/>
                      <a:pt x="2021" y="627"/>
                    </a:cubicBezTo>
                    <a:cubicBezTo>
                      <a:pt x="2021" y="643"/>
                      <a:pt x="2008" y="655"/>
                      <a:pt x="1993" y="655"/>
                    </a:cubicBezTo>
                    <a:lnTo>
                      <a:pt x="1869" y="655"/>
                    </a:lnTo>
                    <a:lnTo>
                      <a:pt x="1869" y="600"/>
                    </a:lnTo>
                    <a:lnTo>
                      <a:pt x="1993" y="600"/>
                    </a:lnTo>
                    <a:moveTo>
                      <a:pt x="1993" y="736"/>
                    </a:moveTo>
                    <a:cubicBezTo>
                      <a:pt x="2053" y="736"/>
                      <a:pt x="2101" y="687"/>
                      <a:pt x="2101" y="627"/>
                    </a:cubicBezTo>
                    <a:cubicBezTo>
                      <a:pt x="2101" y="568"/>
                      <a:pt x="2053" y="519"/>
                      <a:pt x="1993" y="519"/>
                    </a:cubicBezTo>
                    <a:lnTo>
                      <a:pt x="1869" y="519"/>
                    </a:lnTo>
                    <a:lnTo>
                      <a:pt x="1869" y="442"/>
                    </a:lnTo>
                    <a:cubicBezTo>
                      <a:pt x="1869" y="326"/>
                      <a:pt x="1775" y="232"/>
                      <a:pt x="1659" y="232"/>
                    </a:cubicBezTo>
                    <a:lnTo>
                      <a:pt x="1580" y="232"/>
                    </a:lnTo>
                    <a:lnTo>
                      <a:pt x="1580" y="108"/>
                    </a:lnTo>
                    <a:cubicBezTo>
                      <a:pt x="1580" y="48"/>
                      <a:pt x="1532" y="0"/>
                      <a:pt x="1472" y="0"/>
                    </a:cubicBezTo>
                    <a:cubicBezTo>
                      <a:pt x="1413" y="0"/>
                      <a:pt x="1364" y="48"/>
                      <a:pt x="1364" y="108"/>
                    </a:cubicBezTo>
                    <a:lnTo>
                      <a:pt x="1364" y="232"/>
                    </a:lnTo>
                    <a:lnTo>
                      <a:pt x="1299" y="232"/>
                    </a:lnTo>
                    <a:lnTo>
                      <a:pt x="1299" y="108"/>
                    </a:lnTo>
                    <a:cubicBezTo>
                      <a:pt x="1299" y="48"/>
                      <a:pt x="1251" y="0"/>
                      <a:pt x="1191" y="0"/>
                    </a:cubicBezTo>
                    <a:cubicBezTo>
                      <a:pt x="1132" y="0"/>
                      <a:pt x="1083" y="48"/>
                      <a:pt x="1083" y="108"/>
                    </a:cubicBezTo>
                    <a:lnTo>
                      <a:pt x="1083" y="232"/>
                    </a:lnTo>
                    <a:lnTo>
                      <a:pt x="1019" y="232"/>
                    </a:lnTo>
                    <a:lnTo>
                      <a:pt x="1019" y="108"/>
                    </a:lnTo>
                    <a:cubicBezTo>
                      <a:pt x="1019" y="48"/>
                      <a:pt x="970" y="0"/>
                      <a:pt x="910" y="0"/>
                    </a:cubicBezTo>
                    <a:cubicBezTo>
                      <a:pt x="851" y="0"/>
                      <a:pt x="802" y="48"/>
                      <a:pt x="802" y="108"/>
                    </a:cubicBezTo>
                    <a:lnTo>
                      <a:pt x="802" y="232"/>
                    </a:lnTo>
                    <a:lnTo>
                      <a:pt x="738" y="232"/>
                    </a:lnTo>
                    <a:lnTo>
                      <a:pt x="738" y="108"/>
                    </a:lnTo>
                    <a:cubicBezTo>
                      <a:pt x="738" y="48"/>
                      <a:pt x="689" y="0"/>
                      <a:pt x="629" y="0"/>
                    </a:cubicBezTo>
                    <a:cubicBezTo>
                      <a:pt x="570" y="0"/>
                      <a:pt x="521" y="48"/>
                      <a:pt x="521" y="108"/>
                    </a:cubicBezTo>
                    <a:lnTo>
                      <a:pt x="521" y="232"/>
                    </a:lnTo>
                    <a:lnTo>
                      <a:pt x="443" y="232"/>
                    </a:lnTo>
                    <a:cubicBezTo>
                      <a:pt x="327" y="232"/>
                      <a:pt x="233" y="326"/>
                      <a:pt x="233" y="442"/>
                    </a:cubicBezTo>
                    <a:lnTo>
                      <a:pt x="233" y="519"/>
                    </a:lnTo>
                    <a:lnTo>
                      <a:pt x="109" y="519"/>
                    </a:lnTo>
                    <a:cubicBezTo>
                      <a:pt x="49" y="519"/>
                      <a:pt x="0" y="568"/>
                      <a:pt x="0" y="627"/>
                    </a:cubicBezTo>
                    <a:cubicBezTo>
                      <a:pt x="0" y="687"/>
                      <a:pt x="49" y="736"/>
                      <a:pt x="109" y="736"/>
                    </a:cubicBezTo>
                    <a:lnTo>
                      <a:pt x="233" y="736"/>
                    </a:lnTo>
                    <a:lnTo>
                      <a:pt x="233" y="800"/>
                    </a:lnTo>
                    <a:lnTo>
                      <a:pt x="109" y="800"/>
                    </a:lnTo>
                    <a:cubicBezTo>
                      <a:pt x="49" y="800"/>
                      <a:pt x="0" y="849"/>
                      <a:pt x="0" y="908"/>
                    </a:cubicBezTo>
                    <a:cubicBezTo>
                      <a:pt x="0" y="968"/>
                      <a:pt x="49" y="1017"/>
                      <a:pt x="109" y="1017"/>
                    </a:cubicBezTo>
                    <a:lnTo>
                      <a:pt x="233" y="1017"/>
                    </a:lnTo>
                    <a:lnTo>
                      <a:pt x="233" y="1081"/>
                    </a:lnTo>
                    <a:lnTo>
                      <a:pt x="109" y="1081"/>
                    </a:lnTo>
                    <a:cubicBezTo>
                      <a:pt x="49" y="1081"/>
                      <a:pt x="0" y="1130"/>
                      <a:pt x="0" y="1189"/>
                    </a:cubicBezTo>
                    <a:cubicBezTo>
                      <a:pt x="0" y="1249"/>
                      <a:pt x="49" y="1296"/>
                      <a:pt x="109" y="1296"/>
                    </a:cubicBezTo>
                    <a:lnTo>
                      <a:pt x="233" y="1296"/>
                    </a:lnTo>
                    <a:lnTo>
                      <a:pt x="233" y="1374"/>
                    </a:lnTo>
                    <a:cubicBezTo>
                      <a:pt x="233" y="1490"/>
                      <a:pt x="327" y="1584"/>
                      <a:pt x="443" y="1584"/>
                    </a:cubicBezTo>
                    <a:lnTo>
                      <a:pt x="521" y="1584"/>
                    </a:lnTo>
                    <a:lnTo>
                      <a:pt x="521" y="1708"/>
                    </a:lnTo>
                    <a:cubicBezTo>
                      <a:pt x="521" y="1768"/>
                      <a:pt x="570" y="1816"/>
                      <a:pt x="629" y="1816"/>
                    </a:cubicBezTo>
                    <a:cubicBezTo>
                      <a:pt x="689" y="1816"/>
                      <a:pt x="738" y="1768"/>
                      <a:pt x="738" y="1708"/>
                    </a:cubicBezTo>
                    <a:lnTo>
                      <a:pt x="738" y="1584"/>
                    </a:lnTo>
                    <a:lnTo>
                      <a:pt x="802" y="1584"/>
                    </a:lnTo>
                    <a:lnTo>
                      <a:pt x="802" y="1708"/>
                    </a:lnTo>
                    <a:cubicBezTo>
                      <a:pt x="802" y="1768"/>
                      <a:pt x="851" y="1816"/>
                      <a:pt x="910" y="1816"/>
                    </a:cubicBezTo>
                    <a:cubicBezTo>
                      <a:pt x="970" y="1816"/>
                      <a:pt x="1019" y="1768"/>
                      <a:pt x="1019" y="1708"/>
                    </a:cubicBezTo>
                    <a:lnTo>
                      <a:pt x="1019" y="1584"/>
                    </a:lnTo>
                    <a:lnTo>
                      <a:pt x="1083" y="1584"/>
                    </a:lnTo>
                    <a:lnTo>
                      <a:pt x="1083" y="1708"/>
                    </a:lnTo>
                    <a:cubicBezTo>
                      <a:pt x="1083" y="1768"/>
                      <a:pt x="1132" y="1816"/>
                      <a:pt x="1191" y="1816"/>
                    </a:cubicBezTo>
                    <a:cubicBezTo>
                      <a:pt x="1251" y="1816"/>
                      <a:pt x="1299" y="1768"/>
                      <a:pt x="1299" y="1708"/>
                    </a:cubicBezTo>
                    <a:lnTo>
                      <a:pt x="1299" y="1584"/>
                    </a:lnTo>
                    <a:lnTo>
                      <a:pt x="1364" y="1584"/>
                    </a:lnTo>
                    <a:lnTo>
                      <a:pt x="1364" y="1708"/>
                    </a:lnTo>
                    <a:cubicBezTo>
                      <a:pt x="1364" y="1768"/>
                      <a:pt x="1413" y="1816"/>
                      <a:pt x="1472" y="1816"/>
                    </a:cubicBezTo>
                    <a:cubicBezTo>
                      <a:pt x="1532" y="1816"/>
                      <a:pt x="1580" y="1768"/>
                      <a:pt x="1580" y="1708"/>
                    </a:cubicBezTo>
                    <a:lnTo>
                      <a:pt x="1580" y="1584"/>
                    </a:lnTo>
                    <a:lnTo>
                      <a:pt x="1659" y="1584"/>
                    </a:lnTo>
                    <a:cubicBezTo>
                      <a:pt x="1775" y="1584"/>
                      <a:pt x="1869" y="1490"/>
                      <a:pt x="1869" y="1374"/>
                    </a:cubicBezTo>
                    <a:lnTo>
                      <a:pt x="1869" y="1296"/>
                    </a:lnTo>
                    <a:lnTo>
                      <a:pt x="1993" y="1296"/>
                    </a:lnTo>
                    <a:cubicBezTo>
                      <a:pt x="2053" y="1296"/>
                      <a:pt x="2101" y="1249"/>
                      <a:pt x="2101" y="1189"/>
                    </a:cubicBezTo>
                    <a:cubicBezTo>
                      <a:pt x="2101" y="1130"/>
                      <a:pt x="2053" y="1081"/>
                      <a:pt x="1993" y="1081"/>
                    </a:cubicBezTo>
                    <a:lnTo>
                      <a:pt x="1869" y="1081"/>
                    </a:lnTo>
                    <a:lnTo>
                      <a:pt x="1869" y="1017"/>
                    </a:lnTo>
                    <a:lnTo>
                      <a:pt x="1993" y="1017"/>
                    </a:lnTo>
                    <a:cubicBezTo>
                      <a:pt x="2053" y="1017"/>
                      <a:pt x="2101" y="968"/>
                      <a:pt x="2101" y="908"/>
                    </a:cubicBezTo>
                    <a:cubicBezTo>
                      <a:pt x="2101" y="849"/>
                      <a:pt x="2053" y="800"/>
                      <a:pt x="1993" y="800"/>
                    </a:cubicBezTo>
                    <a:lnTo>
                      <a:pt x="1869" y="800"/>
                    </a:lnTo>
                    <a:lnTo>
                      <a:pt x="1869" y="736"/>
                    </a:lnTo>
                    <a:lnTo>
                      <a:pt x="1993" y="7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 flipH="1" rot="5400000">
              <a:off x="7983112" y="3494382"/>
              <a:ext cx="1286265" cy="1771550"/>
              <a:chOff x="4684680" y="6285600"/>
              <a:chExt cx="1644840" cy="2265120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8"/>
            <p:cNvGrpSpPr/>
            <p:nvPr/>
          </p:nvGrpSpPr>
          <p:grpSpPr>
            <a:xfrm>
              <a:off x="132855" y="4767822"/>
              <a:ext cx="1267118" cy="460206"/>
              <a:chOff x="5084280" y="2610360"/>
              <a:chExt cx="1833480" cy="666000"/>
            </a:xfrm>
          </p:grpSpPr>
          <p:sp>
            <p:nvSpPr>
              <p:cNvPr id="218" name="Google Shape;218;p8"/>
              <p:cNvSpPr/>
              <p:nvPr/>
            </p:nvSpPr>
            <p:spPr>
              <a:xfrm>
                <a:off x="6800400" y="26535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4" y="206"/>
                    </a:moveTo>
                    <a:cubicBezTo>
                      <a:pt x="161" y="206"/>
                      <a:pt x="207" y="160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5717880" y="2610360"/>
                <a:ext cx="1199880" cy="666000"/>
              </a:xfrm>
              <a:custGeom>
                <a:rect b="b" l="l" r="r" t="t"/>
                <a:pathLst>
                  <a:path extrusionOk="0" h="1850" w="3333">
                    <a:moveTo>
                      <a:pt x="3111" y="81"/>
                    </a:moveTo>
                    <a:cubicBezTo>
                      <a:pt x="3189" y="81"/>
                      <a:pt x="3253" y="144"/>
                      <a:pt x="3253" y="223"/>
                    </a:cubicBezTo>
                    <a:cubicBezTo>
                      <a:pt x="3253" y="301"/>
                      <a:pt x="3189" y="365"/>
                      <a:pt x="3111" y="365"/>
                    </a:cubicBezTo>
                    <a:cubicBezTo>
                      <a:pt x="3032" y="365"/>
                      <a:pt x="2968" y="301"/>
                      <a:pt x="2968" y="223"/>
                    </a:cubicBezTo>
                    <a:cubicBezTo>
                      <a:pt x="2968" y="144"/>
                      <a:pt x="3032" y="81"/>
                      <a:pt x="3111" y="81"/>
                    </a:cubicBezTo>
                    <a:moveTo>
                      <a:pt x="222" y="263"/>
                    </a:moveTo>
                    <a:lnTo>
                      <a:pt x="2892" y="263"/>
                    </a:lnTo>
                    <a:cubicBezTo>
                      <a:pt x="2911" y="367"/>
                      <a:pt x="3001" y="446"/>
                      <a:pt x="3111" y="446"/>
                    </a:cubicBezTo>
                    <a:cubicBezTo>
                      <a:pt x="3233" y="446"/>
                      <a:pt x="3333" y="346"/>
                      <a:pt x="3333" y="223"/>
                    </a:cubicBezTo>
                    <a:cubicBezTo>
                      <a:pt x="3333" y="100"/>
                      <a:pt x="3233" y="0"/>
                      <a:pt x="3111" y="0"/>
                    </a:cubicBezTo>
                    <a:cubicBezTo>
                      <a:pt x="3001" y="0"/>
                      <a:pt x="2911" y="79"/>
                      <a:pt x="2892" y="183"/>
                    </a:cubicBezTo>
                    <a:lnTo>
                      <a:pt x="205" y="183"/>
                    </a:lnTo>
                    <a:cubicBezTo>
                      <a:pt x="195" y="183"/>
                      <a:pt x="184" y="187"/>
                      <a:pt x="177" y="194"/>
                    </a:cubicBezTo>
                    <a:lnTo>
                      <a:pt x="12" y="359"/>
                    </a:lnTo>
                    <a:cubicBezTo>
                      <a:pt x="4" y="367"/>
                      <a:pt x="0" y="377"/>
                      <a:pt x="0" y="388"/>
                    </a:cubicBezTo>
                    <a:lnTo>
                      <a:pt x="0" y="1850"/>
                    </a:lnTo>
                    <a:lnTo>
                      <a:pt x="81" y="1850"/>
                    </a:lnTo>
                    <a:lnTo>
                      <a:pt x="81" y="404"/>
                    </a:lnTo>
                    <a:lnTo>
                      <a:pt x="222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508428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2" y="80"/>
                    </a:cubicBezTo>
                    <a:cubicBezTo>
                      <a:pt x="301" y="80"/>
                      <a:pt x="364" y="144"/>
                      <a:pt x="364" y="222"/>
                    </a:cubicBezTo>
                    <a:cubicBezTo>
                      <a:pt x="364" y="301"/>
                      <a:pt x="301" y="364"/>
                      <a:pt x="222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2" y="0"/>
                    </a:cubicBezTo>
                    <a:cubicBezTo>
                      <a:pt x="99" y="0"/>
                      <a:pt x="0" y="100"/>
                      <a:pt x="0" y="222"/>
                    </a:cubicBezTo>
                    <a:cubicBezTo>
                      <a:pt x="0" y="331"/>
                      <a:pt x="78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6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5127120" y="273096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206" y="103"/>
                    </a:move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5357520" y="2688120"/>
                <a:ext cx="160200" cy="588240"/>
              </a:xfrm>
              <a:custGeom>
                <a:rect b="b" l="l" r="r" t="t"/>
                <a:pathLst>
                  <a:path extrusionOk="0" h="1634" w="445">
                    <a:moveTo>
                      <a:pt x="80" y="222"/>
                    </a:moveTo>
                    <a:cubicBezTo>
                      <a:pt x="80" y="144"/>
                      <a:pt x="144" y="80"/>
                      <a:pt x="223" y="80"/>
                    </a:cubicBezTo>
                    <a:cubicBezTo>
                      <a:pt x="301" y="80"/>
                      <a:pt x="365" y="144"/>
                      <a:pt x="365" y="222"/>
                    </a:cubicBezTo>
                    <a:cubicBezTo>
                      <a:pt x="365" y="301"/>
                      <a:pt x="301" y="364"/>
                      <a:pt x="223" y="364"/>
                    </a:cubicBezTo>
                    <a:cubicBezTo>
                      <a:pt x="144" y="364"/>
                      <a:pt x="80" y="301"/>
                      <a:pt x="80" y="222"/>
                    </a:cubicBezTo>
                    <a:moveTo>
                      <a:pt x="445" y="222"/>
                    </a:moveTo>
                    <a:cubicBezTo>
                      <a:pt x="445" y="100"/>
                      <a:pt x="345" y="0"/>
                      <a:pt x="223" y="0"/>
                    </a:cubicBezTo>
                    <a:cubicBezTo>
                      <a:pt x="100" y="0"/>
                      <a:pt x="0" y="100"/>
                      <a:pt x="0" y="222"/>
                    </a:cubicBezTo>
                    <a:cubicBezTo>
                      <a:pt x="0" y="331"/>
                      <a:pt x="79" y="422"/>
                      <a:pt x="182" y="441"/>
                    </a:cubicBezTo>
                    <a:lnTo>
                      <a:pt x="182" y="1634"/>
                    </a:lnTo>
                    <a:lnTo>
                      <a:pt x="263" y="1634"/>
                    </a:lnTo>
                    <a:lnTo>
                      <a:pt x="263" y="441"/>
                    </a:lnTo>
                    <a:cubicBezTo>
                      <a:pt x="367" y="422"/>
                      <a:pt x="445" y="331"/>
                      <a:pt x="445" y="2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5400360" y="27309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207" y="103"/>
                    </a:moveTo>
                    <a:cubicBezTo>
                      <a:pt x="207" y="46"/>
                      <a:pt x="161" y="0"/>
                      <a:pt x="104" y="0"/>
                    </a:cubicBezTo>
                    <a:cubicBezTo>
                      <a:pt x="47" y="0"/>
                      <a:pt x="0" y="46"/>
                      <a:pt x="0" y="103"/>
                    </a:cubicBezTo>
                    <a:cubicBezTo>
                      <a:pt x="0" y="160"/>
                      <a:pt x="47" y="206"/>
                      <a:pt x="104" y="206"/>
                    </a:cubicBezTo>
                    <a:cubicBezTo>
                      <a:pt x="161" y="206"/>
                      <a:pt x="207" y="160"/>
                      <a:pt x="2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720000" y="1203200"/>
            <a:ext cx="77040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7" name="Google Shape;227;p9"/>
          <p:cNvGrpSpPr/>
          <p:nvPr/>
        </p:nvGrpSpPr>
        <p:grpSpPr>
          <a:xfrm>
            <a:off x="111321" y="61353"/>
            <a:ext cx="9523373" cy="6623510"/>
            <a:chOff x="111321" y="61353"/>
            <a:chExt cx="9523373" cy="6623510"/>
          </a:xfrm>
        </p:grpSpPr>
        <p:grpSp>
          <p:nvGrpSpPr>
            <p:cNvPr id="228" name="Google Shape;228;p9"/>
            <p:cNvGrpSpPr/>
            <p:nvPr/>
          </p:nvGrpSpPr>
          <p:grpSpPr>
            <a:xfrm rot="-5400000">
              <a:off x="-483568" y="4516047"/>
              <a:ext cx="2763704" cy="1573926"/>
              <a:chOff x="3053520" y="3750120"/>
              <a:chExt cx="3864240" cy="2200680"/>
            </a:xfrm>
          </p:grpSpPr>
          <p:sp>
            <p:nvSpPr>
              <p:cNvPr id="229" name="Google Shape;229;p9"/>
              <p:cNvSpPr/>
              <p:nvPr/>
            </p:nvSpPr>
            <p:spPr>
              <a:xfrm>
                <a:off x="6114240" y="420660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976360" y="40687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5838480" y="393084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3" y="207"/>
                    </a:moveTo>
                    <a:cubicBezTo>
                      <a:pt x="160" y="207"/>
                      <a:pt x="207" y="161"/>
                      <a:pt x="207" y="104"/>
                    </a:cubicBezTo>
                    <a:cubicBezTo>
                      <a:pt x="207" y="47"/>
                      <a:pt x="160" y="0"/>
                      <a:pt x="103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1"/>
                      <a:pt x="47" y="207"/>
                      <a:pt x="103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4583880" y="3888000"/>
                <a:ext cx="1509840" cy="1215720"/>
              </a:xfrm>
              <a:custGeom>
                <a:rect b="b" l="l" r="r" t="t"/>
                <a:pathLst>
                  <a:path extrusionOk="0" h="3377" w="4194">
                    <a:moveTo>
                      <a:pt x="3971" y="463"/>
                    </a:moveTo>
                    <a:cubicBezTo>
                      <a:pt x="4050" y="463"/>
                      <a:pt x="4113" y="527"/>
                      <a:pt x="4113" y="605"/>
                    </a:cubicBezTo>
                    <a:cubicBezTo>
                      <a:pt x="4113" y="684"/>
                      <a:pt x="4050" y="747"/>
                      <a:pt x="3971" y="747"/>
                    </a:cubicBezTo>
                    <a:cubicBezTo>
                      <a:pt x="3893" y="747"/>
                      <a:pt x="3829" y="684"/>
                      <a:pt x="3829" y="605"/>
                    </a:cubicBezTo>
                    <a:cubicBezTo>
                      <a:pt x="3829" y="527"/>
                      <a:pt x="3893" y="463"/>
                      <a:pt x="3971" y="463"/>
                    </a:cubicBezTo>
                    <a:moveTo>
                      <a:pt x="3588" y="80"/>
                    </a:moveTo>
                    <a:cubicBezTo>
                      <a:pt x="3667" y="80"/>
                      <a:pt x="3731" y="144"/>
                      <a:pt x="3731" y="223"/>
                    </a:cubicBezTo>
                    <a:cubicBezTo>
                      <a:pt x="3731" y="301"/>
                      <a:pt x="3667" y="365"/>
                      <a:pt x="3588" y="365"/>
                    </a:cubicBezTo>
                    <a:cubicBezTo>
                      <a:pt x="3510" y="365"/>
                      <a:pt x="3446" y="301"/>
                      <a:pt x="3446" y="223"/>
                    </a:cubicBezTo>
                    <a:cubicBezTo>
                      <a:pt x="3446" y="144"/>
                      <a:pt x="3510" y="80"/>
                      <a:pt x="3588" y="80"/>
                    </a:cubicBezTo>
                    <a:moveTo>
                      <a:pt x="221" y="263"/>
                    </a:moveTo>
                    <a:lnTo>
                      <a:pt x="3370" y="263"/>
                    </a:lnTo>
                    <a:cubicBezTo>
                      <a:pt x="3389" y="367"/>
                      <a:pt x="3479" y="445"/>
                      <a:pt x="3588" y="445"/>
                    </a:cubicBezTo>
                    <a:cubicBezTo>
                      <a:pt x="3711" y="445"/>
                      <a:pt x="3811" y="345"/>
                      <a:pt x="3811" y="223"/>
                    </a:cubicBezTo>
                    <a:cubicBezTo>
                      <a:pt x="3811" y="100"/>
                      <a:pt x="3711" y="0"/>
                      <a:pt x="3588" y="0"/>
                    </a:cubicBezTo>
                    <a:cubicBezTo>
                      <a:pt x="3479" y="0"/>
                      <a:pt x="3389" y="79"/>
                      <a:pt x="3370" y="182"/>
                    </a:cubicBezTo>
                    <a:lnTo>
                      <a:pt x="205" y="182"/>
                    </a:lnTo>
                    <a:cubicBezTo>
                      <a:pt x="194" y="182"/>
                      <a:pt x="184" y="186"/>
                      <a:pt x="176" y="194"/>
                    </a:cubicBezTo>
                    <a:lnTo>
                      <a:pt x="11" y="359"/>
                    </a:lnTo>
                    <a:cubicBezTo>
                      <a:pt x="4" y="366"/>
                      <a:pt x="0" y="377"/>
                      <a:pt x="0" y="387"/>
                    </a:cubicBezTo>
                    <a:lnTo>
                      <a:pt x="0" y="3336"/>
                    </a:lnTo>
                    <a:cubicBezTo>
                      <a:pt x="0" y="3353"/>
                      <a:pt x="10" y="3368"/>
                      <a:pt x="25" y="3374"/>
                    </a:cubicBezTo>
                    <a:cubicBezTo>
                      <a:pt x="30" y="3376"/>
                      <a:pt x="35" y="3377"/>
                      <a:pt x="40" y="3377"/>
                    </a:cubicBezTo>
                    <a:cubicBezTo>
                      <a:pt x="51" y="3377"/>
                      <a:pt x="61" y="3372"/>
                      <a:pt x="69" y="3364"/>
                    </a:cubicBezTo>
                    <a:lnTo>
                      <a:pt x="452" y="2968"/>
                    </a:lnTo>
                    <a:cubicBezTo>
                      <a:pt x="459" y="2960"/>
                      <a:pt x="463" y="2950"/>
                      <a:pt x="463" y="2940"/>
                    </a:cubicBezTo>
                    <a:lnTo>
                      <a:pt x="463" y="787"/>
                    </a:lnTo>
                    <a:lnTo>
                      <a:pt x="604" y="646"/>
                    </a:lnTo>
                    <a:lnTo>
                      <a:pt x="3752" y="646"/>
                    </a:lnTo>
                    <a:cubicBezTo>
                      <a:pt x="3771" y="749"/>
                      <a:pt x="3862" y="828"/>
                      <a:pt x="3971" y="828"/>
                    </a:cubicBezTo>
                    <a:cubicBezTo>
                      <a:pt x="4094" y="828"/>
                      <a:pt x="4194" y="728"/>
                      <a:pt x="4194" y="605"/>
                    </a:cubicBezTo>
                    <a:cubicBezTo>
                      <a:pt x="4194" y="482"/>
                      <a:pt x="4094" y="382"/>
                      <a:pt x="3971" y="382"/>
                    </a:cubicBezTo>
                    <a:cubicBezTo>
                      <a:pt x="3862" y="382"/>
                      <a:pt x="3771" y="461"/>
                      <a:pt x="3752" y="565"/>
                    </a:cubicBezTo>
                    <a:lnTo>
                      <a:pt x="587" y="565"/>
                    </a:lnTo>
                    <a:cubicBezTo>
                      <a:pt x="577" y="565"/>
                      <a:pt x="567" y="569"/>
                      <a:pt x="559" y="577"/>
                    </a:cubicBezTo>
                    <a:lnTo>
                      <a:pt x="394" y="742"/>
                    </a:lnTo>
                    <a:cubicBezTo>
                      <a:pt x="387" y="749"/>
                      <a:pt x="382" y="759"/>
                      <a:pt x="382" y="770"/>
                    </a:cubicBezTo>
                    <a:lnTo>
                      <a:pt x="382" y="2924"/>
                    </a:lnTo>
                    <a:lnTo>
                      <a:pt x="80" y="3237"/>
                    </a:lnTo>
                    <a:lnTo>
                      <a:pt x="80" y="404"/>
                    </a:lnTo>
                    <a:lnTo>
                      <a:pt x="221" y="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5700960" y="3793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3809160" y="3750120"/>
                <a:ext cx="2422440" cy="1451880"/>
              </a:xfrm>
              <a:custGeom>
                <a:rect b="b" l="l" r="r" t="t"/>
                <a:pathLst>
                  <a:path extrusionOk="0" h="4033" w="6729">
                    <a:moveTo>
                      <a:pt x="5358" y="81"/>
                    </a:moveTo>
                    <a:cubicBezTo>
                      <a:pt x="5436" y="81"/>
                      <a:pt x="5500" y="144"/>
                      <a:pt x="5500" y="223"/>
                    </a:cubicBezTo>
                    <a:cubicBezTo>
                      <a:pt x="5500" y="301"/>
                      <a:pt x="5436" y="365"/>
                      <a:pt x="5358" y="365"/>
                    </a:cubicBezTo>
                    <a:cubicBezTo>
                      <a:pt x="5279" y="365"/>
                      <a:pt x="5216" y="301"/>
                      <a:pt x="5216" y="223"/>
                    </a:cubicBezTo>
                    <a:cubicBezTo>
                      <a:pt x="5216" y="144"/>
                      <a:pt x="5279" y="81"/>
                      <a:pt x="5358" y="81"/>
                    </a:cubicBezTo>
                    <a:moveTo>
                      <a:pt x="6506" y="1229"/>
                    </a:moveTo>
                    <a:cubicBezTo>
                      <a:pt x="6584" y="1229"/>
                      <a:pt x="6648" y="1293"/>
                      <a:pt x="6648" y="1371"/>
                    </a:cubicBezTo>
                    <a:cubicBezTo>
                      <a:pt x="6648" y="1449"/>
                      <a:pt x="6584" y="1513"/>
                      <a:pt x="6506" y="1513"/>
                    </a:cubicBezTo>
                    <a:cubicBezTo>
                      <a:pt x="6428" y="1513"/>
                      <a:pt x="6364" y="1449"/>
                      <a:pt x="6364" y="1371"/>
                    </a:cubicBezTo>
                    <a:cubicBezTo>
                      <a:pt x="6364" y="1293"/>
                      <a:pt x="6428" y="1229"/>
                      <a:pt x="6506" y="1229"/>
                    </a:cubicBezTo>
                    <a:moveTo>
                      <a:pt x="1946" y="194"/>
                    </a:moveTo>
                    <a:lnTo>
                      <a:pt x="1781" y="359"/>
                    </a:lnTo>
                    <a:cubicBezTo>
                      <a:pt x="1773" y="367"/>
                      <a:pt x="1769" y="377"/>
                      <a:pt x="1769" y="388"/>
                    </a:cubicBezTo>
                    <a:lnTo>
                      <a:pt x="1769" y="3673"/>
                    </a:lnTo>
                    <a:lnTo>
                      <a:pt x="320" y="3673"/>
                    </a:lnTo>
                    <a:cubicBezTo>
                      <a:pt x="309" y="3673"/>
                      <a:pt x="299" y="3677"/>
                      <a:pt x="291" y="3685"/>
                    </a:cubicBezTo>
                    <a:lnTo>
                      <a:pt x="12" y="3964"/>
                    </a:lnTo>
                    <a:cubicBezTo>
                      <a:pt x="1" y="3975"/>
                      <a:pt x="-3" y="3993"/>
                      <a:pt x="4" y="4008"/>
                    </a:cubicBezTo>
                    <a:cubicBezTo>
                      <a:pt x="10" y="4023"/>
                      <a:pt x="25" y="4033"/>
                      <a:pt x="41" y="4033"/>
                    </a:cubicBezTo>
                    <a:lnTo>
                      <a:pt x="2390" y="4033"/>
                    </a:lnTo>
                    <a:cubicBezTo>
                      <a:pt x="2400" y="4033"/>
                      <a:pt x="2410" y="4028"/>
                      <a:pt x="2418" y="4021"/>
                    </a:cubicBezTo>
                    <a:lnTo>
                      <a:pt x="2986" y="3453"/>
                    </a:lnTo>
                    <a:cubicBezTo>
                      <a:pt x="2987" y="3452"/>
                      <a:pt x="2987" y="3450"/>
                      <a:pt x="2988" y="3449"/>
                    </a:cubicBezTo>
                    <a:cubicBezTo>
                      <a:pt x="2991" y="3446"/>
                      <a:pt x="2993" y="3443"/>
                      <a:pt x="2995" y="3440"/>
                    </a:cubicBezTo>
                    <a:cubicBezTo>
                      <a:pt x="2997" y="3435"/>
                      <a:pt x="2998" y="3430"/>
                      <a:pt x="2998" y="3424"/>
                    </a:cubicBezTo>
                    <a:lnTo>
                      <a:pt x="2998" y="1553"/>
                    </a:lnTo>
                    <a:lnTo>
                      <a:pt x="3139" y="1411"/>
                    </a:lnTo>
                    <a:lnTo>
                      <a:pt x="6287" y="1411"/>
                    </a:lnTo>
                    <a:cubicBezTo>
                      <a:pt x="6306" y="1515"/>
                      <a:pt x="6397" y="1594"/>
                      <a:pt x="6506" y="1594"/>
                    </a:cubicBezTo>
                    <a:cubicBezTo>
                      <a:pt x="6629" y="1594"/>
                      <a:pt x="6729" y="1494"/>
                      <a:pt x="6729" y="1371"/>
                    </a:cubicBezTo>
                    <a:cubicBezTo>
                      <a:pt x="6729" y="1248"/>
                      <a:pt x="6629" y="1148"/>
                      <a:pt x="6506" y="1148"/>
                    </a:cubicBezTo>
                    <a:cubicBezTo>
                      <a:pt x="6397" y="1148"/>
                      <a:pt x="6306" y="1227"/>
                      <a:pt x="6287" y="1331"/>
                    </a:cubicBezTo>
                    <a:lnTo>
                      <a:pt x="3105" y="1331"/>
                    </a:lnTo>
                    <a:lnTo>
                      <a:pt x="2917" y="1519"/>
                    </a:lnTo>
                    <a:lnTo>
                      <a:pt x="2917" y="3408"/>
                    </a:lnTo>
                    <a:lnTo>
                      <a:pt x="2373" y="3952"/>
                    </a:lnTo>
                    <a:lnTo>
                      <a:pt x="138" y="3952"/>
                    </a:lnTo>
                    <a:lnTo>
                      <a:pt x="336" y="3754"/>
                    </a:lnTo>
                    <a:lnTo>
                      <a:pt x="1809" y="3754"/>
                    </a:lnTo>
                    <a:cubicBezTo>
                      <a:pt x="1832" y="3754"/>
                      <a:pt x="1850" y="3736"/>
                      <a:pt x="1850" y="3713"/>
                    </a:cubicBezTo>
                    <a:lnTo>
                      <a:pt x="1850" y="404"/>
                    </a:lnTo>
                    <a:lnTo>
                      <a:pt x="1991" y="263"/>
                    </a:lnTo>
                    <a:lnTo>
                      <a:pt x="5139" y="263"/>
                    </a:lnTo>
                    <a:cubicBezTo>
                      <a:pt x="5158" y="367"/>
                      <a:pt x="5249" y="446"/>
                      <a:pt x="5358" y="446"/>
                    </a:cubicBezTo>
                    <a:cubicBezTo>
                      <a:pt x="5481" y="446"/>
                      <a:pt x="5581" y="346"/>
                      <a:pt x="5581" y="223"/>
                    </a:cubicBezTo>
                    <a:cubicBezTo>
                      <a:pt x="5581" y="100"/>
                      <a:pt x="5481" y="0"/>
                      <a:pt x="5358" y="0"/>
                    </a:cubicBezTo>
                    <a:cubicBezTo>
                      <a:pt x="5249" y="0"/>
                      <a:pt x="5158" y="79"/>
                      <a:pt x="5139" y="183"/>
                    </a:cubicBezTo>
                    <a:lnTo>
                      <a:pt x="1974" y="183"/>
                    </a:lnTo>
                    <a:cubicBezTo>
                      <a:pt x="1963" y="183"/>
                      <a:pt x="1953" y="187"/>
                      <a:pt x="1946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6627600" y="4281840"/>
                <a:ext cx="199080" cy="199080"/>
              </a:xfrm>
              <a:custGeom>
                <a:rect b="b" l="l" r="r" t="t"/>
                <a:pathLst>
                  <a:path extrusionOk="0" h="553" w="553">
                    <a:moveTo>
                      <a:pt x="276" y="553"/>
                    </a:moveTo>
                    <a:cubicBezTo>
                      <a:pt x="429" y="553"/>
                      <a:pt x="553" y="430"/>
                      <a:pt x="553" y="277"/>
                    </a:cubicBezTo>
                    <a:cubicBezTo>
                      <a:pt x="553" y="124"/>
                      <a:pt x="429" y="0"/>
                      <a:pt x="276" y="0"/>
                    </a:cubicBez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3"/>
                      <a:pt x="276" y="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6527160" y="47818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3053520" y="4190760"/>
                <a:ext cx="3864240" cy="1760040"/>
              </a:xfrm>
              <a:custGeom>
                <a:rect b="b" l="l" r="r" t="t"/>
                <a:pathLst>
                  <a:path extrusionOk="0" h="4889" w="10734">
                    <a:moveTo>
                      <a:pt x="9894" y="1745"/>
                    </a:moveTo>
                    <a:cubicBezTo>
                      <a:pt x="9894" y="1823"/>
                      <a:pt x="9831" y="1887"/>
                      <a:pt x="9752" y="1887"/>
                    </a:cubicBezTo>
                    <a:cubicBezTo>
                      <a:pt x="9674" y="1887"/>
                      <a:pt x="9610" y="1823"/>
                      <a:pt x="9610" y="1745"/>
                    </a:cubicBezTo>
                    <a:cubicBezTo>
                      <a:pt x="9610" y="1666"/>
                      <a:pt x="9674" y="1603"/>
                      <a:pt x="9752" y="1603"/>
                    </a:cubicBezTo>
                    <a:cubicBezTo>
                      <a:pt x="9831" y="1603"/>
                      <a:pt x="9894" y="1666"/>
                      <a:pt x="9894" y="1745"/>
                    </a:cubicBezTo>
                    <a:moveTo>
                      <a:pt x="10204" y="80"/>
                    </a:moveTo>
                    <a:cubicBezTo>
                      <a:pt x="10452" y="80"/>
                      <a:pt x="10654" y="282"/>
                      <a:pt x="10654" y="530"/>
                    </a:cubicBezTo>
                    <a:cubicBezTo>
                      <a:pt x="10654" y="777"/>
                      <a:pt x="10452" y="979"/>
                      <a:pt x="10204" y="979"/>
                    </a:cubicBezTo>
                    <a:cubicBezTo>
                      <a:pt x="9957" y="979"/>
                      <a:pt x="9755" y="777"/>
                      <a:pt x="9755" y="530"/>
                    </a:cubicBezTo>
                    <a:cubicBezTo>
                      <a:pt x="9755" y="282"/>
                      <a:pt x="9957" y="80"/>
                      <a:pt x="10204" y="80"/>
                    </a:cubicBezTo>
                    <a:moveTo>
                      <a:pt x="9284" y="2350"/>
                    </a:moveTo>
                    <a:cubicBezTo>
                      <a:pt x="9284" y="2428"/>
                      <a:pt x="9221" y="2492"/>
                      <a:pt x="9142" y="2492"/>
                    </a:cubicBezTo>
                    <a:cubicBezTo>
                      <a:pt x="9064" y="2492"/>
                      <a:pt x="9000" y="2428"/>
                      <a:pt x="9000" y="2350"/>
                    </a:cubicBezTo>
                    <a:cubicBezTo>
                      <a:pt x="9000" y="2271"/>
                      <a:pt x="9064" y="2208"/>
                      <a:pt x="9142" y="2208"/>
                    </a:cubicBezTo>
                    <a:cubicBezTo>
                      <a:pt x="9221" y="2208"/>
                      <a:pt x="9284" y="2271"/>
                      <a:pt x="9284" y="2350"/>
                    </a:cubicBezTo>
                    <a:moveTo>
                      <a:pt x="222" y="4808"/>
                    </a:moveTo>
                    <a:cubicBezTo>
                      <a:pt x="144" y="4808"/>
                      <a:pt x="80" y="4744"/>
                      <a:pt x="80" y="4666"/>
                    </a:cubicBezTo>
                    <a:cubicBezTo>
                      <a:pt x="80" y="4588"/>
                      <a:pt x="144" y="4524"/>
                      <a:pt x="222" y="4524"/>
                    </a:cubicBezTo>
                    <a:cubicBezTo>
                      <a:pt x="301" y="4524"/>
                      <a:pt x="364" y="4588"/>
                      <a:pt x="364" y="4666"/>
                    </a:cubicBezTo>
                    <a:cubicBezTo>
                      <a:pt x="364" y="4744"/>
                      <a:pt x="301" y="4808"/>
                      <a:pt x="222" y="4808"/>
                    </a:cubicBezTo>
                    <a:moveTo>
                      <a:pt x="9304" y="570"/>
                    </a:moveTo>
                    <a:lnTo>
                      <a:pt x="9676" y="570"/>
                    </a:lnTo>
                    <a:cubicBezTo>
                      <a:pt x="9697" y="843"/>
                      <a:pt x="9926" y="1060"/>
                      <a:pt x="10204" y="1060"/>
                    </a:cubicBezTo>
                    <a:cubicBezTo>
                      <a:pt x="10497" y="1060"/>
                      <a:pt x="10734" y="822"/>
                      <a:pt x="10734" y="530"/>
                    </a:cubicBezTo>
                    <a:cubicBezTo>
                      <a:pt x="10734" y="237"/>
                      <a:pt x="10497" y="0"/>
                      <a:pt x="10204" y="0"/>
                    </a:cubicBezTo>
                    <a:cubicBezTo>
                      <a:pt x="9926" y="0"/>
                      <a:pt x="9697" y="216"/>
                      <a:pt x="9676" y="489"/>
                    </a:cubicBezTo>
                    <a:lnTo>
                      <a:pt x="5587" y="489"/>
                    </a:lnTo>
                    <a:lnTo>
                      <a:pt x="5399" y="678"/>
                    </a:lnTo>
                    <a:lnTo>
                      <a:pt x="5399" y="2243"/>
                    </a:lnTo>
                    <a:lnTo>
                      <a:pt x="4610" y="3032"/>
                    </a:lnTo>
                    <a:lnTo>
                      <a:pt x="1800" y="3032"/>
                    </a:lnTo>
                    <a:lnTo>
                      <a:pt x="349" y="4483"/>
                    </a:lnTo>
                    <a:cubicBezTo>
                      <a:pt x="313" y="4458"/>
                      <a:pt x="269" y="4443"/>
                      <a:pt x="222" y="4443"/>
                    </a:cubicBezTo>
                    <a:cubicBezTo>
                      <a:pt x="99" y="4443"/>
                      <a:pt x="0" y="4543"/>
                      <a:pt x="0" y="4666"/>
                    </a:cubicBezTo>
                    <a:cubicBezTo>
                      <a:pt x="0" y="4789"/>
                      <a:pt x="99" y="4889"/>
                      <a:pt x="222" y="4889"/>
                    </a:cubicBezTo>
                    <a:cubicBezTo>
                      <a:pt x="345" y="4889"/>
                      <a:pt x="445" y="4789"/>
                      <a:pt x="445" y="4666"/>
                    </a:cubicBezTo>
                    <a:cubicBezTo>
                      <a:pt x="445" y="4619"/>
                      <a:pt x="430" y="4576"/>
                      <a:pt x="406" y="4540"/>
                    </a:cubicBezTo>
                    <a:lnTo>
                      <a:pt x="1833" y="3113"/>
                    </a:lnTo>
                    <a:lnTo>
                      <a:pt x="4643" y="3113"/>
                    </a:lnTo>
                    <a:lnTo>
                      <a:pt x="5468" y="2288"/>
                    </a:lnTo>
                    <a:cubicBezTo>
                      <a:pt x="5469" y="2287"/>
                      <a:pt x="5469" y="2286"/>
                      <a:pt x="5470" y="2284"/>
                    </a:cubicBezTo>
                    <a:cubicBezTo>
                      <a:pt x="5473" y="2282"/>
                      <a:pt x="5475" y="2279"/>
                      <a:pt x="5476" y="2275"/>
                    </a:cubicBezTo>
                    <a:cubicBezTo>
                      <a:pt x="5478" y="2270"/>
                      <a:pt x="5479" y="2265"/>
                      <a:pt x="5479" y="2260"/>
                    </a:cubicBezTo>
                    <a:lnTo>
                      <a:pt x="5479" y="711"/>
                    </a:lnTo>
                    <a:lnTo>
                      <a:pt x="5620" y="570"/>
                    </a:lnTo>
                    <a:lnTo>
                      <a:pt x="8613" y="570"/>
                    </a:lnTo>
                    <a:lnTo>
                      <a:pt x="8613" y="1861"/>
                    </a:lnTo>
                    <a:cubicBezTo>
                      <a:pt x="8613" y="1866"/>
                      <a:pt x="8614" y="1871"/>
                      <a:pt x="8616" y="1876"/>
                    </a:cubicBezTo>
                    <a:cubicBezTo>
                      <a:pt x="8617" y="1880"/>
                      <a:pt x="8620" y="1882"/>
                      <a:pt x="8622" y="1885"/>
                    </a:cubicBezTo>
                    <a:cubicBezTo>
                      <a:pt x="8623" y="1886"/>
                      <a:pt x="8624" y="1888"/>
                      <a:pt x="8625" y="1889"/>
                    </a:cubicBezTo>
                    <a:lnTo>
                      <a:pt x="8959" y="2223"/>
                    </a:lnTo>
                    <a:cubicBezTo>
                      <a:pt x="8934" y="2259"/>
                      <a:pt x="8919" y="2303"/>
                      <a:pt x="8919" y="2350"/>
                    </a:cubicBezTo>
                    <a:cubicBezTo>
                      <a:pt x="8919" y="2473"/>
                      <a:pt x="9019" y="2573"/>
                      <a:pt x="9142" y="2573"/>
                    </a:cubicBezTo>
                    <a:cubicBezTo>
                      <a:pt x="9265" y="2573"/>
                      <a:pt x="9365" y="2473"/>
                      <a:pt x="9365" y="2350"/>
                    </a:cubicBezTo>
                    <a:cubicBezTo>
                      <a:pt x="9365" y="2227"/>
                      <a:pt x="9265" y="2127"/>
                      <a:pt x="9142" y="2127"/>
                    </a:cubicBezTo>
                    <a:cubicBezTo>
                      <a:pt x="9095" y="2127"/>
                      <a:pt x="9052" y="2142"/>
                      <a:pt x="9016" y="2166"/>
                    </a:cubicBezTo>
                    <a:lnTo>
                      <a:pt x="8694" y="1844"/>
                    </a:lnTo>
                    <a:lnTo>
                      <a:pt x="8694" y="570"/>
                    </a:lnTo>
                    <a:lnTo>
                      <a:pt x="9223" y="570"/>
                    </a:lnTo>
                    <a:lnTo>
                      <a:pt x="9223" y="1256"/>
                    </a:lnTo>
                    <a:cubicBezTo>
                      <a:pt x="9223" y="1261"/>
                      <a:pt x="9224" y="1267"/>
                      <a:pt x="9226" y="1272"/>
                    </a:cubicBezTo>
                    <a:cubicBezTo>
                      <a:pt x="9227" y="1275"/>
                      <a:pt x="9230" y="1278"/>
                      <a:pt x="9232" y="1280"/>
                    </a:cubicBezTo>
                    <a:cubicBezTo>
                      <a:pt x="9233" y="1282"/>
                      <a:pt x="9234" y="1283"/>
                      <a:pt x="9235" y="1285"/>
                    </a:cubicBezTo>
                    <a:lnTo>
                      <a:pt x="9569" y="1619"/>
                    </a:lnTo>
                    <a:cubicBezTo>
                      <a:pt x="9544" y="1655"/>
                      <a:pt x="9529" y="1698"/>
                      <a:pt x="9529" y="1745"/>
                    </a:cubicBezTo>
                    <a:cubicBezTo>
                      <a:pt x="9529" y="1868"/>
                      <a:pt x="9629" y="1968"/>
                      <a:pt x="9752" y="1968"/>
                    </a:cubicBezTo>
                    <a:cubicBezTo>
                      <a:pt x="9875" y="1968"/>
                      <a:pt x="9975" y="1868"/>
                      <a:pt x="9975" y="1745"/>
                    </a:cubicBezTo>
                    <a:cubicBezTo>
                      <a:pt x="9975" y="1622"/>
                      <a:pt x="9875" y="1522"/>
                      <a:pt x="9752" y="1522"/>
                    </a:cubicBezTo>
                    <a:cubicBezTo>
                      <a:pt x="9705" y="1522"/>
                      <a:pt x="9662" y="1537"/>
                      <a:pt x="9626" y="1562"/>
                    </a:cubicBezTo>
                    <a:lnTo>
                      <a:pt x="9304" y="1239"/>
                    </a:lnTo>
                    <a:lnTo>
                      <a:pt x="9304" y="5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6307560" y="49996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9"/>
            <p:cNvGrpSpPr/>
            <p:nvPr/>
          </p:nvGrpSpPr>
          <p:grpSpPr>
            <a:xfrm rot="5400000">
              <a:off x="7679714" y="-248787"/>
              <a:ext cx="1644840" cy="2265120"/>
              <a:chOff x="4684680" y="6285600"/>
              <a:chExt cx="1644840" cy="2265120"/>
            </a:xfrm>
          </p:grpSpPr>
          <p:sp>
            <p:nvSpPr>
              <p:cNvPr id="240" name="Google Shape;240;p9"/>
              <p:cNvSpPr/>
              <p:nvPr/>
            </p:nvSpPr>
            <p:spPr>
              <a:xfrm>
                <a:off x="5054760" y="6603840"/>
                <a:ext cx="1274760" cy="145800"/>
              </a:xfrm>
              <a:custGeom>
                <a:rect b="b" l="l" r="r" t="t"/>
                <a:pathLst>
                  <a:path extrusionOk="0" h="405" w="3541">
                    <a:moveTo>
                      <a:pt x="3501" y="203"/>
                    </a:moveTo>
                    <a:cubicBezTo>
                      <a:pt x="3501" y="292"/>
                      <a:pt x="3428" y="365"/>
                      <a:pt x="3338" y="365"/>
                    </a:cubicBezTo>
                    <a:cubicBezTo>
                      <a:pt x="3249" y="365"/>
                      <a:pt x="3176" y="292"/>
                      <a:pt x="3176" y="203"/>
                    </a:cubicBezTo>
                    <a:cubicBezTo>
                      <a:pt x="3176" y="113"/>
                      <a:pt x="3249" y="40"/>
                      <a:pt x="3338" y="40"/>
                    </a:cubicBezTo>
                    <a:cubicBezTo>
                      <a:pt x="3428" y="40"/>
                      <a:pt x="3501" y="113"/>
                      <a:pt x="3501" y="203"/>
                    </a:cubicBezTo>
                    <a:moveTo>
                      <a:pt x="3137" y="183"/>
                    </a:moveTo>
                    <a:lnTo>
                      <a:pt x="0" y="183"/>
                    </a:lnTo>
                    <a:lnTo>
                      <a:pt x="0" y="223"/>
                    </a:lnTo>
                    <a:lnTo>
                      <a:pt x="3137" y="223"/>
                    </a:lnTo>
                    <a:cubicBezTo>
                      <a:pt x="3147" y="325"/>
                      <a:pt x="3233" y="405"/>
                      <a:pt x="3338" y="405"/>
                    </a:cubicBezTo>
                    <a:cubicBezTo>
                      <a:pt x="3450" y="405"/>
                      <a:pt x="3541" y="314"/>
                      <a:pt x="3541" y="203"/>
                    </a:cubicBezTo>
                    <a:cubicBezTo>
                      <a:pt x="3541" y="91"/>
                      <a:pt x="3450" y="0"/>
                      <a:pt x="3338" y="0"/>
                    </a:cubicBezTo>
                    <a:cubicBezTo>
                      <a:pt x="3233" y="0"/>
                      <a:pt x="3147" y="80"/>
                      <a:pt x="3137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6219360" y="663984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5054760" y="6826320"/>
                <a:ext cx="1071360" cy="146160"/>
              </a:xfrm>
              <a:custGeom>
                <a:rect b="b" l="l" r="r" t="t"/>
                <a:pathLst>
                  <a:path extrusionOk="0" h="406" w="2976">
                    <a:moveTo>
                      <a:pt x="2774" y="41"/>
                    </a:moveTo>
                    <a:cubicBezTo>
                      <a:pt x="2863" y="41"/>
                      <a:pt x="2936" y="113"/>
                      <a:pt x="2936" y="203"/>
                    </a:cubicBezTo>
                    <a:cubicBezTo>
                      <a:pt x="2936" y="292"/>
                      <a:pt x="2863" y="365"/>
                      <a:pt x="2774" y="365"/>
                    </a:cubicBezTo>
                    <a:cubicBezTo>
                      <a:pt x="2684" y="365"/>
                      <a:pt x="2611" y="292"/>
                      <a:pt x="2611" y="203"/>
                    </a:cubicBezTo>
                    <a:cubicBezTo>
                      <a:pt x="2611" y="113"/>
                      <a:pt x="2684" y="41"/>
                      <a:pt x="2774" y="41"/>
                    </a:cubicBezTo>
                    <a:moveTo>
                      <a:pt x="2774" y="406"/>
                    </a:moveTo>
                    <a:cubicBezTo>
                      <a:pt x="2885" y="406"/>
                      <a:pt x="2976" y="315"/>
                      <a:pt x="2976" y="203"/>
                    </a:cubicBezTo>
                    <a:cubicBezTo>
                      <a:pt x="2976" y="91"/>
                      <a:pt x="2885" y="0"/>
                      <a:pt x="2774" y="0"/>
                    </a:cubicBezTo>
                    <a:cubicBezTo>
                      <a:pt x="2669" y="0"/>
                      <a:pt x="2582" y="80"/>
                      <a:pt x="2572" y="183"/>
                    </a:cubicBezTo>
                    <a:lnTo>
                      <a:pt x="0" y="183"/>
                    </a:lnTo>
                    <a:lnTo>
                      <a:pt x="0" y="223"/>
                    </a:lnTo>
                    <a:lnTo>
                      <a:pt x="2572" y="223"/>
                    </a:lnTo>
                    <a:cubicBezTo>
                      <a:pt x="2582" y="325"/>
                      <a:pt x="2669" y="406"/>
                      <a:pt x="2774" y="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6016320" y="686232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4960080" y="6285600"/>
                <a:ext cx="595080" cy="2265120"/>
              </a:xfrm>
              <a:custGeom>
                <a:rect b="b" l="l" r="r" t="t"/>
                <a:pathLst>
                  <a:path extrusionOk="0" h="6292" w="1653">
                    <a:moveTo>
                      <a:pt x="364" y="6069"/>
                    </a:moveTo>
                    <a:cubicBezTo>
                      <a:pt x="364" y="6147"/>
                      <a:pt x="301" y="6211"/>
                      <a:pt x="223" y="6211"/>
                    </a:cubicBezTo>
                    <a:cubicBezTo>
                      <a:pt x="145" y="6211"/>
                      <a:pt x="81" y="6147"/>
                      <a:pt x="81" y="6069"/>
                    </a:cubicBezTo>
                    <a:cubicBezTo>
                      <a:pt x="81" y="5991"/>
                      <a:pt x="145" y="5927"/>
                      <a:pt x="223" y="5927"/>
                    </a:cubicBezTo>
                    <a:cubicBezTo>
                      <a:pt x="301" y="5927"/>
                      <a:pt x="364" y="5991"/>
                      <a:pt x="364" y="6069"/>
                    </a:cubicBezTo>
                    <a:moveTo>
                      <a:pt x="1450" y="2162"/>
                    </a:moveTo>
                    <a:cubicBezTo>
                      <a:pt x="1540" y="2162"/>
                      <a:pt x="1613" y="2235"/>
                      <a:pt x="1613" y="2324"/>
                    </a:cubicBezTo>
                    <a:cubicBezTo>
                      <a:pt x="1613" y="2414"/>
                      <a:pt x="1540" y="2487"/>
                      <a:pt x="1450" y="2487"/>
                    </a:cubicBezTo>
                    <a:cubicBezTo>
                      <a:pt x="1361" y="2487"/>
                      <a:pt x="1288" y="2414"/>
                      <a:pt x="1288" y="2324"/>
                    </a:cubicBezTo>
                    <a:cubicBezTo>
                      <a:pt x="1288" y="2235"/>
                      <a:pt x="1361" y="2162"/>
                      <a:pt x="1450" y="2162"/>
                    </a:cubicBezTo>
                    <a:moveTo>
                      <a:pt x="0" y="6069"/>
                    </a:moveTo>
                    <a:cubicBezTo>
                      <a:pt x="0" y="6192"/>
                      <a:pt x="100" y="6292"/>
                      <a:pt x="223" y="6292"/>
                    </a:cubicBezTo>
                    <a:cubicBezTo>
                      <a:pt x="345" y="6292"/>
                      <a:pt x="445" y="6192"/>
                      <a:pt x="445" y="6069"/>
                    </a:cubicBezTo>
                    <a:cubicBezTo>
                      <a:pt x="445" y="5960"/>
                      <a:pt x="366" y="5869"/>
                      <a:pt x="263" y="5850"/>
                    </a:cubicBezTo>
                    <a:lnTo>
                      <a:pt x="263" y="4205"/>
                    </a:lnTo>
                    <a:lnTo>
                      <a:pt x="510" y="4205"/>
                    </a:lnTo>
                    <a:cubicBezTo>
                      <a:pt x="553" y="4205"/>
                      <a:pt x="587" y="4171"/>
                      <a:pt x="587" y="4128"/>
                    </a:cubicBezTo>
                    <a:cubicBezTo>
                      <a:pt x="587" y="4086"/>
                      <a:pt x="553" y="4052"/>
                      <a:pt x="510" y="4052"/>
                    </a:cubicBezTo>
                    <a:lnTo>
                      <a:pt x="263" y="4052"/>
                    </a:lnTo>
                    <a:lnTo>
                      <a:pt x="263" y="3604"/>
                    </a:lnTo>
                    <a:lnTo>
                      <a:pt x="510" y="3604"/>
                    </a:lnTo>
                    <a:cubicBezTo>
                      <a:pt x="553" y="3604"/>
                      <a:pt x="587" y="3569"/>
                      <a:pt x="587" y="3527"/>
                    </a:cubicBezTo>
                    <a:cubicBezTo>
                      <a:pt x="587" y="3485"/>
                      <a:pt x="553" y="3451"/>
                      <a:pt x="510" y="3451"/>
                    </a:cubicBezTo>
                    <a:lnTo>
                      <a:pt x="263" y="3451"/>
                    </a:lnTo>
                    <a:lnTo>
                      <a:pt x="263" y="3002"/>
                    </a:lnTo>
                    <a:lnTo>
                      <a:pt x="510" y="3002"/>
                    </a:lnTo>
                    <a:cubicBezTo>
                      <a:pt x="553" y="3002"/>
                      <a:pt x="587" y="2968"/>
                      <a:pt x="587" y="2926"/>
                    </a:cubicBezTo>
                    <a:cubicBezTo>
                      <a:pt x="587" y="2883"/>
                      <a:pt x="553" y="2849"/>
                      <a:pt x="510" y="2849"/>
                    </a:cubicBezTo>
                    <a:lnTo>
                      <a:pt x="263" y="2849"/>
                    </a:lnTo>
                    <a:lnTo>
                      <a:pt x="263" y="2401"/>
                    </a:lnTo>
                    <a:lnTo>
                      <a:pt x="510" y="2401"/>
                    </a:lnTo>
                    <a:cubicBezTo>
                      <a:pt x="546" y="2401"/>
                      <a:pt x="575" y="2377"/>
                      <a:pt x="584" y="2344"/>
                    </a:cubicBezTo>
                    <a:lnTo>
                      <a:pt x="1249" y="2344"/>
                    </a:lnTo>
                    <a:cubicBezTo>
                      <a:pt x="1259" y="2447"/>
                      <a:pt x="1346" y="2527"/>
                      <a:pt x="1450" y="2527"/>
                    </a:cubicBezTo>
                    <a:cubicBezTo>
                      <a:pt x="1562" y="2527"/>
                      <a:pt x="1653" y="2436"/>
                      <a:pt x="1653" y="2324"/>
                    </a:cubicBezTo>
                    <a:cubicBezTo>
                      <a:pt x="1653" y="2213"/>
                      <a:pt x="1562" y="2122"/>
                      <a:pt x="1450" y="2122"/>
                    </a:cubicBezTo>
                    <a:cubicBezTo>
                      <a:pt x="1346" y="2122"/>
                      <a:pt x="1259" y="2202"/>
                      <a:pt x="1249" y="2304"/>
                    </a:cubicBezTo>
                    <a:lnTo>
                      <a:pt x="584" y="2304"/>
                    </a:lnTo>
                    <a:cubicBezTo>
                      <a:pt x="575" y="2272"/>
                      <a:pt x="546" y="2248"/>
                      <a:pt x="510" y="2248"/>
                    </a:cubicBezTo>
                    <a:lnTo>
                      <a:pt x="263" y="2248"/>
                    </a:lnTo>
                    <a:lnTo>
                      <a:pt x="263" y="0"/>
                    </a:lnTo>
                    <a:lnTo>
                      <a:pt x="183" y="0"/>
                    </a:lnTo>
                    <a:lnTo>
                      <a:pt x="183" y="5850"/>
                    </a:lnTo>
                    <a:cubicBezTo>
                      <a:pt x="79" y="5869"/>
                      <a:pt x="0" y="5960"/>
                      <a:pt x="0" y="60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5003280" y="8433360"/>
                <a:ext cx="73800" cy="74160"/>
              </a:xfrm>
              <a:custGeom>
                <a:rect b="b" l="l" r="r" t="t"/>
                <a:pathLst>
                  <a:path extrusionOk="0" h="206" w="205">
                    <a:moveTo>
                      <a:pt x="0" y="103"/>
                    </a:moveTo>
                    <a:cubicBezTo>
                      <a:pt x="0" y="160"/>
                      <a:pt x="46" y="206"/>
                      <a:pt x="103" y="206"/>
                    </a:cubicBezTo>
                    <a:cubicBezTo>
                      <a:pt x="160" y="206"/>
                      <a:pt x="205" y="160"/>
                      <a:pt x="205" y="103"/>
                    </a:cubicBezTo>
                    <a:cubicBezTo>
                      <a:pt x="205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4822200" y="6285600"/>
                <a:ext cx="160560" cy="2127240"/>
              </a:xfrm>
              <a:custGeom>
                <a:rect b="b" l="l" r="r" t="t"/>
                <a:pathLst>
                  <a:path extrusionOk="0" h="5909" w="446">
                    <a:moveTo>
                      <a:pt x="223" y="5544"/>
                    </a:moveTo>
                    <a:cubicBezTo>
                      <a:pt x="302" y="5544"/>
                      <a:pt x="365" y="5608"/>
                      <a:pt x="365" y="5686"/>
                    </a:cubicBezTo>
                    <a:cubicBezTo>
                      <a:pt x="365" y="5765"/>
                      <a:pt x="302" y="5828"/>
                      <a:pt x="223" y="5828"/>
                    </a:cubicBezTo>
                    <a:cubicBezTo>
                      <a:pt x="145" y="5828"/>
                      <a:pt x="81" y="5765"/>
                      <a:pt x="81" y="5686"/>
                    </a:cubicBezTo>
                    <a:cubicBezTo>
                      <a:pt x="81" y="5608"/>
                      <a:pt x="145" y="5544"/>
                      <a:pt x="223" y="5544"/>
                    </a:cubicBezTo>
                    <a:moveTo>
                      <a:pt x="223" y="5909"/>
                    </a:moveTo>
                    <a:cubicBezTo>
                      <a:pt x="346" y="5909"/>
                      <a:pt x="446" y="5809"/>
                      <a:pt x="446" y="5686"/>
                    </a:cubicBezTo>
                    <a:cubicBezTo>
                      <a:pt x="446" y="5577"/>
                      <a:pt x="367" y="5486"/>
                      <a:pt x="264" y="5467"/>
                    </a:cubicBezTo>
                    <a:cubicBezTo>
                      <a:pt x="275" y="3612"/>
                      <a:pt x="275" y="1823"/>
                      <a:pt x="264" y="0"/>
                    </a:cubicBezTo>
                    <a:lnTo>
                      <a:pt x="223" y="0"/>
                    </a:lnTo>
                    <a:lnTo>
                      <a:pt x="183" y="0"/>
                    </a:lnTo>
                    <a:cubicBezTo>
                      <a:pt x="195" y="1823"/>
                      <a:pt x="195" y="3612"/>
                      <a:pt x="183" y="5467"/>
                    </a:cubicBezTo>
                    <a:cubicBezTo>
                      <a:pt x="79" y="5486"/>
                      <a:pt x="0" y="5577"/>
                      <a:pt x="0" y="5686"/>
                    </a:cubicBezTo>
                    <a:cubicBezTo>
                      <a:pt x="0" y="5809"/>
                      <a:pt x="100" y="5909"/>
                      <a:pt x="223" y="5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4865400" y="8295480"/>
                <a:ext cx="74160" cy="74160"/>
              </a:xfrm>
              <a:custGeom>
                <a:rect b="b" l="l" r="r" t="t"/>
                <a:pathLst>
                  <a:path extrusionOk="0" h="206" w="206">
                    <a:moveTo>
                      <a:pt x="103" y="206"/>
                    </a:moveTo>
                    <a:cubicBezTo>
                      <a:pt x="160" y="206"/>
                      <a:pt x="206" y="160"/>
                      <a:pt x="206" y="103"/>
                    </a:cubicBezTo>
                    <a:cubicBezTo>
                      <a:pt x="206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4684680" y="6285960"/>
                <a:ext cx="160200" cy="1989000"/>
              </a:xfrm>
              <a:custGeom>
                <a:rect b="b" l="l" r="r" t="t"/>
                <a:pathLst>
                  <a:path extrusionOk="0" h="5525" w="445">
                    <a:moveTo>
                      <a:pt x="223" y="5160"/>
                    </a:moveTo>
                    <a:cubicBezTo>
                      <a:pt x="301" y="5160"/>
                      <a:pt x="365" y="5224"/>
                      <a:pt x="365" y="5303"/>
                    </a:cubicBezTo>
                    <a:cubicBezTo>
                      <a:pt x="365" y="5381"/>
                      <a:pt x="301" y="5445"/>
                      <a:pt x="223" y="5445"/>
                    </a:cubicBezTo>
                    <a:cubicBezTo>
                      <a:pt x="144" y="5445"/>
                      <a:pt x="80" y="5381"/>
                      <a:pt x="80" y="5303"/>
                    </a:cubicBezTo>
                    <a:cubicBezTo>
                      <a:pt x="80" y="5224"/>
                      <a:pt x="144" y="5160"/>
                      <a:pt x="223" y="5160"/>
                    </a:cubicBezTo>
                    <a:moveTo>
                      <a:pt x="223" y="5525"/>
                    </a:moveTo>
                    <a:cubicBezTo>
                      <a:pt x="345" y="5525"/>
                      <a:pt x="445" y="5425"/>
                      <a:pt x="445" y="5303"/>
                    </a:cubicBezTo>
                    <a:cubicBezTo>
                      <a:pt x="445" y="5193"/>
                      <a:pt x="366" y="5102"/>
                      <a:pt x="263" y="5084"/>
                    </a:cubicBezTo>
                    <a:cubicBezTo>
                      <a:pt x="254" y="3367"/>
                      <a:pt x="254" y="1703"/>
                      <a:pt x="263" y="0"/>
                    </a:cubicBezTo>
                    <a:lnTo>
                      <a:pt x="182" y="0"/>
                    </a:lnTo>
                    <a:cubicBezTo>
                      <a:pt x="174" y="1703"/>
                      <a:pt x="174" y="3367"/>
                      <a:pt x="182" y="5084"/>
                    </a:cubicBezTo>
                    <a:cubicBezTo>
                      <a:pt x="79" y="5103"/>
                      <a:pt x="0" y="5194"/>
                      <a:pt x="0" y="5303"/>
                    </a:cubicBezTo>
                    <a:cubicBezTo>
                      <a:pt x="0" y="5425"/>
                      <a:pt x="100" y="5525"/>
                      <a:pt x="223" y="5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4727520" y="8157600"/>
                <a:ext cx="74520" cy="74520"/>
              </a:xfrm>
              <a:custGeom>
                <a:rect b="b" l="l" r="r" t="t"/>
                <a:pathLst>
                  <a:path extrusionOk="0" h="207" w="207">
                    <a:moveTo>
                      <a:pt x="104" y="207"/>
                    </a:moveTo>
                    <a:cubicBezTo>
                      <a:pt x="161" y="207"/>
                      <a:pt x="207" y="160"/>
                      <a:pt x="207" y="104"/>
                    </a:cubicBezTo>
                    <a:cubicBezTo>
                      <a:pt x="207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0"/>
                      <a:pt x="47" y="207"/>
                      <a:pt x="104" y="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5445000" y="7085160"/>
                <a:ext cx="74520" cy="74160"/>
              </a:xfrm>
              <a:custGeom>
                <a:rect b="b" l="l" r="r" t="t"/>
                <a:pathLst>
                  <a:path extrusionOk="0" h="206" w="207">
                    <a:moveTo>
                      <a:pt x="103" y="206"/>
                    </a:moveTo>
                    <a:cubicBezTo>
                      <a:pt x="160" y="206"/>
                      <a:pt x="207" y="160"/>
                      <a:pt x="207" y="103"/>
                    </a:cubicBezTo>
                    <a:cubicBezTo>
                      <a:pt x="207" y="46"/>
                      <a:pt x="160" y="0"/>
                      <a:pt x="103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60"/>
                      <a:pt x="46" y="206"/>
                      <a:pt x="103" y="2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29150" lIns="90000" spcFirstLastPara="1" rIns="90000" wrap="square" tIns="29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1455725" y="4204925"/>
            <a:ext cx="62325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chemeClr val="lt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ExtraBold"/>
              <a:buNone/>
              <a:defRPr sz="2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 txBox="1"/>
          <p:nvPr>
            <p:ph type="ctrTitle"/>
          </p:nvPr>
        </p:nvSpPr>
        <p:spPr>
          <a:xfrm>
            <a:off x="1850700" y="1130700"/>
            <a:ext cx="5442600" cy="20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- STRUCTURAL IMPLEMENTATION</a:t>
            </a:r>
            <a:endParaRPr/>
          </a:p>
        </p:txBody>
      </p:sp>
      <p:sp>
        <p:nvSpPr>
          <p:cNvPr id="588" name="Google Shape;588;p24"/>
          <p:cNvSpPr txBox="1"/>
          <p:nvPr>
            <p:ph idx="1" type="subTitle"/>
          </p:nvPr>
        </p:nvSpPr>
        <p:spPr>
          <a:xfrm>
            <a:off x="1557750" y="3297296"/>
            <a:ext cx="60285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Besleaga Sorin, Al-Yafeai Yosif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Proiectul nostru: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https://github.com/sorykkk/ALU-structural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"/>
          <p:cNvSpPr/>
          <p:nvPr/>
        </p:nvSpPr>
        <p:spPr>
          <a:xfrm>
            <a:off x="411900" y="2647950"/>
            <a:ext cx="3668400" cy="236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6" name="Google Shape;656;p33"/>
          <p:cNvSpPr/>
          <p:nvPr/>
        </p:nvSpPr>
        <p:spPr>
          <a:xfrm>
            <a:off x="4428475" y="69200"/>
            <a:ext cx="4255500" cy="499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7" name="Google Shape;657;p33"/>
          <p:cNvSpPr txBox="1"/>
          <p:nvPr>
            <p:ph type="title"/>
          </p:nvPr>
        </p:nvSpPr>
        <p:spPr>
          <a:xfrm>
            <a:off x="794400" y="261275"/>
            <a:ext cx="3777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 CONTROL UNIT FSM</a:t>
            </a:r>
            <a:endParaRPr/>
          </a:p>
        </p:txBody>
      </p:sp>
      <p:pic>
        <p:nvPicPr>
          <p:cNvPr id="658" name="Google Shape;6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400" y="109600"/>
            <a:ext cx="3335652" cy="4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75" y="2898803"/>
            <a:ext cx="3335650" cy="1883672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3"/>
          <p:cNvSpPr txBox="1"/>
          <p:nvPr>
            <p:ph type="title"/>
          </p:nvPr>
        </p:nvSpPr>
        <p:spPr>
          <a:xfrm>
            <a:off x="217650" y="1683138"/>
            <a:ext cx="3904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r>
              <a:rPr lang="en"/>
              <a:t> CONTROL UNIT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/>
          <p:nvPr/>
        </p:nvSpPr>
        <p:spPr>
          <a:xfrm>
            <a:off x="1416325" y="844825"/>
            <a:ext cx="6385800" cy="423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6" name="Google Shape;666;p34"/>
          <p:cNvSpPr txBox="1"/>
          <p:nvPr>
            <p:ph type="title"/>
          </p:nvPr>
        </p:nvSpPr>
        <p:spPr>
          <a:xfrm>
            <a:off x="720000" y="184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 ARCHITECTURE</a:t>
            </a:r>
            <a:endParaRPr/>
          </a:p>
        </p:txBody>
      </p:sp>
      <p:pic>
        <p:nvPicPr>
          <p:cNvPr id="667" name="Google Shape;6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50" y="914838"/>
            <a:ext cx="5961749" cy="40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ctrTitle"/>
          </p:nvPr>
        </p:nvSpPr>
        <p:spPr>
          <a:xfrm>
            <a:off x="1557750" y="2073899"/>
            <a:ext cx="6028500" cy="9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/>
          <p:nvPr/>
        </p:nvSpPr>
        <p:spPr>
          <a:xfrm>
            <a:off x="2756275" y="749550"/>
            <a:ext cx="6192900" cy="423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8" name="Google Shape;678;p36"/>
          <p:cNvSpPr txBox="1"/>
          <p:nvPr>
            <p:ph type="title"/>
          </p:nvPr>
        </p:nvSpPr>
        <p:spPr>
          <a:xfrm>
            <a:off x="65900" y="95450"/>
            <a:ext cx="52851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CONTROL UNIT FSM</a:t>
            </a:r>
            <a:endParaRPr/>
          </a:p>
        </p:txBody>
      </p:sp>
      <p:pic>
        <p:nvPicPr>
          <p:cNvPr id="679" name="Google Shape;6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518" y="914904"/>
            <a:ext cx="5132168" cy="388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6"/>
          <p:cNvSpPr/>
          <p:nvPr/>
        </p:nvSpPr>
        <p:spPr>
          <a:xfrm>
            <a:off x="65900" y="3448050"/>
            <a:ext cx="2690400" cy="153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81" name="Google Shape;6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51" y="3563500"/>
            <a:ext cx="2509150" cy="1299378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6"/>
          <p:cNvSpPr txBox="1"/>
          <p:nvPr>
            <p:ph type="title"/>
          </p:nvPr>
        </p:nvSpPr>
        <p:spPr>
          <a:xfrm>
            <a:off x="186238" y="1892888"/>
            <a:ext cx="23361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CONTROL UNIT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7"/>
          <p:cNvSpPr/>
          <p:nvPr/>
        </p:nvSpPr>
        <p:spPr>
          <a:xfrm>
            <a:off x="1515725" y="720575"/>
            <a:ext cx="6174600" cy="442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8" name="Google Shape;688;p37"/>
          <p:cNvSpPr txBox="1"/>
          <p:nvPr>
            <p:ph idx="6" type="title"/>
          </p:nvPr>
        </p:nvSpPr>
        <p:spPr>
          <a:xfrm>
            <a:off x="720000" y="147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HARDWARE</a:t>
            </a:r>
            <a:endParaRPr/>
          </a:p>
        </p:txBody>
      </p:sp>
      <p:pic>
        <p:nvPicPr>
          <p:cNvPr id="689" name="Google Shape;6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100" y="930875"/>
            <a:ext cx="5773801" cy="4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"/>
          <p:cNvSpPr txBox="1"/>
          <p:nvPr>
            <p:ph type="title"/>
          </p:nvPr>
        </p:nvSpPr>
        <p:spPr>
          <a:xfrm>
            <a:off x="1622700" y="1407900"/>
            <a:ext cx="5898600" cy="23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ANY QUESTIONS?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/>
          <p:nvPr/>
        </p:nvSpPr>
        <p:spPr>
          <a:xfrm>
            <a:off x="63700" y="77250"/>
            <a:ext cx="1755900" cy="31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0" y="1633550"/>
            <a:ext cx="1755900" cy="31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95" name="Google Shape;5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25" y="2571749"/>
            <a:ext cx="6416750" cy="23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type="title"/>
          </p:nvPr>
        </p:nvSpPr>
        <p:spPr>
          <a:xfrm>
            <a:off x="2869300" y="310850"/>
            <a:ext cx="90633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Full-Adder Cell &amp; 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Ripple-Carry Adder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250"/>
            <a:ext cx="3131377" cy="199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7888" y="1216088"/>
            <a:ext cx="3286125" cy="183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25"/>
          <p:cNvCxnSpPr/>
          <p:nvPr/>
        </p:nvCxnSpPr>
        <p:spPr>
          <a:xfrm>
            <a:off x="1552800" y="2076975"/>
            <a:ext cx="851400" cy="8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25"/>
          <p:cNvCxnSpPr/>
          <p:nvPr/>
        </p:nvCxnSpPr>
        <p:spPr>
          <a:xfrm flipH="1" rot="10800000">
            <a:off x="6377050" y="3096900"/>
            <a:ext cx="8070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/>
          <p:nvPr/>
        </p:nvSpPr>
        <p:spPr>
          <a:xfrm>
            <a:off x="0" y="-211000"/>
            <a:ext cx="9144000" cy="527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6" name="Google Shape;606;p26"/>
          <p:cNvSpPr txBox="1"/>
          <p:nvPr>
            <p:ph type="title"/>
          </p:nvPr>
        </p:nvSpPr>
        <p:spPr>
          <a:xfrm>
            <a:off x="-415875" y="510500"/>
            <a:ext cx="6322800" cy="86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lt1"/>
                </a:solidFill>
              </a:rPr>
              <a:t>Carry-select adder</a:t>
            </a:r>
            <a:endParaRPr sz="41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07" name="Google Shape;6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975"/>
            <a:ext cx="6261775" cy="38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950" y="-129087"/>
            <a:ext cx="3733576" cy="20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7"/>
          <p:cNvSpPr txBox="1"/>
          <p:nvPr>
            <p:ph idx="4294967295" type="title"/>
          </p:nvPr>
        </p:nvSpPr>
        <p:spPr>
          <a:xfrm>
            <a:off x="0" y="171425"/>
            <a:ext cx="5915100" cy="86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lt1"/>
                </a:solidFill>
              </a:rPr>
              <a:t>Full </a:t>
            </a:r>
            <a:r>
              <a:rPr lang="en" sz="4150">
                <a:solidFill>
                  <a:schemeClr val="lt1"/>
                </a:solidFill>
              </a:rPr>
              <a:t>Subtractor</a:t>
            </a:r>
            <a:r>
              <a:rPr lang="en" sz="4150">
                <a:solidFill>
                  <a:schemeClr val="lt1"/>
                </a:solidFill>
              </a:rPr>
              <a:t> Cells</a:t>
            </a:r>
            <a:endParaRPr sz="41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14" name="Google Shape;6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761" y="0"/>
            <a:ext cx="312516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8713"/>
            <a:ext cx="66675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/>
          <p:nvPr/>
        </p:nvSpPr>
        <p:spPr>
          <a:xfrm>
            <a:off x="-177512" y="0"/>
            <a:ext cx="5486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Bitwise Operators</a:t>
            </a:r>
            <a:endParaRPr sz="320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pic>
        <p:nvPicPr>
          <p:cNvPr id="621" name="Google Shape;6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0" y="823500"/>
            <a:ext cx="5045675" cy="18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225" y="2474750"/>
            <a:ext cx="4806775" cy="24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50" y="2974099"/>
            <a:ext cx="4169871" cy="1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/>
          <p:nvPr>
            <p:ph type="ctrTitle"/>
          </p:nvPr>
        </p:nvSpPr>
        <p:spPr>
          <a:xfrm>
            <a:off x="1557750" y="2073899"/>
            <a:ext cx="6028500" cy="9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 - BOOTH RADIX 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0"/>
          <p:cNvSpPr/>
          <p:nvPr/>
        </p:nvSpPr>
        <p:spPr>
          <a:xfrm>
            <a:off x="265250" y="3252175"/>
            <a:ext cx="3817200" cy="181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4" name="Google Shape;634;p30"/>
          <p:cNvSpPr txBox="1"/>
          <p:nvPr>
            <p:ph type="title"/>
          </p:nvPr>
        </p:nvSpPr>
        <p:spPr>
          <a:xfrm>
            <a:off x="221600" y="199975"/>
            <a:ext cx="3904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 CONTROL UNIT FSM</a:t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4483825" y="0"/>
            <a:ext cx="390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36" name="Google Shape;6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851" y="0"/>
            <a:ext cx="32964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8" y="3404550"/>
            <a:ext cx="3296425" cy="1521427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0"/>
          <p:cNvSpPr txBox="1"/>
          <p:nvPr>
            <p:ph type="title"/>
          </p:nvPr>
        </p:nvSpPr>
        <p:spPr>
          <a:xfrm>
            <a:off x="221600" y="2151425"/>
            <a:ext cx="3904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 CONTROL UNIT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/>
          <p:nvPr/>
        </p:nvSpPr>
        <p:spPr>
          <a:xfrm>
            <a:off x="1349300" y="991800"/>
            <a:ext cx="6804300" cy="408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4" name="Google Shape;644;p31"/>
          <p:cNvSpPr txBox="1"/>
          <p:nvPr>
            <p:ph idx="6" type="title"/>
          </p:nvPr>
        </p:nvSpPr>
        <p:spPr>
          <a:xfrm>
            <a:off x="720000" y="329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 ARCHITECTURE</a:t>
            </a:r>
            <a:endParaRPr/>
          </a:p>
        </p:txBody>
      </p:sp>
      <p:pic>
        <p:nvPicPr>
          <p:cNvPr id="645" name="Google Shape;6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775" y="1100925"/>
            <a:ext cx="56304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2"/>
          <p:cNvSpPr txBox="1"/>
          <p:nvPr>
            <p:ph type="ctrTitle"/>
          </p:nvPr>
        </p:nvSpPr>
        <p:spPr>
          <a:xfrm>
            <a:off x="1557750" y="2073899"/>
            <a:ext cx="6028500" cy="9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 - SRT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rdware and Software Systems Optimization Consulting by Slidesgo">
  <a:themeElements>
    <a:clrScheme name="Simple Light">
      <a:dk1>
        <a:srgbClr val="FFFFFF"/>
      </a:dk1>
      <a:lt1>
        <a:srgbClr val="00193A"/>
      </a:lt1>
      <a:dk2>
        <a:srgbClr val="3E669C"/>
      </a:dk2>
      <a:lt2>
        <a:srgbClr val="00FFFF"/>
      </a:lt2>
      <a:accent1>
        <a:srgbClr val="3BA7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