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63" r:id="rId3"/>
    <p:sldId id="258" r:id="rId4"/>
    <p:sldId id="265" r:id="rId5"/>
    <p:sldId id="264" r:id="rId6"/>
    <p:sldId id="257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385ED-1C19-4A41-8957-6C329CB7237C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CAAE6-5E96-4D25-82DC-71468B1B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36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8B500-5828-46A1-B50F-97AFD5ADB59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304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8B500-5828-46A1-B50F-97AFD5ADB59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599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8B500-5828-46A1-B50F-97AFD5ADB59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258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8B500-5828-46A1-B50F-97AFD5ADB59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489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8B500-5828-46A1-B50F-97AFD5ADB59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8FB7-E354-4748-9796-EECD05D9366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8781-41C6-450B-A4C5-1DBEDEA33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32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8FB7-E354-4748-9796-EECD05D9366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8781-41C6-450B-A4C5-1DBEDEA33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7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8FB7-E354-4748-9796-EECD05D9366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8781-41C6-450B-A4C5-1DBEDEA33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3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7393" y="1138974"/>
            <a:ext cx="11413671" cy="503798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67393" y="732632"/>
            <a:ext cx="11413670" cy="361496"/>
          </a:xfrm>
        </p:spPr>
        <p:txBody>
          <a:bodyPr>
            <a:noAutofit/>
          </a:bodyPr>
          <a:lstStyle>
            <a:lvl1pPr>
              <a:defRPr sz="1800" b="1"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A38A-F6A9-4F92-BC38-F8320ABC8DB7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4D07-93E7-499B-A3AB-019DDB8C532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367392" y="326290"/>
            <a:ext cx="11413671" cy="361496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603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8FB7-E354-4748-9796-EECD05D9366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8781-41C6-450B-A4C5-1DBEDEA33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5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8FB7-E354-4748-9796-EECD05D9366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8781-41C6-450B-A4C5-1DBEDEA33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38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8FB7-E354-4748-9796-EECD05D9366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8781-41C6-450B-A4C5-1DBEDEA33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62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8FB7-E354-4748-9796-EECD05D9366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8781-41C6-450B-A4C5-1DBEDEA33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0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8FB7-E354-4748-9796-EECD05D9366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8781-41C6-450B-A4C5-1DBEDEA33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96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8FB7-E354-4748-9796-EECD05D9366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8781-41C6-450B-A4C5-1DBEDEA33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15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8FB7-E354-4748-9796-EECD05D9366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8781-41C6-450B-A4C5-1DBEDEA33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40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8FB7-E354-4748-9796-EECD05D9366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8781-41C6-450B-A4C5-1DBEDEA33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7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18FB7-E354-4748-9796-EECD05D9366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78781-41C6-450B-A4C5-1DBEDEA33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6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45CD865-A72E-43E2-B5C6-8B5D1050DD15}"/>
              </a:ext>
            </a:extLst>
          </p:cNvPr>
          <p:cNvSpPr/>
          <p:nvPr/>
        </p:nvSpPr>
        <p:spPr>
          <a:xfrm>
            <a:off x="7010400" y="1925619"/>
            <a:ext cx="1968650" cy="10327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04332C-702C-401B-9838-A01A559F9BD3}"/>
              </a:ext>
            </a:extLst>
          </p:cNvPr>
          <p:cNvSpPr/>
          <p:nvPr/>
        </p:nvSpPr>
        <p:spPr>
          <a:xfrm>
            <a:off x="3291840" y="1919269"/>
            <a:ext cx="1968650" cy="103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</a:t>
            </a:r>
            <a:r>
              <a:rPr lang="en-US" altLang="ko-KR" dirty="0"/>
              <a:t> AI</a:t>
            </a:r>
            <a:endParaRPr lang="ko-KR" altLang="en-US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29A925EB-735C-4D02-9A16-9A7A30F106C2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16200000" flipV="1">
            <a:off x="6132270" y="63164"/>
            <a:ext cx="6350" cy="3718560"/>
          </a:xfrm>
          <a:prstGeom prst="bentConnector3">
            <a:avLst>
              <a:gd name="adj1" fmla="val 37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6E455941-68CF-46A0-807D-AA51F03F501C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16200000" flipH="1">
            <a:off x="6132270" y="1095898"/>
            <a:ext cx="6350" cy="3718560"/>
          </a:xfrm>
          <a:prstGeom prst="bentConnector3">
            <a:avLst>
              <a:gd name="adj1" fmla="val 37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EC2A06-4C49-4626-BE98-52CB25175382}"/>
              </a:ext>
            </a:extLst>
          </p:cNvPr>
          <p:cNvSpPr txBox="1"/>
          <p:nvPr/>
        </p:nvSpPr>
        <p:spPr>
          <a:xfrm>
            <a:off x="4276165" y="1244871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상태</a:t>
            </a:r>
            <a:r>
              <a:rPr lang="en-US" altLang="ko-KR" dirty="0"/>
              <a:t>(state, observation)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9FE4BD-DB4D-4263-B4FC-2A70816DC64C}"/>
              </a:ext>
            </a:extLst>
          </p:cNvPr>
          <p:cNvSpPr txBox="1"/>
          <p:nvPr/>
        </p:nvSpPr>
        <p:spPr>
          <a:xfrm>
            <a:off x="4276165" y="3257069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액션</a:t>
            </a:r>
            <a:r>
              <a:rPr lang="en-US" altLang="ko-KR" dirty="0"/>
              <a:t>(action)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46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DF00996-9B9C-48D9-8691-0A3190B1E390}"/>
              </a:ext>
            </a:extLst>
          </p:cNvPr>
          <p:cNvCxnSpPr/>
          <p:nvPr/>
        </p:nvCxnSpPr>
        <p:spPr>
          <a:xfrm>
            <a:off x="1922929" y="4087906"/>
            <a:ext cx="44644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EB167DC-D2F5-4B2F-9B5A-E2CAC48BE13F}"/>
              </a:ext>
            </a:extLst>
          </p:cNvPr>
          <p:cNvCxnSpPr/>
          <p:nvPr/>
        </p:nvCxnSpPr>
        <p:spPr>
          <a:xfrm flipV="1">
            <a:off x="2218765" y="2057400"/>
            <a:ext cx="0" cy="2272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B99F27-B49B-4C21-8EA3-80E4FAF5A166}"/>
              </a:ext>
            </a:extLst>
          </p:cNvPr>
          <p:cNvSpPr txBox="1"/>
          <p:nvPr/>
        </p:nvSpPr>
        <p:spPr>
          <a:xfrm>
            <a:off x="4948521" y="4145287"/>
            <a:ext cx="143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 시간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10D5D8-1013-44AD-8FDE-725D3BD64C20}"/>
              </a:ext>
            </a:extLst>
          </p:cNvPr>
          <p:cNvSpPr txBox="1"/>
          <p:nvPr/>
        </p:nvSpPr>
        <p:spPr>
          <a:xfrm>
            <a:off x="1342194" y="2955117"/>
            <a:ext cx="94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전투력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1F24035-D663-47F1-8DE5-B85BD57D7AA5}"/>
              </a:ext>
            </a:extLst>
          </p:cNvPr>
          <p:cNvCxnSpPr>
            <a:cxnSpLocks/>
          </p:cNvCxnSpPr>
          <p:nvPr/>
        </p:nvCxnSpPr>
        <p:spPr>
          <a:xfrm flipV="1">
            <a:off x="2218765" y="3507739"/>
            <a:ext cx="1640541" cy="58016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7007AF7-67D2-4B41-8EEA-37D2EB3ECD38}"/>
              </a:ext>
            </a:extLst>
          </p:cNvPr>
          <p:cNvCxnSpPr>
            <a:cxnSpLocks/>
          </p:cNvCxnSpPr>
          <p:nvPr/>
        </p:nvCxnSpPr>
        <p:spPr>
          <a:xfrm flipV="1">
            <a:off x="3836615" y="2242066"/>
            <a:ext cx="1551452" cy="12904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21F6D11-0C4A-4E3B-B28E-957CAB96287C}"/>
              </a:ext>
            </a:extLst>
          </p:cNvPr>
          <p:cNvCxnSpPr>
            <a:cxnSpLocks/>
          </p:cNvCxnSpPr>
          <p:nvPr/>
        </p:nvCxnSpPr>
        <p:spPr>
          <a:xfrm flipV="1">
            <a:off x="2218764" y="2751734"/>
            <a:ext cx="1640542" cy="1336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825DF29-B9E7-48BF-B7DA-B7A3D0CB74DC}"/>
              </a:ext>
            </a:extLst>
          </p:cNvPr>
          <p:cNvCxnSpPr>
            <a:cxnSpLocks/>
          </p:cNvCxnSpPr>
          <p:nvPr/>
        </p:nvCxnSpPr>
        <p:spPr>
          <a:xfrm flipV="1">
            <a:off x="3859306" y="2634376"/>
            <a:ext cx="1627094" cy="99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AA2ED9D-4350-44D9-8E5C-AFFDC69C7BAA}"/>
              </a:ext>
            </a:extLst>
          </p:cNvPr>
          <p:cNvSpPr txBox="1"/>
          <p:nvPr/>
        </p:nvSpPr>
        <p:spPr>
          <a:xfrm>
            <a:off x="4600995" y="2669734"/>
            <a:ext cx="152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accent1"/>
                </a:solidFill>
              </a:rPr>
              <a:t>빌드오더</a:t>
            </a:r>
            <a:r>
              <a:rPr lang="en-US" altLang="ko-KR" dirty="0">
                <a:solidFill>
                  <a:schemeClr val="accent1"/>
                </a:solidFill>
              </a:rPr>
              <a:t>2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B05E6B-9F7F-4A46-882E-F8FB04D3E949}"/>
              </a:ext>
            </a:extLst>
          </p:cNvPr>
          <p:cNvSpPr txBox="1"/>
          <p:nvPr/>
        </p:nvSpPr>
        <p:spPr>
          <a:xfrm>
            <a:off x="3390760" y="2118265"/>
            <a:ext cx="152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accent2"/>
                </a:solidFill>
              </a:rPr>
              <a:t>빌드오더</a:t>
            </a:r>
            <a:r>
              <a:rPr lang="en-US" altLang="ko-KR" dirty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FFB02A-0D99-4882-81EA-E5D50C9EE9CE}"/>
              </a:ext>
            </a:extLst>
          </p:cNvPr>
          <p:cNvSpPr txBox="1"/>
          <p:nvPr/>
        </p:nvSpPr>
        <p:spPr>
          <a:xfrm>
            <a:off x="4114803" y="4145287"/>
            <a:ext cx="143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t</a:t>
            </a:r>
            <a:endParaRPr lang="ko-KR" altLang="en-US" i="1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E9DB7EF-A9EC-47EE-AC01-34BBFBA38EA6}"/>
              </a:ext>
            </a:extLst>
          </p:cNvPr>
          <p:cNvCxnSpPr>
            <a:cxnSpLocks/>
          </p:cNvCxnSpPr>
          <p:nvPr/>
        </p:nvCxnSpPr>
        <p:spPr>
          <a:xfrm>
            <a:off x="4834219" y="1842247"/>
            <a:ext cx="0" cy="22492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41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그림 2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329" y="1058982"/>
            <a:ext cx="1552303" cy="1552303"/>
          </a:xfrm>
          <a:prstGeom prst="rect">
            <a:avLst/>
          </a:prstGeom>
        </p:spPr>
      </p:pic>
      <p:pic>
        <p:nvPicPr>
          <p:cNvPr id="290" name="그림 2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446" y="1058982"/>
            <a:ext cx="1552303" cy="1552303"/>
          </a:xfrm>
          <a:prstGeom prst="rect">
            <a:avLst/>
          </a:prstGeom>
        </p:spPr>
      </p:pic>
      <p:pic>
        <p:nvPicPr>
          <p:cNvPr id="292" name="그림 2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446" y="2611285"/>
            <a:ext cx="1552303" cy="1552303"/>
          </a:xfrm>
          <a:prstGeom prst="rect">
            <a:avLst/>
          </a:prstGeom>
        </p:spPr>
      </p:pic>
      <p:sp>
        <p:nvSpPr>
          <p:cNvPr id="295" name="사각형 설명선 294"/>
          <p:cNvSpPr/>
          <p:nvPr/>
        </p:nvSpPr>
        <p:spPr>
          <a:xfrm>
            <a:off x="365322" y="1447450"/>
            <a:ext cx="1741714" cy="551906"/>
          </a:xfrm>
          <a:prstGeom prst="wedgeRectCallout">
            <a:avLst>
              <a:gd name="adj1" fmla="val 62549"/>
              <a:gd name="adj2" fmla="val -105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Execute Trainer</a:t>
            </a:r>
          </a:p>
        </p:txBody>
      </p:sp>
      <p:sp>
        <p:nvSpPr>
          <p:cNvPr id="296" name="사각형 설명선 295"/>
          <p:cNvSpPr/>
          <p:nvPr/>
        </p:nvSpPr>
        <p:spPr>
          <a:xfrm>
            <a:off x="9747495" y="1457943"/>
            <a:ext cx="1741714" cy="551906"/>
          </a:xfrm>
          <a:prstGeom prst="wedgeRectCallout">
            <a:avLst>
              <a:gd name="adj1" fmla="val -66833"/>
              <a:gd name="adj2" fmla="val -37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600" dirty="0"/>
              <a:t>Execute Actor_0</a:t>
            </a:r>
          </a:p>
        </p:txBody>
      </p:sp>
      <p:sp>
        <p:nvSpPr>
          <p:cNvPr id="298" name="사각형 설명선 297"/>
          <p:cNvSpPr/>
          <p:nvPr/>
        </p:nvSpPr>
        <p:spPr>
          <a:xfrm>
            <a:off x="9747495" y="3111483"/>
            <a:ext cx="1741714" cy="551906"/>
          </a:xfrm>
          <a:prstGeom prst="wedgeRectCallout">
            <a:avLst>
              <a:gd name="adj1" fmla="val -67333"/>
              <a:gd name="adj2" fmla="val -53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600" dirty="0"/>
              <a:t>Execute Actor_1</a:t>
            </a:r>
          </a:p>
        </p:txBody>
      </p:sp>
      <p:cxnSp>
        <p:nvCxnSpPr>
          <p:cNvPr id="27" name="직선 화살표 연결선 26"/>
          <p:cNvCxnSpPr>
            <a:cxnSpLocks/>
          </p:cNvCxnSpPr>
          <p:nvPr/>
        </p:nvCxnSpPr>
        <p:spPr>
          <a:xfrm flipV="1">
            <a:off x="1236179" y="5609979"/>
            <a:ext cx="3845410" cy="9508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C14FC64-B4CE-4229-B424-9B46BAC714E4}"/>
              </a:ext>
            </a:extLst>
          </p:cNvPr>
          <p:cNvCxnSpPr>
            <a:cxnSpLocks/>
          </p:cNvCxnSpPr>
          <p:nvPr/>
        </p:nvCxnSpPr>
        <p:spPr>
          <a:xfrm flipH="1">
            <a:off x="4229003" y="1694563"/>
            <a:ext cx="34594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A76F3B0-4D6D-4BB8-8074-65CED71CE2FD}"/>
              </a:ext>
            </a:extLst>
          </p:cNvPr>
          <p:cNvCxnSpPr>
            <a:cxnSpLocks/>
          </p:cNvCxnSpPr>
          <p:nvPr/>
        </p:nvCxnSpPr>
        <p:spPr>
          <a:xfrm>
            <a:off x="4245726" y="1869278"/>
            <a:ext cx="3459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195499-E17C-409E-8A06-316C5850F94A}"/>
              </a:ext>
            </a:extLst>
          </p:cNvPr>
          <p:cNvSpPr txBox="1"/>
          <p:nvPr/>
        </p:nvSpPr>
        <p:spPr>
          <a:xfrm>
            <a:off x="5120857" y="1354071"/>
            <a:ext cx="170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State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FC6A2F-12F3-4770-812C-248C8097EE02}"/>
              </a:ext>
            </a:extLst>
          </p:cNvPr>
          <p:cNvSpPr txBox="1"/>
          <p:nvPr/>
        </p:nvSpPr>
        <p:spPr>
          <a:xfrm>
            <a:off x="5120857" y="1851338"/>
            <a:ext cx="170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23AAA6A-B605-453D-A639-14375B2428FF}"/>
              </a:ext>
            </a:extLst>
          </p:cNvPr>
          <p:cNvCxnSpPr>
            <a:cxnSpLocks/>
          </p:cNvCxnSpPr>
          <p:nvPr/>
        </p:nvCxnSpPr>
        <p:spPr>
          <a:xfrm flipH="1" flipV="1">
            <a:off x="4245726" y="2292517"/>
            <a:ext cx="3378755" cy="97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9E959B2-C98D-4935-AE45-09D893E5A506}"/>
              </a:ext>
            </a:extLst>
          </p:cNvPr>
          <p:cNvCxnSpPr>
            <a:cxnSpLocks/>
          </p:cNvCxnSpPr>
          <p:nvPr/>
        </p:nvCxnSpPr>
        <p:spPr>
          <a:xfrm>
            <a:off x="4245726" y="2492199"/>
            <a:ext cx="3355138" cy="98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ACB1CA0-BA20-458D-BBE6-0F8A5BB84DDE}"/>
              </a:ext>
            </a:extLst>
          </p:cNvPr>
          <p:cNvSpPr txBox="1"/>
          <p:nvPr/>
        </p:nvSpPr>
        <p:spPr>
          <a:xfrm>
            <a:off x="5129101" y="2992216"/>
            <a:ext cx="170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A71110-DBD8-48D1-BF23-4BEE2BE60791}"/>
              </a:ext>
            </a:extLst>
          </p:cNvPr>
          <p:cNvSpPr txBox="1"/>
          <p:nvPr/>
        </p:nvSpPr>
        <p:spPr>
          <a:xfrm>
            <a:off x="5115083" y="2397818"/>
            <a:ext cx="170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6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4F1E16-D037-45BF-A994-9E07E0252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014"/>
            <a:ext cx="12192000" cy="658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7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053" y="2583526"/>
            <a:ext cx="1552303" cy="1552303"/>
          </a:xfrm>
          <a:prstGeom prst="rect">
            <a:avLst/>
          </a:prstGeom>
        </p:spPr>
      </p:pic>
      <p:sp>
        <p:nvSpPr>
          <p:cNvPr id="4" name="사각형 설명선 3"/>
          <p:cNvSpPr/>
          <p:nvPr/>
        </p:nvSpPr>
        <p:spPr>
          <a:xfrm>
            <a:off x="1244348" y="1233698"/>
            <a:ext cx="1741714" cy="1349828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600" dirty="0"/>
              <a:t>Execute Learner</a:t>
            </a:r>
          </a:p>
          <a:p>
            <a:pPr algn="just"/>
            <a:r>
              <a:rPr lang="en-US" altLang="ko-KR" sz="1600" dirty="0"/>
              <a:t>Execute Actor_0</a:t>
            </a:r>
          </a:p>
          <a:p>
            <a:pPr algn="just"/>
            <a:r>
              <a:rPr lang="en-US" altLang="ko-KR" sz="1600" dirty="0"/>
              <a:t>Execute Actor_1</a:t>
            </a:r>
          </a:p>
          <a:p>
            <a:pPr algn="just"/>
            <a:r>
              <a:rPr lang="en-US" altLang="ko-KR" sz="1600" dirty="0"/>
              <a:t>Execute Actor_2</a:t>
            </a:r>
          </a:p>
          <a:p>
            <a:pPr algn="just"/>
            <a:r>
              <a:rPr lang="en-US" altLang="ko-KR" sz="1600" dirty="0"/>
              <a:t>…</a:t>
            </a:r>
          </a:p>
        </p:txBody>
      </p:sp>
      <p:pic>
        <p:nvPicPr>
          <p:cNvPr id="289" name="그림 2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604" y="1835134"/>
            <a:ext cx="1552303" cy="1552303"/>
          </a:xfrm>
          <a:prstGeom prst="rect">
            <a:avLst/>
          </a:prstGeom>
        </p:spPr>
      </p:pic>
      <p:pic>
        <p:nvPicPr>
          <p:cNvPr id="290" name="그림 2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446" y="282831"/>
            <a:ext cx="1552303" cy="1552303"/>
          </a:xfrm>
          <a:prstGeom prst="rect">
            <a:avLst/>
          </a:prstGeom>
        </p:spPr>
      </p:pic>
      <p:pic>
        <p:nvPicPr>
          <p:cNvPr id="292" name="그림 2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446" y="1835134"/>
            <a:ext cx="1552303" cy="1552303"/>
          </a:xfrm>
          <a:prstGeom prst="rect">
            <a:avLst/>
          </a:prstGeom>
        </p:spPr>
      </p:pic>
      <p:pic>
        <p:nvPicPr>
          <p:cNvPr id="293" name="그림 2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446" y="3387437"/>
            <a:ext cx="1552303" cy="1552303"/>
          </a:xfrm>
          <a:prstGeom prst="rect">
            <a:avLst/>
          </a:prstGeom>
        </p:spPr>
      </p:pic>
      <p:sp>
        <p:nvSpPr>
          <p:cNvPr id="295" name="사각형 설명선 294"/>
          <p:cNvSpPr/>
          <p:nvPr/>
        </p:nvSpPr>
        <p:spPr>
          <a:xfrm>
            <a:off x="4574604" y="1181990"/>
            <a:ext cx="1741714" cy="551906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600" dirty="0"/>
              <a:t>Execute Learner</a:t>
            </a:r>
          </a:p>
        </p:txBody>
      </p:sp>
      <p:sp>
        <p:nvSpPr>
          <p:cNvPr id="296" name="사각형 설명선 295"/>
          <p:cNvSpPr/>
          <p:nvPr/>
        </p:nvSpPr>
        <p:spPr>
          <a:xfrm>
            <a:off x="9747495" y="681792"/>
            <a:ext cx="1741714" cy="551906"/>
          </a:xfrm>
          <a:prstGeom prst="wedgeRectCallout">
            <a:avLst>
              <a:gd name="adj1" fmla="val -66833"/>
              <a:gd name="adj2" fmla="val -37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600" dirty="0"/>
              <a:t>Execute Actor_0</a:t>
            </a:r>
          </a:p>
        </p:txBody>
      </p:sp>
      <p:sp>
        <p:nvSpPr>
          <p:cNvPr id="298" name="사각형 설명선 297"/>
          <p:cNvSpPr/>
          <p:nvPr/>
        </p:nvSpPr>
        <p:spPr>
          <a:xfrm>
            <a:off x="9747495" y="2335332"/>
            <a:ext cx="1741714" cy="551906"/>
          </a:xfrm>
          <a:prstGeom prst="wedgeRectCallout">
            <a:avLst>
              <a:gd name="adj1" fmla="val -67333"/>
              <a:gd name="adj2" fmla="val -53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600" dirty="0"/>
              <a:t>Execute Actor_1</a:t>
            </a:r>
          </a:p>
        </p:txBody>
      </p:sp>
      <p:sp>
        <p:nvSpPr>
          <p:cNvPr id="299" name="사각형 설명선 298"/>
          <p:cNvSpPr/>
          <p:nvPr/>
        </p:nvSpPr>
        <p:spPr>
          <a:xfrm>
            <a:off x="9747495" y="3887635"/>
            <a:ext cx="1741714" cy="551906"/>
          </a:xfrm>
          <a:prstGeom prst="wedgeRectCallout">
            <a:avLst>
              <a:gd name="adj1" fmla="val -67333"/>
              <a:gd name="adj2" fmla="val -37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600" dirty="0"/>
              <a:t>Execute Actor_2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6473070" y="1058982"/>
            <a:ext cx="1150624" cy="134982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직선 화살표 연결선 300"/>
          <p:cNvCxnSpPr/>
          <p:nvPr/>
        </p:nvCxnSpPr>
        <p:spPr>
          <a:xfrm>
            <a:off x="6448037" y="2549236"/>
            <a:ext cx="122627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직선 화살표 연결선 301"/>
          <p:cNvCxnSpPr/>
          <p:nvPr/>
        </p:nvCxnSpPr>
        <p:spPr>
          <a:xfrm>
            <a:off x="6448037" y="2683445"/>
            <a:ext cx="1175657" cy="148014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50119" y="4937761"/>
            <a:ext cx="233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(1) </a:t>
            </a:r>
            <a:r>
              <a:rPr lang="ko-KR" altLang="en-US" dirty="0"/>
              <a:t>단일 학습 시스템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4544645" y="4937761"/>
            <a:ext cx="694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(2) </a:t>
            </a:r>
            <a:r>
              <a:rPr lang="ko-KR" altLang="en-US" dirty="0"/>
              <a:t>분산 학습 시스템</a:t>
            </a:r>
          </a:p>
        </p:txBody>
      </p:sp>
    </p:spTree>
    <p:extLst>
      <p:ext uri="{BB962C8B-B14F-4D97-AF65-F5344CB8AC3E}">
        <p14:creationId xmlns:p14="http://schemas.microsoft.com/office/powerpoint/2010/main" val="349770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2612" y="1948993"/>
            <a:ext cx="1227438" cy="5519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Learner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59404" y="232560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Actor_3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846604" y="1048988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Actor_1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46604" y="1687419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Actor_2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81068" y="2385162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86581" y="1952280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50456" y="908717"/>
            <a:ext cx="4451262" cy="2096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72879" y="1159976"/>
            <a:ext cx="195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단일 학습 시스템</a:t>
            </a:r>
          </a:p>
        </p:txBody>
      </p:sp>
      <p:cxnSp>
        <p:nvCxnSpPr>
          <p:cNvPr id="23" name="직선 화살표 연결선 22"/>
          <p:cNvCxnSpPr>
            <a:stCxn id="5" idx="3"/>
            <a:endCxn id="16" idx="1"/>
          </p:cNvCxnSpPr>
          <p:nvPr/>
        </p:nvCxnSpPr>
        <p:spPr>
          <a:xfrm flipV="1">
            <a:off x="2490050" y="2051135"/>
            <a:ext cx="296531" cy="17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6" idx="3"/>
            <a:endCxn id="7" idx="1"/>
          </p:cNvCxnSpPr>
          <p:nvPr/>
        </p:nvCxnSpPr>
        <p:spPr>
          <a:xfrm flipV="1">
            <a:off x="3371467" y="1324956"/>
            <a:ext cx="475137" cy="72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3"/>
            <a:endCxn id="8" idx="1"/>
          </p:cNvCxnSpPr>
          <p:nvPr/>
        </p:nvCxnSpPr>
        <p:spPr>
          <a:xfrm flipV="1">
            <a:off x="3371467" y="1963387"/>
            <a:ext cx="475137" cy="8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6" idx="3"/>
            <a:endCxn id="6" idx="1"/>
          </p:cNvCxnSpPr>
          <p:nvPr/>
        </p:nvCxnSpPr>
        <p:spPr>
          <a:xfrm>
            <a:off x="3371467" y="2051135"/>
            <a:ext cx="487937" cy="55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7" idx="1"/>
            <a:endCxn id="15" idx="3"/>
          </p:cNvCxnSpPr>
          <p:nvPr/>
        </p:nvCxnSpPr>
        <p:spPr>
          <a:xfrm flipH="1">
            <a:off x="3365954" y="1324956"/>
            <a:ext cx="480650" cy="115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8" idx="1"/>
            <a:endCxn id="15" idx="3"/>
          </p:cNvCxnSpPr>
          <p:nvPr/>
        </p:nvCxnSpPr>
        <p:spPr>
          <a:xfrm flipH="1">
            <a:off x="3365954" y="1963387"/>
            <a:ext cx="480650" cy="52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5" idx="1"/>
            <a:endCxn id="5" idx="3"/>
          </p:cNvCxnSpPr>
          <p:nvPr/>
        </p:nvCxnSpPr>
        <p:spPr>
          <a:xfrm flipH="1" flipV="1">
            <a:off x="2490050" y="2224961"/>
            <a:ext cx="291018" cy="25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6" idx="1"/>
            <a:endCxn id="15" idx="3"/>
          </p:cNvCxnSpPr>
          <p:nvPr/>
        </p:nvCxnSpPr>
        <p:spPr>
          <a:xfrm flipH="1" flipV="1">
            <a:off x="3365954" y="2484017"/>
            <a:ext cx="493450" cy="11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85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104699" y="241616"/>
            <a:ext cx="4060494" cy="5283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62612" y="1948993"/>
            <a:ext cx="1227438" cy="5519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Learner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59404" y="2325605"/>
            <a:ext cx="1227438" cy="551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zmq</a:t>
            </a:r>
            <a:r>
              <a:rPr lang="en-US" altLang="ko-KR" dirty="0"/>
              <a:t> server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846604" y="1048988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46604" y="1687419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668326" y="2228750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668326" y="1590320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3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68326" y="953949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2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735485" y="37417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81068" y="2385162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86581" y="1952280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643158" y="3064364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12493" y="394021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50456" y="908717"/>
            <a:ext cx="4451262" cy="2096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95706" y="1046919"/>
            <a:ext cx="11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PC 2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5" idx="3"/>
            <a:endCxn id="16" idx="1"/>
          </p:cNvCxnSpPr>
          <p:nvPr/>
        </p:nvCxnSpPr>
        <p:spPr>
          <a:xfrm flipV="1">
            <a:off x="2490050" y="2051135"/>
            <a:ext cx="296531" cy="17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6" idx="3"/>
            <a:endCxn id="7" idx="1"/>
          </p:cNvCxnSpPr>
          <p:nvPr/>
        </p:nvCxnSpPr>
        <p:spPr>
          <a:xfrm flipV="1">
            <a:off x="3371467" y="1324956"/>
            <a:ext cx="475137" cy="72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3"/>
            <a:endCxn id="8" idx="1"/>
          </p:cNvCxnSpPr>
          <p:nvPr/>
        </p:nvCxnSpPr>
        <p:spPr>
          <a:xfrm flipV="1">
            <a:off x="3371467" y="1963387"/>
            <a:ext cx="475137" cy="8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6" idx="3"/>
            <a:endCxn id="6" idx="1"/>
          </p:cNvCxnSpPr>
          <p:nvPr/>
        </p:nvCxnSpPr>
        <p:spPr>
          <a:xfrm>
            <a:off x="3371467" y="2051135"/>
            <a:ext cx="487937" cy="55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" idx="3"/>
            <a:endCxn id="31" idx="1"/>
          </p:cNvCxnSpPr>
          <p:nvPr/>
        </p:nvCxnSpPr>
        <p:spPr>
          <a:xfrm flipV="1">
            <a:off x="5086842" y="669988"/>
            <a:ext cx="1175789" cy="193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230220" y="432157"/>
            <a:ext cx="438106" cy="15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262631" y="394020"/>
            <a:ext cx="1227438" cy="551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zmq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7422910" y="432157"/>
            <a:ext cx="222424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13" idx="1"/>
          </p:cNvCxnSpPr>
          <p:nvPr/>
        </p:nvCxnSpPr>
        <p:spPr>
          <a:xfrm>
            <a:off x="8230220" y="432157"/>
            <a:ext cx="438106" cy="79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12" idx="1"/>
          </p:cNvCxnSpPr>
          <p:nvPr/>
        </p:nvCxnSpPr>
        <p:spPr>
          <a:xfrm>
            <a:off x="8230220" y="432157"/>
            <a:ext cx="438106" cy="143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11" idx="1"/>
          </p:cNvCxnSpPr>
          <p:nvPr/>
        </p:nvCxnSpPr>
        <p:spPr>
          <a:xfrm>
            <a:off x="8230220" y="432157"/>
            <a:ext cx="438106" cy="207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7" idx="1"/>
            <a:endCxn id="15" idx="3"/>
          </p:cNvCxnSpPr>
          <p:nvPr/>
        </p:nvCxnSpPr>
        <p:spPr>
          <a:xfrm flipH="1">
            <a:off x="3365954" y="1324956"/>
            <a:ext cx="480650" cy="115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1" idx="1"/>
            <a:endCxn id="17" idx="3"/>
          </p:cNvCxnSpPr>
          <p:nvPr/>
        </p:nvCxnSpPr>
        <p:spPr>
          <a:xfrm flipH="1">
            <a:off x="8228044" y="2504718"/>
            <a:ext cx="440282" cy="65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2" idx="1"/>
            <a:endCxn id="17" idx="3"/>
          </p:cNvCxnSpPr>
          <p:nvPr/>
        </p:nvCxnSpPr>
        <p:spPr>
          <a:xfrm flipH="1">
            <a:off x="8228044" y="1866288"/>
            <a:ext cx="440282" cy="12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1" idx="1"/>
            <a:endCxn id="6" idx="3"/>
          </p:cNvCxnSpPr>
          <p:nvPr/>
        </p:nvCxnSpPr>
        <p:spPr>
          <a:xfrm flipH="1">
            <a:off x="5086842" y="669988"/>
            <a:ext cx="1175789" cy="19315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3" idx="1"/>
            <a:endCxn id="17" idx="3"/>
          </p:cNvCxnSpPr>
          <p:nvPr/>
        </p:nvCxnSpPr>
        <p:spPr>
          <a:xfrm flipH="1">
            <a:off x="8228044" y="1229917"/>
            <a:ext cx="440282" cy="193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17" idx="3"/>
          </p:cNvCxnSpPr>
          <p:nvPr/>
        </p:nvCxnSpPr>
        <p:spPr>
          <a:xfrm flipH="1">
            <a:off x="8228044" y="589426"/>
            <a:ext cx="440282" cy="257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8" idx="1"/>
            <a:endCxn id="15" idx="3"/>
          </p:cNvCxnSpPr>
          <p:nvPr/>
        </p:nvCxnSpPr>
        <p:spPr>
          <a:xfrm flipH="1">
            <a:off x="3365954" y="1963387"/>
            <a:ext cx="480650" cy="52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5" idx="1"/>
            <a:endCxn id="5" idx="3"/>
          </p:cNvCxnSpPr>
          <p:nvPr/>
        </p:nvCxnSpPr>
        <p:spPr>
          <a:xfrm flipH="1" flipV="1">
            <a:off x="2490050" y="2224961"/>
            <a:ext cx="291018" cy="25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7" idx="1"/>
          </p:cNvCxnSpPr>
          <p:nvPr/>
        </p:nvCxnSpPr>
        <p:spPr>
          <a:xfrm flipH="1" flipV="1">
            <a:off x="7422910" y="609269"/>
            <a:ext cx="220248" cy="255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6" idx="1"/>
            <a:endCxn id="15" idx="3"/>
          </p:cNvCxnSpPr>
          <p:nvPr/>
        </p:nvCxnSpPr>
        <p:spPr>
          <a:xfrm flipH="1" flipV="1">
            <a:off x="3365954" y="2484017"/>
            <a:ext cx="493450" cy="11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8668326" y="4759179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4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8668326" y="4120749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3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8668326" y="3484378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2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668326" y="284388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1</a:t>
            </a:r>
            <a:endParaRPr lang="ko-KR" altLang="en-US" dirty="0"/>
          </a:p>
        </p:txBody>
      </p:sp>
      <p:cxnSp>
        <p:nvCxnSpPr>
          <p:cNvPr id="88" name="직선 화살표 연결선 87"/>
          <p:cNvCxnSpPr>
            <a:endCxn id="82" idx="1"/>
          </p:cNvCxnSpPr>
          <p:nvPr/>
        </p:nvCxnSpPr>
        <p:spPr>
          <a:xfrm>
            <a:off x="8230220" y="432157"/>
            <a:ext cx="438106" cy="268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81" idx="1"/>
          </p:cNvCxnSpPr>
          <p:nvPr/>
        </p:nvCxnSpPr>
        <p:spPr>
          <a:xfrm>
            <a:off x="8230220" y="432157"/>
            <a:ext cx="438106" cy="33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endCxn id="80" idx="1"/>
          </p:cNvCxnSpPr>
          <p:nvPr/>
        </p:nvCxnSpPr>
        <p:spPr>
          <a:xfrm>
            <a:off x="8395974" y="509721"/>
            <a:ext cx="272352" cy="388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endCxn id="79" idx="1"/>
          </p:cNvCxnSpPr>
          <p:nvPr/>
        </p:nvCxnSpPr>
        <p:spPr>
          <a:xfrm>
            <a:off x="8230220" y="432157"/>
            <a:ext cx="438106" cy="460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82" idx="1"/>
            <a:endCxn id="17" idx="3"/>
          </p:cNvCxnSpPr>
          <p:nvPr/>
        </p:nvCxnSpPr>
        <p:spPr>
          <a:xfrm flipH="1">
            <a:off x="8228044" y="3119855"/>
            <a:ext cx="440282" cy="4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81" idx="1"/>
            <a:endCxn id="17" idx="3"/>
          </p:cNvCxnSpPr>
          <p:nvPr/>
        </p:nvCxnSpPr>
        <p:spPr>
          <a:xfrm flipH="1" flipV="1">
            <a:off x="8228044" y="3163219"/>
            <a:ext cx="440282" cy="5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80" idx="1"/>
            <a:endCxn id="17" idx="3"/>
          </p:cNvCxnSpPr>
          <p:nvPr/>
        </p:nvCxnSpPr>
        <p:spPr>
          <a:xfrm flipH="1" flipV="1">
            <a:off x="8228044" y="3163219"/>
            <a:ext cx="440282" cy="123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79" idx="1"/>
            <a:endCxn id="17" idx="3"/>
          </p:cNvCxnSpPr>
          <p:nvPr/>
        </p:nvCxnSpPr>
        <p:spPr>
          <a:xfrm flipH="1" flipV="1">
            <a:off x="8228044" y="3163219"/>
            <a:ext cx="440282" cy="18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6284595" y="422595"/>
            <a:ext cx="4060494" cy="5283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8915381" y="2470448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4</a:t>
            </a:r>
            <a:endParaRPr lang="ko-KR" altLang="en-US" dirty="0"/>
          </a:p>
        </p:txBody>
      </p:sp>
      <p:sp>
        <p:nvSpPr>
          <p:cNvPr id="132" name="직사각형 131"/>
          <p:cNvSpPr/>
          <p:nvPr/>
        </p:nvSpPr>
        <p:spPr>
          <a:xfrm>
            <a:off x="8915381" y="1832018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3</a:t>
            </a:r>
            <a:endParaRPr lang="ko-KR" altLang="en-US" dirty="0"/>
          </a:p>
        </p:txBody>
      </p:sp>
      <p:sp>
        <p:nvSpPr>
          <p:cNvPr id="133" name="직사각형 132"/>
          <p:cNvSpPr/>
          <p:nvPr/>
        </p:nvSpPr>
        <p:spPr>
          <a:xfrm>
            <a:off x="8915381" y="119564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2</a:t>
            </a:r>
            <a:endParaRPr lang="ko-KR" altLang="en-US" dirty="0"/>
          </a:p>
        </p:txBody>
      </p:sp>
      <p:sp>
        <p:nvSpPr>
          <p:cNvPr id="134" name="직사각형 133"/>
          <p:cNvSpPr/>
          <p:nvPr/>
        </p:nvSpPr>
        <p:spPr>
          <a:xfrm>
            <a:off x="8915381" y="555156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1</a:t>
            </a:r>
            <a:endParaRPr lang="ko-KR" altLang="en-US" dirty="0"/>
          </a:p>
        </p:txBody>
      </p:sp>
      <p:sp>
        <p:nvSpPr>
          <p:cNvPr id="135" name="직사각형 134"/>
          <p:cNvSpPr/>
          <p:nvPr/>
        </p:nvSpPr>
        <p:spPr>
          <a:xfrm>
            <a:off x="7890213" y="3306062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7892389" y="575000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6475602" y="1227898"/>
            <a:ext cx="11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PC 2</a:t>
            </a:r>
            <a:endParaRPr lang="ko-KR" altLang="en-US" dirty="0"/>
          </a:p>
        </p:txBody>
      </p:sp>
      <p:cxnSp>
        <p:nvCxnSpPr>
          <p:cNvPr id="138" name="직선 화살표 연결선 137"/>
          <p:cNvCxnSpPr>
            <a:stCxn id="136" idx="3"/>
            <a:endCxn id="134" idx="1"/>
          </p:cNvCxnSpPr>
          <p:nvPr/>
        </p:nvCxnSpPr>
        <p:spPr>
          <a:xfrm>
            <a:off x="8477275" y="673855"/>
            <a:ext cx="438106" cy="15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6442527" y="574999"/>
            <a:ext cx="1227438" cy="551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zmq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cxnSp>
        <p:nvCxnSpPr>
          <p:cNvPr id="140" name="직선 화살표 연결선 139"/>
          <p:cNvCxnSpPr>
            <a:stCxn id="139" idx="3"/>
            <a:endCxn id="136" idx="1"/>
          </p:cNvCxnSpPr>
          <p:nvPr/>
        </p:nvCxnSpPr>
        <p:spPr>
          <a:xfrm flipV="1">
            <a:off x="7669965" y="673855"/>
            <a:ext cx="222424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136" idx="3"/>
            <a:endCxn id="133" idx="1"/>
          </p:cNvCxnSpPr>
          <p:nvPr/>
        </p:nvCxnSpPr>
        <p:spPr>
          <a:xfrm>
            <a:off x="8477275" y="673855"/>
            <a:ext cx="438106" cy="79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136" idx="3"/>
            <a:endCxn id="132" idx="1"/>
          </p:cNvCxnSpPr>
          <p:nvPr/>
        </p:nvCxnSpPr>
        <p:spPr>
          <a:xfrm>
            <a:off x="8477275" y="673855"/>
            <a:ext cx="438106" cy="143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36" idx="3"/>
            <a:endCxn id="131" idx="1"/>
          </p:cNvCxnSpPr>
          <p:nvPr/>
        </p:nvCxnSpPr>
        <p:spPr>
          <a:xfrm>
            <a:off x="8477275" y="673855"/>
            <a:ext cx="438106" cy="207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131" idx="1"/>
            <a:endCxn id="135" idx="3"/>
          </p:cNvCxnSpPr>
          <p:nvPr/>
        </p:nvCxnSpPr>
        <p:spPr>
          <a:xfrm flipH="1">
            <a:off x="8475099" y="2746416"/>
            <a:ext cx="440282" cy="65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132" idx="1"/>
            <a:endCxn id="135" idx="3"/>
          </p:cNvCxnSpPr>
          <p:nvPr/>
        </p:nvCxnSpPr>
        <p:spPr>
          <a:xfrm flipH="1">
            <a:off x="8475099" y="2107986"/>
            <a:ext cx="440282" cy="12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33" idx="1"/>
            <a:endCxn id="135" idx="3"/>
          </p:cNvCxnSpPr>
          <p:nvPr/>
        </p:nvCxnSpPr>
        <p:spPr>
          <a:xfrm flipH="1">
            <a:off x="8475099" y="1471615"/>
            <a:ext cx="440282" cy="193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134" idx="1"/>
            <a:endCxn id="135" idx="3"/>
          </p:cNvCxnSpPr>
          <p:nvPr/>
        </p:nvCxnSpPr>
        <p:spPr>
          <a:xfrm flipH="1">
            <a:off x="8475099" y="831124"/>
            <a:ext cx="440282" cy="257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35" idx="1"/>
            <a:endCxn id="139" idx="3"/>
          </p:cNvCxnSpPr>
          <p:nvPr/>
        </p:nvCxnSpPr>
        <p:spPr>
          <a:xfrm flipH="1" flipV="1">
            <a:off x="7669965" y="850967"/>
            <a:ext cx="220248" cy="255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8915381" y="500087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4</a:t>
            </a:r>
            <a:endParaRPr lang="ko-KR" altLang="en-US" dirty="0"/>
          </a:p>
        </p:txBody>
      </p:sp>
      <p:sp>
        <p:nvSpPr>
          <p:cNvPr id="150" name="직사각형 149"/>
          <p:cNvSpPr/>
          <p:nvPr/>
        </p:nvSpPr>
        <p:spPr>
          <a:xfrm>
            <a:off x="8915381" y="436244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3</a:t>
            </a:r>
            <a:endParaRPr lang="ko-KR" altLang="en-US" dirty="0"/>
          </a:p>
        </p:txBody>
      </p:sp>
      <p:sp>
        <p:nvSpPr>
          <p:cNvPr id="151" name="직사각형 150"/>
          <p:cNvSpPr/>
          <p:nvPr/>
        </p:nvSpPr>
        <p:spPr>
          <a:xfrm>
            <a:off x="8915381" y="3726076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2</a:t>
            </a:r>
            <a:endParaRPr lang="ko-KR" altLang="en-US" dirty="0"/>
          </a:p>
        </p:txBody>
      </p:sp>
      <p:sp>
        <p:nvSpPr>
          <p:cNvPr id="152" name="직사각형 151"/>
          <p:cNvSpPr/>
          <p:nvPr/>
        </p:nvSpPr>
        <p:spPr>
          <a:xfrm>
            <a:off x="8915381" y="308558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1</a:t>
            </a:r>
            <a:endParaRPr lang="ko-KR" altLang="en-US" dirty="0"/>
          </a:p>
        </p:txBody>
      </p:sp>
      <p:cxnSp>
        <p:nvCxnSpPr>
          <p:cNvPr id="153" name="직선 화살표 연결선 152"/>
          <p:cNvCxnSpPr>
            <a:stCxn id="136" idx="3"/>
            <a:endCxn id="152" idx="1"/>
          </p:cNvCxnSpPr>
          <p:nvPr/>
        </p:nvCxnSpPr>
        <p:spPr>
          <a:xfrm>
            <a:off x="8477275" y="673855"/>
            <a:ext cx="438106" cy="268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36" idx="3"/>
            <a:endCxn id="151" idx="1"/>
          </p:cNvCxnSpPr>
          <p:nvPr/>
        </p:nvCxnSpPr>
        <p:spPr>
          <a:xfrm>
            <a:off x="8477275" y="673855"/>
            <a:ext cx="438106" cy="33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endCxn id="150" idx="1"/>
          </p:cNvCxnSpPr>
          <p:nvPr/>
        </p:nvCxnSpPr>
        <p:spPr>
          <a:xfrm>
            <a:off x="8643029" y="751419"/>
            <a:ext cx="272352" cy="388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36" idx="3"/>
            <a:endCxn id="149" idx="1"/>
          </p:cNvCxnSpPr>
          <p:nvPr/>
        </p:nvCxnSpPr>
        <p:spPr>
          <a:xfrm>
            <a:off x="8477275" y="673855"/>
            <a:ext cx="438106" cy="460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52" idx="1"/>
            <a:endCxn id="135" idx="3"/>
          </p:cNvCxnSpPr>
          <p:nvPr/>
        </p:nvCxnSpPr>
        <p:spPr>
          <a:xfrm flipH="1">
            <a:off x="8475099" y="3361553"/>
            <a:ext cx="440282" cy="4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51" idx="1"/>
            <a:endCxn id="135" idx="3"/>
          </p:cNvCxnSpPr>
          <p:nvPr/>
        </p:nvCxnSpPr>
        <p:spPr>
          <a:xfrm flipH="1" flipV="1">
            <a:off x="8475099" y="3404917"/>
            <a:ext cx="440282" cy="5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150" idx="1"/>
            <a:endCxn id="135" idx="3"/>
          </p:cNvCxnSpPr>
          <p:nvPr/>
        </p:nvCxnSpPr>
        <p:spPr>
          <a:xfrm flipH="1" flipV="1">
            <a:off x="8475099" y="3404917"/>
            <a:ext cx="440282" cy="123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49" idx="1"/>
            <a:endCxn id="135" idx="3"/>
          </p:cNvCxnSpPr>
          <p:nvPr/>
        </p:nvCxnSpPr>
        <p:spPr>
          <a:xfrm flipH="1" flipV="1">
            <a:off x="8475099" y="3404917"/>
            <a:ext cx="440282" cy="18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6517938" y="632085"/>
            <a:ext cx="4060494" cy="5283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9148724" y="2679938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4</a:t>
            </a:r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9148724" y="2041508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3</a:t>
            </a:r>
            <a:endParaRPr lang="ko-KR" altLang="en-US" dirty="0"/>
          </a:p>
        </p:txBody>
      </p:sp>
      <p:sp>
        <p:nvSpPr>
          <p:cNvPr id="164" name="직사각형 163"/>
          <p:cNvSpPr/>
          <p:nvPr/>
        </p:nvSpPr>
        <p:spPr>
          <a:xfrm>
            <a:off x="9148724" y="140513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2</a:t>
            </a:r>
            <a:endParaRPr lang="ko-KR" altLang="en-US" dirty="0"/>
          </a:p>
        </p:txBody>
      </p:sp>
      <p:sp>
        <p:nvSpPr>
          <p:cNvPr id="165" name="직사각형 164"/>
          <p:cNvSpPr/>
          <p:nvPr/>
        </p:nvSpPr>
        <p:spPr>
          <a:xfrm>
            <a:off x="9148724" y="764646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1</a:t>
            </a:r>
            <a:endParaRPr lang="ko-KR" altLang="en-US" dirty="0"/>
          </a:p>
        </p:txBody>
      </p:sp>
      <p:sp>
        <p:nvSpPr>
          <p:cNvPr id="166" name="직사각형 165"/>
          <p:cNvSpPr/>
          <p:nvPr/>
        </p:nvSpPr>
        <p:spPr>
          <a:xfrm>
            <a:off x="8123556" y="3515552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8125732" y="784490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/>
          <p:cNvSpPr txBox="1"/>
          <p:nvPr/>
        </p:nvSpPr>
        <p:spPr>
          <a:xfrm>
            <a:off x="6708945" y="1437388"/>
            <a:ext cx="11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PC 2</a:t>
            </a:r>
            <a:endParaRPr lang="ko-KR" altLang="en-US" dirty="0"/>
          </a:p>
        </p:txBody>
      </p:sp>
      <p:cxnSp>
        <p:nvCxnSpPr>
          <p:cNvPr id="169" name="직선 화살표 연결선 168"/>
          <p:cNvCxnSpPr>
            <a:stCxn id="167" idx="3"/>
            <a:endCxn id="165" idx="1"/>
          </p:cNvCxnSpPr>
          <p:nvPr/>
        </p:nvCxnSpPr>
        <p:spPr>
          <a:xfrm>
            <a:off x="8710618" y="883345"/>
            <a:ext cx="438106" cy="15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6675870" y="784489"/>
            <a:ext cx="1227438" cy="551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zmq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cxnSp>
        <p:nvCxnSpPr>
          <p:cNvPr id="171" name="직선 화살표 연결선 170"/>
          <p:cNvCxnSpPr>
            <a:stCxn id="170" idx="3"/>
            <a:endCxn id="167" idx="1"/>
          </p:cNvCxnSpPr>
          <p:nvPr/>
        </p:nvCxnSpPr>
        <p:spPr>
          <a:xfrm flipV="1">
            <a:off x="7903308" y="883345"/>
            <a:ext cx="222424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67" idx="3"/>
            <a:endCxn id="164" idx="1"/>
          </p:cNvCxnSpPr>
          <p:nvPr/>
        </p:nvCxnSpPr>
        <p:spPr>
          <a:xfrm>
            <a:off x="8710618" y="883345"/>
            <a:ext cx="438106" cy="79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167" idx="3"/>
            <a:endCxn id="163" idx="1"/>
          </p:cNvCxnSpPr>
          <p:nvPr/>
        </p:nvCxnSpPr>
        <p:spPr>
          <a:xfrm>
            <a:off x="8710618" y="883345"/>
            <a:ext cx="438106" cy="143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167" idx="3"/>
            <a:endCxn id="162" idx="1"/>
          </p:cNvCxnSpPr>
          <p:nvPr/>
        </p:nvCxnSpPr>
        <p:spPr>
          <a:xfrm>
            <a:off x="8710618" y="883345"/>
            <a:ext cx="438106" cy="207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162" idx="1"/>
            <a:endCxn id="166" idx="3"/>
          </p:cNvCxnSpPr>
          <p:nvPr/>
        </p:nvCxnSpPr>
        <p:spPr>
          <a:xfrm flipH="1">
            <a:off x="8708442" y="2955906"/>
            <a:ext cx="440282" cy="65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163" idx="1"/>
            <a:endCxn id="166" idx="3"/>
          </p:cNvCxnSpPr>
          <p:nvPr/>
        </p:nvCxnSpPr>
        <p:spPr>
          <a:xfrm flipH="1">
            <a:off x="8708442" y="2317476"/>
            <a:ext cx="440282" cy="12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64" idx="1"/>
            <a:endCxn id="166" idx="3"/>
          </p:cNvCxnSpPr>
          <p:nvPr/>
        </p:nvCxnSpPr>
        <p:spPr>
          <a:xfrm flipH="1">
            <a:off x="8708442" y="1681105"/>
            <a:ext cx="440282" cy="193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65" idx="1"/>
            <a:endCxn id="166" idx="3"/>
          </p:cNvCxnSpPr>
          <p:nvPr/>
        </p:nvCxnSpPr>
        <p:spPr>
          <a:xfrm flipH="1">
            <a:off x="8708442" y="1040614"/>
            <a:ext cx="440282" cy="257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166" idx="1"/>
            <a:endCxn id="170" idx="3"/>
          </p:cNvCxnSpPr>
          <p:nvPr/>
        </p:nvCxnSpPr>
        <p:spPr>
          <a:xfrm flipH="1" flipV="1">
            <a:off x="7903308" y="1060457"/>
            <a:ext cx="220248" cy="255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9148724" y="521036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4</a:t>
            </a:r>
            <a:endParaRPr lang="ko-KR" altLang="en-US" dirty="0"/>
          </a:p>
        </p:txBody>
      </p:sp>
      <p:sp>
        <p:nvSpPr>
          <p:cNvPr id="181" name="직사각형 180"/>
          <p:cNvSpPr/>
          <p:nvPr/>
        </p:nvSpPr>
        <p:spPr>
          <a:xfrm>
            <a:off x="9148724" y="457193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3</a:t>
            </a:r>
            <a:endParaRPr lang="ko-KR" altLang="en-US" dirty="0"/>
          </a:p>
        </p:txBody>
      </p:sp>
      <p:sp>
        <p:nvSpPr>
          <p:cNvPr id="182" name="직사각형 181"/>
          <p:cNvSpPr/>
          <p:nvPr/>
        </p:nvSpPr>
        <p:spPr>
          <a:xfrm>
            <a:off x="9148724" y="3935566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2</a:t>
            </a:r>
            <a:endParaRPr lang="ko-KR" altLang="en-US" dirty="0"/>
          </a:p>
        </p:txBody>
      </p:sp>
      <p:sp>
        <p:nvSpPr>
          <p:cNvPr id="183" name="직사각형 182"/>
          <p:cNvSpPr/>
          <p:nvPr/>
        </p:nvSpPr>
        <p:spPr>
          <a:xfrm>
            <a:off x="9148724" y="329507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1</a:t>
            </a:r>
            <a:endParaRPr lang="ko-KR" altLang="en-US" dirty="0"/>
          </a:p>
        </p:txBody>
      </p:sp>
      <p:cxnSp>
        <p:nvCxnSpPr>
          <p:cNvPr id="184" name="직선 화살표 연결선 183"/>
          <p:cNvCxnSpPr>
            <a:stCxn id="167" idx="3"/>
            <a:endCxn id="183" idx="1"/>
          </p:cNvCxnSpPr>
          <p:nvPr/>
        </p:nvCxnSpPr>
        <p:spPr>
          <a:xfrm>
            <a:off x="8710618" y="883345"/>
            <a:ext cx="438106" cy="268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167" idx="3"/>
            <a:endCxn id="182" idx="1"/>
          </p:cNvCxnSpPr>
          <p:nvPr/>
        </p:nvCxnSpPr>
        <p:spPr>
          <a:xfrm>
            <a:off x="8710618" y="883345"/>
            <a:ext cx="438106" cy="33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endCxn id="181" idx="1"/>
          </p:cNvCxnSpPr>
          <p:nvPr/>
        </p:nvCxnSpPr>
        <p:spPr>
          <a:xfrm>
            <a:off x="8876372" y="960909"/>
            <a:ext cx="272352" cy="388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67" idx="3"/>
            <a:endCxn id="180" idx="1"/>
          </p:cNvCxnSpPr>
          <p:nvPr/>
        </p:nvCxnSpPr>
        <p:spPr>
          <a:xfrm>
            <a:off x="8710618" y="883345"/>
            <a:ext cx="438106" cy="460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>
            <a:stCxn id="183" idx="1"/>
            <a:endCxn id="166" idx="3"/>
          </p:cNvCxnSpPr>
          <p:nvPr/>
        </p:nvCxnSpPr>
        <p:spPr>
          <a:xfrm flipH="1">
            <a:off x="8708442" y="3571043"/>
            <a:ext cx="440282" cy="4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stCxn id="182" idx="1"/>
            <a:endCxn id="166" idx="3"/>
          </p:cNvCxnSpPr>
          <p:nvPr/>
        </p:nvCxnSpPr>
        <p:spPr>
          <a:xfrm flipH="1" flipV="1">
            <a:off x="8708442" y="3614407"/>
            <a:ext cx="440282" cy="5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>
            <a:stCxn id="181" idx="1"/>
            <a:endCxn id="166" idx="3"/>
          </p:cNvCxnSpPr>
          <p:nvPr/>
        </p:nvCxnSpPr>
        <p:spPr>
          <a:xfrm flipH="1" flipV="1">
            <a:off x="8708442" y="3614407"/>
            <a:ext cx="440282" cy="123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>
            <a:stCxn id="180" idx="1"/>
            <a:endCxn id="166" idx="3"/>
          </p:cNvCxnSpPr>
          <p:nvPr/>
        </p:nvCxnSpPr>
        <p:spPr>
          <a:xfrm flipH="1" flipV="1">
            <a:off x="8708442" y="3614407"/>
            <a:ext cx="440282" cy="18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2" name="직사각형 191"/>
          <p:cNvSpPr/>
          <p:nvPr/>
        </p:nvSpPr>
        <p:spPr>
          <a:xfrm>
            <a:off x="6752549" y="861182"/>
            <a:ext cx="4060494" cy="5283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9383335" y="290903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4</a:t>
            </a:r>
            <a:endParaRPr lang="ko-KR" altLang="en-US" dirty="0"/>
          </a:p>
        </p:txBody>
      </p:sp>
      <p:sp>
        <p:nvSpPr>
          <p:cNvPr id="194" name="직사각형 193"/>
          <p:cNvSpPr/>
          <p:nvPr/>
        </p:nvSpPr>
        <p:spPr>
          <a:xfrm>
            <a:off x="9383335" y="227060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3</a:t>
            </a:r>
            <a:endParaRPr lang="ko-KR" altLang="en-US" dirty="0"/>
          </a:p>
        </p:txBody>
      </p:sp>
      <p:sp>
        <p:nvSpPr>
          <p:cNvPr id="195" name="직사각형 194"/>
          <p:cNvSpPr/>
          <p:nvPr/>
        </p:nvSpPr>
        <p:spPr>
          <a:xfrm>
            <a:off x="9383335" y="1634234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2</a:t>
            </a:r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9383335" y="993743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1</a:t>
            </a:r>
            <a:endParaRPr lang="ko-KR" altLang="en-US" dirty="0"/>
          </a:p>
        </p:txBody>
      </p:sp>
      <p:sp>
        <p:nvSpPr>
          <p:cNvPr id="197" name="직사각형 196"/>
          <p:cNvSpPr/>
          <p:nvPr/>
        </p:nvSpPr>
        <p:spPr>
          <a:xfrm>
            <a:off x="8358167" y="3744649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8360343" y="1013587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/>
          <p:cNvSpPr txBox="1"/>
          <p:nvPr/>
        </p:nvSpPr>
        <p:spPr>
          <a:xfrm>
            <a:off x="6943556" y="1666485"/>
            <a:ext cx="11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PC 2</a:t>
            </a:r>
            <a:endParaRPr lang="ko-KR" altLang="en-US" dirty="0"/>
          </a:p>
        </p:txBody>
      </p:sp>
      <p:cxnSp>
        <p:nvCxnSpPr>
          <p:cNvPr id="200" name="직선 화살표 연결선 199"/>
          <p:cNvCxnSpPr>
            <a:stCxn id="198" idx="3"/>
            <a:endCxn id="196" idx="1"/>
          </p:cNvCxnSpPr>
          <p:nvPr/>
        </p:nvCxnSpPr>
        <p:spPr>
          <a:xfrm>
            <a:off x="8945229" y="1112442"/>
            <a:ext cx="438106" cy="15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/>
          <p:cNvSpPr/>
          <p:nvPr/>
        </p:nvSpPr>
        <p:spPr>
          <a:xfrm>
            <a:off x="6910481" y="1013586"/>
            <a:ext cx="1227438" cy="551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zmq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cxnSp>
        <p:nvCxnSpPr>
          <p:cNvPr id="202" name="직선 화살표 연결선 201"/>
          <p:cNvCxnSpPr>
            <a:stCxn id="201" idx="3"/>
            <a:endCxn id="198" idx="1"/>
          </p:cNvCxnSpPr>
          <p:nvPr/>
        </p:nvCxnSpPr>
        <p:spPr>
          <a:xfrm flipV="1">
            <a:off x="8137919" y="1112442"/>
            <a:ext cx="222424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198" idx="3"/>
            <a:endCxn id="195" idx="1"/>
          </p:cNvCxnSpPr>
          <p:nvPr/>
        </p:nvCxnSpPr>
        <p:spPr>
          <a:xfrm>
            <a:off x="8945229" y="1112442"/>
            <a:ext cx="438106" cy="79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98" idx="3"/>
            <a:endCxn id="194" idx="1"/>
          </p:cNvCxnSpPr>
          <p:nvPr/>
        </p:nvCxnSpPr>
        <p:spPr>
          <a:xfrm>
            <a:off x="8945229" y="1112442"/>
            <a:ext cx="438106" cy="143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stCxn id="198" idx="3"/>
            <a:endCxn id="193" idx="1"/>
          </p:cNvCxnSpPr>
          <p:nvPr/>
        </p:nvCxnSpPr>
        <p:spPr>
          <a:xfrm>
            <a:off x="8945229" y="1112442"/>
            <a:ext cx="438106" cy="207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>
            <a:stCxn id="193" idx="1"/>
            <a:endCxn id="197" idx="3"/>
          </p:cNvCxnSpPr>
          <p:nvPr/>
        </p:nvCxnSpPr>
        <p:spPr>
          <a:xfrm flipH="1">
            <a:off x="8943053" y="3185003"/>
            <a:ext cx="440282" cy="65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>
            <a:stCxn id="194" idx="1"/>
            <a:endCxn id="197" idx="3"/>
          </p:cNvCxnSpPr>
          <p:nvPr/>
        </p:nvCxnSpPr>
        <p:spPr>
          <a:xfrm flipH="1">
            <a:off x="8943053" y="2546573"/>
            <a:ext cx="440282" cy="12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stCxn id="195" idx="1"/>
            <a:endCxn id="197" idx="3"/>
          </p:cNvCxnSpPr>
          <p:nvPr/>
        </p:nvCxnSpPr>
        <p:spPr>
          <a:xfrm flipH="1">
            <a:off x="8943053" y="1910202"/>
            <a:ext cx="440282" cy="193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9" name="직선 화살표 연결선 208"/>
          <p:cNvCxnSpPr>
            <a:stCxn id="196" idx="1"/>
            <a:endCxn id="197" idx="3"/>
          </p:cNvCxnSpPr>
          <p:nvPr/>
        </p:nvCxnSpPr>
        <p:spPr>
          <a:xfrm flipH="1">
            <a:off x="8943053" y="1269711"/>
            <a:ext cx="440282" cy="257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>
            <a:stCxn id="197" idx="1"/>
            <a:endCxn id="201" idx="3"/>
          </p:cNvCxnSpPr>
          <p:nvPr/>
        </p:nvCxnSpPr>
        <p:spPr>
          <a:xfrm flipH="1" flipV="1">
            <a:off x="8137919" y="1289554"/>
            <a:ext cx="220248" cy="255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1" name="직사각형 210"/>
          <p:cNvSpPr/>
          <p:nvPr/>
        </p:nvSpPr>
        <p:spPr>
          <a:xfrm>
            <a:off x="9383335" y="5439464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4</a:t>
            </a:r>
            <a:endParaRPr lang="ko-KR" altLang="en-US" dirty="0"/>
          </a:p>
        </p:txBody>
      </p:sp>
      <p:sp>
        <p:nvSpPr>
          <p:cNvPr id="212" name="직사각형 211"/>
          <p:cNvSpPr/>
          <p:nvPr/>
        </p:nvSpPr>
        <p:spPr>
          <a:xfrm>
            <a:off x="9383335" y="4801034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3</a:t>
            </a:r>
            <a:endParaRPr lang="ko-KR" altLang="en-US" dirty="0"/>
          </a:p>
        </p:txBody>
      </p:sp>
      <p:sp>
        <p:nvSpPr>
          <p:cNvPr id="213" name="직사각형 212"/>
          <p:cNvSpPr/>
          <p:nvPr/>
        </p:nvSpPr>
        <p:spPr>
          <a:xfrm>
            <a:off x="9383335" y="4164663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2</a:t>
            </a:r>
            <a:endParaRPr lang="ko-KR" altLang="en-US" dirty="0"/>
          </a:p>
        </p:txBody>
      </p:sp>
      <p:sp>
        <p:nvSpPr>
          <p:cNvPr id="214" name="직사각형 213"/>
          <p:cNvSpPr/>
          <p:nvPr/>
        </p:nvSpPr>
        <p:spPr>
          <a:xfrm>
            <a:off x="9383335" y="3524172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1</a:t>
            </a:r>
            <a:endParaRPr lang="ko-KR" altLang="en-US" dirty="0"/>
          </a:p>
        </p:txBody>
      </p:sp>
      <p:cxnSp>
        <p:nvCxnSpPr>
          <p:cNvPr id="215" name="직선 화살표 연결선 214"/>
          <p:cNvCxnSpPr>
            <a:stCxn id="198" idx="3"/>
            <a:endCxn id="214" idx="1"/>
          </p:cNvCxnSpPr>
          <p:nvPr/>
        </p:nvCxnSpPr>
        <p:spPr>
          <a:xfrm>
            <a:off x="8945229" y="1112442"/>
            <a:ext cx="438106" cy="268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/>
          <p:cNvCxnSpPr>
            <a:stCxn id="198" idx="3"/>
            <a:endCxn id="213" idx="1"/>
          </p:cNvCxnSpPr>
          <p:nvPr/>
        </p:nvCxnSpPr>
        <p:spPr>
          <a:xfrm>
            <a:off x="8945229" y="1112442"/>
            <a:ext cx="438106" cy="33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/>
          <p:cNvCxnSpPr>
            <a:endCxn id="212" idx="1"/>
          </p:cNvCxnSpPr>
          <p:nvPr/>
        </p:nvCxnSpPr>
        <p:spPr>
          <a:xfrm>
            <a:off x="9110983" y="1190006"/>
            <a:ext cx="272352" cy="388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/>
          <p:cNvCxnSpPr>
            <a:stCxn id="198" idx="3"/>
            <a:endCxn id="211" idx="1"/>
          </p:cNvCxnSpPr>
          <p:nvPr/>
        </p:nvCxnSpPr>
        <p:spPr>
          <a:xfrm>
            <a:off x="8945229" y="1112442"/>
            <a:ext cx="438106" cy="460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>
            <a:stCxn id="214" idx="1"/>
            <a:endCxn id="197" idx="3"/>
          </p:cNvCxnSpPr>
          <p:nvPr/>
        </p:nvCxnSpPr>
        <p:spPr>
          <a:xfrm flipH="1">
            <a:off x="8943053" y="3800140"/>
            <a:ext cx="440282" cy="4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0" name="직선 화살표 연결선 219"/>
          <p:cNvCxnSpPr>
            <a:stCxn id="213" idx="1"/>
            <a:endCxn id="197" idx="3"/>
          </p:cNvCxnSpPr>
          <p:nvPr/>
        </p:nvCxnSpPr>
        <p:spPr>
          <a:xfrm flipH="1" flipV="1">
            <a:off x="8943053" y="3843504"/>
            <a:ext cx="440282" cy="5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>
            <a:stCxn id="212" idx="1"/>
            <a:endCxn id="197" idx="3"/>
          </p:cNvCxnSpPr>
          <p:nvPr/>
        </p:nvCxnSpPr>
        <p:spPr>
          <a:xfrm flipH="1" flipV="1">
            <a:off x="8943053" y="3843504"/>
            <a:ext cx="440282" cy="123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2" name="직선 화살표 연결선 221"/>
          <p:cNvCxnSpPr>
            <a:stCxn id="211" idx="1"/>
            <a:endCxn id="197" idx="3"/>
          </p:cNvCxnSpPr>
          <p:nvPr/>
        </p:nvCxnSpPr>
        <p:spPr>
          <a:xfrm flipH="1" flipV="1">
            <a:off x="8943053" y="3843504"/>
            <a:ext cx="440282" cy="18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3" name="직사각형 222"/>
          <p:cNvSpPr/>
          <p:nvPr/>
        </p:nvSpPr>
        <p:spPr>
          <a:xfrm>
            <a:off x="6954582" y="1129573"/>
            <a:ext cx="4060494" cy="5283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9585368" y="3177426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4</a:t>
            </a:r>
            <a:endParaRPr lang="ko-KR" altLang="en-US" dirty="0"/>
          </a:p>
        </p:txBody>
      </p:sp>
      <p:sp>
        <p:nvSpPr>
          <p:cNvPr id="225" name="직사각형 224"/>
          <p:cNvSpPr/>
          <p:nvPr/>
        </p:nvSpPr>
        <p:spPr>
          <a:xfrm>
            <a:off x="9585368" y="2538996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3</a:t>
            </a:r>
            <a:endParaRPr lang="ko-KR" altLang="en-US" dirty="0"/>
          </a:p>
        </p:txBody>
      </p:sp>
      <p:sp>
        <p:nvSpPr>
          <p:cNvPr id="226" name="직사각형 225"/>
          <p:cNvSpPr/>
          <p:nvPr/>
        </p:nvSpPr>
        <p:spPr>
          <a:xfrm>
            <a:off x="9585368" y="190262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2</a:t>
            </a:r>
            <a:endParaRPr lang="ko-KR" altLang="en-US" dirty="0"/>
          </a:p>
        </p:txBody>
      </p:sp>
      <p:sp>
        <p:nvSpPr>
          <p:cNvPr id="227" name="직사각형 226"/>
          <p:cNvSpPr/>
          <p:nvPr/>
        </p:nvSpPr>
        <p:spPr>
          <a:xfrm>
            <a:off x="9585368" y="1262134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1</a:t>
            </a:r>
            <a:endParaRPr lang="ko-KR" altLang="en-US" dirty="0"/>
          </a:p>
        </p:txBody>
      </p:sp>
      <p:sp>
        <p:nvSpPr>
          <p:cNvPr id="228" name="직사각형 227"/>
          <p:cNvSpPr/>
          <p:nvPr/>
        </p:nvSpPr>
        <p:spPr>
          <a:xfrm>
            <a:off x="8560200" y="4013040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8562376" y="1281978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/>
          <p:cNvSpPr txBox="1"/>
          <p:nvPr/>
        </p:nvSpPr>
        <p:spPr>
          <a:xfrm>
            <a:off x="7145589" y="1934876"/>
            <a:ext cx="11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PC 2</a:t>
            </a:r>
            <a:endParaRPr lang="ko-KR" altLang="en-US" dirty="0"/>
          </a:p>
        </p:txBody>
      </p:sp>
      <p:cxnSp>
        <p:nvCxnSpPr>
          <p:cNvPr id="231" name="직선 화살표 연결선 230"/>
          <p:cNvCxnSpPr>
            <a:stCxn id="229" idx="3"/>
            <a:endCxn id="227" idx="1"/>
          </p:cNvCxnSpPr>
          <p:nvPr/>
        </p:nvCxnSpPr>
        <p:spPr>
          <a:xfrm>
            <a:off x="9147262" y="1380833"/>
            <a:ext cx="438106" cy="15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직사각형 231"/>
          <p:cNvSpPr/>
          <p:nvPr/>
        </p:nvSpPr>
        <p:spPr>
          <a:xfrm>
            <a:off x="7112514" y="1281977"/>
            <a:ext cx="1227438" cy="551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zmq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cxnSp>
        <p:nvCxnSpPr>
          <p:cNvPr id="233" name="직선 화살표 연결선 232"/>
          <p:cNvCxnSpPr>
            <a:stCxn id="232" idx="3"/>
            <a:endCxn id="229" idx="1"/>
          </p:cNvCxnSpPr>
          <p:nvPr/>
        </p:nvCxnSpPr>
        <p:spPr>
          <a:xfrm flipV="1">
            <a:off x="8339952" y="1380833"/>
            <a:ext cx="222424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229" idx="3"/>
            <a:endCxn id="226" idx="1"/>
          </p:cNvCxnSpPr>
          <p:nvPr/>
        </p:nvCxnSpPr>
        <p:spPr>
          <a:xfrm>
            <a:off x="9147262" y="1380833"/>
            <a:ext cx="438106" cy="79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/>
          <p:cNvCxnSpPr>
            <a:stCxn id="229" idx="3"/>
            <a:endCxn id="225" idx="1"/>
          </p:cNvCxnSpPr>
          <p:nvPr/>
        </p:nvCxnSpPr>
        <p:spPr>
          <a:xfrm>
            <a:off x="9147262" y="1380833"/>
            <a:ext cx="438106" cy="143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stCxn id="229" idx="3"/>
            <a:endCxn id="224" idx="1"/>
          </p:cNvCxnSpPr>
          <p:nvPr/>
        </p:nvCxnSpPr>
        <p:spPr>
          <a:xfrm>
            <a:off x="9147262" y="1380833"/>
            <a:ext cx="438106" cy="207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/>
          <p:cNvCxnSpPr>
            <a:stCxn id="224" idx="1"/>
            <a:endCxn id="228" idx="3"/>
          </p:cNvCxnSpPr>
          <p:nvPr/>
        </p:nvCxnSpPr>
        <p:spPr>
          <a:xfrm flipH="1">
            <a:off x="9145086" y="3453394"/>
            <a:ext cx="440282" cy="65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>
            <a:stCxn id="225" idx="1"/>
            <a:endCxn id="228" idx="3"/>
          </p:cNvCxnSpPr>
          <p:nvPr/>
        </p:nvCxnSpPr>
        <p:spPr>
          <a:xfrm flipH="1">
            <a:off x="9145086" y="2814964"/>
            <a:ext cx="440282" cy="12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9" name="직선 화살표 연결선 238"/>
          <p:cNvCxnSpPr>
            <a:stCxn id="226" idx="1"/>
            <a:endCxn id="228" idx="3"/>
          </p:cNvCxnSpPr>
          <p:nvPr/>
        </p:nvCxnSpPr>
        <p:spPr>
          <a:xfrm flipH="1">
            <a:off x="9145086" y="2178593"/>
            <a:ext cx="440282" cy="193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227" idx="1"/>
            <a:endCxn id="228" idx="3"/>
          </p:cNvCxnSpPr>
          <p:nvPr/>
        </p:nvCxnSpPr>
        <p:spPr>
          <a:xfrm flipH="1">
            <a:off x="9145086" y="1538102"/>
            <a:ext cx="440282" cy="257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>
            <a:stCxn id="228" idx="1"/>
            <a:endCxn id="232" idx="3"/>
          </p:cNvCxnSpPr>
          <p:nvPr/>
        </p:nvCxnSpPr>
        <p:spPr>
          <a:xfrm flipH="1" flipV="1">
            <a:off x="8339952" y="1557945"/>
            <a:ext cx="220248" cy="255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2" name="직사각형 241"/>
          <p:cNvSpPr/>
          <p:nvPr/>
        </p:nvSpPr>
        <p:spPr>
          <a:xfrm>
            <a:off x="9585368" y="570785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4</a:t>
            </a:r>
            <a:endParaRPr lang="ko-KR" altLang="en-US" dirty="0"/>
          </a:p>
        </p:txBody>
      </p:sp>
      <p:sp>
        <p:nvSpPr>
          <p:cNvPr id="243" name="직사각형 242"/>
          <p:cNvSpPr/>
          <p:nvPr/>
        </p:nvSpPr>
        <p:spPr>
          <a:xfrm>
            <a:off x="9585368" y="506942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3</a:t>
            </a:r>
            <a:endParaRPr lang="ko-KR" altLang="en-US" dirty="0"/>
          </a:p>
        </p:txBody>
      </p:sp>
      <p:sp>
        <p:nvSpPr>
          <p:cNvPr id="244" name="직사각형 243"/>
          <p:cNvSpPr/>
          <p:nvPr/>
        </p:nvSpPr>
        <p:spPr>
          <a:xfrm>
            <a:off x="9585368" y="4433054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2</a:t>
            </a:r>
            <a:endParaRPr lang="ko-KR" altLang="en-US" dirty="0"/>
          </a:p>
        </p:txBody>
      </p:sp>
      <p:sp>
        <p:nvSpPr>
          <p:cNvPr id="245" name="직사각형 244"/>
          <p:cNvSpPr/>
          <p:nvPr/>
        </p:nvSpPr>
        <p:spPr>
          <a:xfrm>
            <a:off x="9585368" y="3792563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1</a:t>
            </a:r>
            <a:endParaRPr lang="ko-KR" altLang="en-US" dirty="0"/>
          </a:p>
        </p:txBody>
      </p:sp>
      <p:cxnSp>
        <p:nvCxnSpPr>
          <p:cNvPr id="246" name="직선 화살표 연결선 245"/>
          <p:cNvCxnSpPr>
            <a:stCxn id="229" idx="3"/>
            <a:endCxn id="245" idx="1"/>
          </p:cNvCxnSpPr>
          <p:nvPr/>
        </p:nvCxnSpPr>
        <p:spPr>
          <a:xfrm>
            <a:off x="9147262" y="1380833"/>
            <a:ext cx="438106" cy="268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>
            <a:stCxn id="229" idx="3"/>
            <a:endCxn id="244" idx="1"/>
          </p:cNvCxnSpPr>
          <p:nvPr/>
        </p:nvCxnSpPr>
        <p:spPr>
          <a:xfrm>
            <a:off x="9147262" y="1380833"/>
            <a:ext cx="438106" cy="33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/>
          <p:cNvCxnSpPr>
            <a:endCxn id="243" idx="1"/>
          </p:cNvCxnSpPr>
          <p:nvPr/>
        </p:nvCxnSpPr>
        <p:spPr>
          <a:xfrm>
            <a:off x="9313016" y="1458397"/>
            <a:ext cx="272352" cy="388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/>
          <p:cNvCxnSpPr>
            <a:stCxn id="229" idx="3"/>
            <a:endCxn id="242" idx="1"/>
          </p:cNvCxnSpPr>
          <p:nvPr/>
        </p:nvCxnSpPr>
        <p:spPr>
          <a:xfrm>
            <a:off x="9147262" y="1380833"/>
            <a:ext cx="438106" cy="460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>
            <a:stCxn id="245" idx="1"/>
            <a:endCxn id="228" idx="3"/>
          </p:cNvCxnSpPr>
          <p:nvPr/>
        </p:nvCxnSpPr>
        <p:spPr>
          <a:xfrm flipH="1">
            <a:off x="9145086" y="4068531"/>
            <a:ext cx="440282" cy="4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1" name="직선 화살표 연결선 250"/>
          <p:cNvCxnSpPr>
            <a:stCxn id="244" idx="1"/>
            <a:endCxn id="228" idx="3"/>
          </p:cNvCxnSpPr>
          <p:nvPr/>
        </p:nvCxnSpPr>
        <p:spPr>
          <a:xfrm flipH="1" flipV="1">
            <a:off x="9145086" y="4111895"/>
            <a:ext cx="440282" cy="5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2" name="직선 화살표 연결선 251"/>
          <p:cNvCxnSpPr>
            <a:stCxn id="243" idx="1"/>
            <a:endCxn id="228" idx="3"/>
          </p:cNvCxnSpPr>
          <p:nvPr/>
        </p:nvCxnSpPr>
        <p:spPr>
          <a:xfrm flipH="1" flipV="1">
            <a:off x="9145086" y="4111895"/>
            <a:ext cx="440282" cy="123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3" name="직선 화살표 연결선 252"/>
          <p:cNvCxnSpPr>
            <a:stCxn id="242" idx="1"/>
            <a:endCxn id="228" idx="3"/>
          </p:cNvCxnSpPr>
          <p:nvPr/>
        </p:nvCxnSpPr>
        <p:spPr>
          <a:xfrm flipH="1" flipV="1">
            <a:off x="9145086" y="4111895"/>
            <a:ext cx="440282" cy="18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4" name="직사각형 253"/>
          <p:cNvSpPr/>
          <p:nvPr/>
        </p:nvSpPr>
        <p:spPr>
          <a:xfrm>
            <a:off x="7183346" y="1387185"/>
            <a:ext cx="4060494" cy="5283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9814132" y="3435038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4</a:t>
            </a:r>
            <a:endParaRPr lang="ko-KR" altLang="en-US" dirty="0"/>
          </a:p>
        </p:txBody>
      </p:sp>
      <p:sp>
        <p:nvSpPr>
          <p:cNvPr id="256" name="직사각형 255"/>
          <p:cNvSpPr/>
          <p:nvPr/>
        </p:nvSpPr>
        <p:spPr>
          <a:xfrm>
            <a:off x="9814132" y="2796608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3</a:t>
            </a:r>
            <a:endParaRPr lang="ko-KR" altLang="en-US" dirty="0"/>
          </a:p>
        </p:txBody>
      </p:sp>
      <p:sp>
        <p:nvSpPr>
          <p:cNvPr id="257" name="직사각형 256"/>
          <p:cNvSpPr/>
          <p:nvPr/>
        </p:nvSpPr>
        <p:spPr>
          <a:xfrm>
            <a:off x="9814132" y="216023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2</a:t>
            </a:r>
            <a:endParaRPr lang="ko-KR" altLang="en-US" dirty="0"/>
          </a:p>
        </p:txBody>
      </p:sp>
      <p:sp>
        <p:nvSpPr>
          <p:cNvPr id="258" name="직사각형 257"/>
          <p:cNvSpPr/>
          <p:nvPr/>
        </p:nvSpPr>
        <p:spPr>
          <a:xfrm>
            <a:off x="9814132" y="1519746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1</a:t>
            </a:r>
            <a:endParaRPr lang="ko-KR" altLang="en-US" dirty="0"/>
          </a:p>
        </p:txBody>
      </p:sp>
      <p:sp>
        <p:nvSpPr>
          <p:cNvPr id="259" name="직사각형 258"/>
          <p:cNvSpPr/>
          <p:nvPr/>
        </p:nvSpPr>
        <p:spPr>
          <a:xfrm>
            <a:off x="8788964" y="4270652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>
            <a:off x="8791140" y="1539590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2" name="직선 화살표 연결선 261"/>
          <p:cNvCxnSpPr>
            <a:stCxn id="260" idx="3"/>
            <a:endCxn id="258" idx="1"/>
          </p:cNvCxnSpPr>
          <p:nvPr/>
        </p:nvCxnSpPr>
        <p:spPr>
          <a:xfrm>
            <a:off x="9376026" y="1638445"/>
            <a:ext cx="438106" cy="15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/>
          <p:cNvSpPr/>
          <p:nvPr/>
        </p:nvSpPr>
        <p:spPr>
          <a:xfrm>
            <a:off x="7341278" y="1539589"/>
            <a:ext cx="1227438" cy="551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zmq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cxnSp>
        <p:nvCxnSpPr>
          <p:cNvPr id="264" name="직선 화살표 연결선 263"/>
          <p:cNvCxnSpPr>
            <a:stCxn id="263" idx="3"/>
            <a:endCxn id="260" idx="1"/>
          </p:cNvCxnSpPr>
          <p:nvPr/>
        </p:nvCxnSpPr>
        <p:spPr>
          <a:xfrm flipV="1">
            <a:off x="8568716" y="1638445"/>
            <a:ext cx="222424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>
            <a:stCxn id="260" idx="3"/>
            <a:endCxn id="257" idx="1"/>
          </p:cNvCxnSpPr>
          <p:nvPr/>
        </p:nvCxnSpPr>
        <p:spPr>
          <a:xfrm>
            <a:off x="9376026" y="1638445"/>
            <a:ext cx="438106" cy="79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/>
          <p:cNvCxnSpPr>
            <a:stCxn id="260" idx="3"/>
            <a:endCxn id="256" idx="1"/>
          </p:cNvCxnSpPr>
          <p:nvPr/>
        </p:nvCxnSpPr>
        <p:spPr>
          <a:xfrm>
            <a:off x="9376026" y="1638445"/>
            <a:ext cx="438106" cy="143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/>
          <p:cNvCxnSpPr>
            <a:stCxn id="260" idx="3"/>
            <a:endCxn id="255" idx="1"/>
          </p:cNvCxnSpPr>
          <p:nvPr/>
        </p:nvCxnSpPr>
        <p:spPr>
          <a:xfrm>
            <a:off x="9376026" y="1638445"/>
            <a:ext cx="438106" cy="207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>
            <a:stCxn id="255" idx="1"/>
            <a:endCxn id="259" idx="3"/>
          </p:cNvCxnSpPr>
          <p:nvPr/>
        </p:nvCxnSpPr>
        <p:spPr>
          <a:xfrm flipH="1">
            <a:off x="9373850" y="3711006"/>
            <a:ext cx="440282" cy="65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9" name="직선 화살표 연결선 268"/>
          <p:cNvCxnSpPr>
            <a:stCxn id="256" idx="1"/>
            <a:endCxn id="259" idx="3"/>
          </p:cNvCxnSpPr>
          <p:nvPr/>
        </p:nvCxnSpPr>
        <p:spPr>
          <a:xfrm flipH="1">
            <a:off x="9373850" y="3072576"/>
            <a:ext cx="440282" cy="12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직선 화살표 연결선 269"/>
          <p:cNvCxnSpPr>
            <a:stCxn id="257" idx="1"/>
            <a:endCxn id="259" idx="3"/>
          </p:cNvCxnSpPr>
          <p:nvPr/>
        </p:nvCxnSpPr>
        <p:spPr>
          <a:xfrm flipH="1">
            <a:off x="9373850" y="2436205"/>
            <a:ext cx="440282" cy="193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>
            <a:stCxn id="258" idx="1"/>
            <a:endCxn id="259" idx="3"/>
          </p:cNvCxnSpPr>
          <p:nvPr/>
        </p:nvCxnSpPr>
        <p:spPr>
          <a:xfrm flipH="1">
            <a:off x="9373850" y="1795714"/>
            <a:ext cx="440282" cy="257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2" name="직선 화살표 연결선 271"/>
          <p:cNvCxnSpPr>
            <a:stCxn id="259" idx="1"/>
            <a:endCxn id="263" idx="3"/>
          </p:cNvCxnSpPr>
          <p:nvPr/>
        </p:nvCxnSpPr>
        <p:spPr>
          <a:xfrm flipH="1" flipV="1">
            <a:off x="8568716" y="1815557"/>
            <a:ext cx="220248" cy="255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3" name="직사각형 272"/>
          <p:cNvSpPr/>
          <p:nvPr/>
        </p:nvSpPr>
        <p:spPr>
          <a:xfrm>
            <a:off x="9814132" y="596546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8</a:t>
            </a:r>
            <a:endParaRPr lang="ko-KR" altLang="en-US" dirty="0"/>
          </a:p>
        </p:txBody>
      </p:sp>
      <p:sp>
        <p:nvSpPr>
          <p:cNvPr id="274" name="직사각형 273"/>
          <p:cNvSpPr/>
          <p:nvPr/>
        </p:nvSpPr>
        <p:spPr>
          <a:xfrm>
            <a:off x="9814132" y="532703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7</a:t>
            </a:r>
            <a:endParaRPr lang="ko-KR" altLang="en-US" dirty="0"/>
          </a:p>
        </p:txBody>
      </p:sp>
      <p:sp>
        <p:nvSpPr>
          <p:cNvPr id="275" name="직사각형 274"/>
          <p:cNvSpPr/>
          <p:nvPr/>
        </p:nvSpPr>
        <p:spPr>
          <a:xfrm>
            <a:off x="9814132" y="4690666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6</a:t>
            </a:r>
            <a:endParaRPr lang="ko-KR" altLang="en-US" dirty="0"/>
          </a:p>
        </p:txBody>
      </p:sp>
      <p:sp>
        <p:nvSpPr>
          <p:cNvPr id="276" name="직사각형 275"/>
          <p:cNvSpPr/>
          <p:nvPr/>
        </p:nvSpPr>
        <p:spPr>
          <a:xfrm>
            <a:off x="9814132" y="405017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5</a:t>
            </a:r>
            <a:endParaRPr lang="ko-KR" altLang="en-US" dirty="0"/>
          </a:p>
        </p:txBody>
      </p:sp>
      <p:cxnSp>
        <p:nvCxnSpPr>
          <p:cNvPr id="277" name="직선 화살표 연결선 276"/>
          <p:cNvCxnSpPr>
            <a:stCxn id="260" idx="3"/>
            <a:endCxn id="276" idx="1"/>
          </p:cNvCxnSpPr>
          <p:nvPr/>
        </p:nvCxnSpPr>
        <p:spPr>
          <a:xfrm>
            <a:off x="9376026" y="1638445"/>
            <a:ext cx="438106" cy="268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/>
          <p:cNvCxnSpPr>
            <a:stCxn id="260" idx="3"/>
            <a:endCxn id="275" idx="1"/>
          </p:cNvCxnSpPr>
          <p:nvPr/>
        </p:nvCxnSpPr>
        <p:spPr>
          <a:xfrm>
            <a:off x="9376026" y="1638445"/>
            <a:ext cx="438106" cy="33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화살표 연결선 278"/>
          <p:cNvCxnSpPr>
            <a:endCxn id="274" idx="1"/>
          </p:cNvCxnSpPr>
          <p:nvPr/>
        </p:nvCxnSpPr>
        <p:spPr>
          <a:xfrm>
            <a:off x="9541780" y="1716009"/>
            <a:ext cx="272352" cy="388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/>
          <p:cNvCxnSpPr>
            <a:stCxn id="260" idx="3"/>
            <a:endCxn id="273" idx="1"/>
          </p:cNvCxnSpPr>
          <p:nvPr/>
        </p:nvCxnSpPr>
        <p:spPr>
          <a:xfrm>
            <a:off x="9376026" y="1638445"/>
            <a:ext cx="438106" cy="460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/>
          <p:cNvCxnSpPr>
            <a:stCxn id="276" idx="1"/>
            <a:endCxn id="259" idx="3"/>
          </p:cNvCxnSpPr>
          <p:nvPr/>
        </p:nvCxnSpPr>
        <p:spPr>
          <a:xfrm flipH="1">
            <a:off x="9373850" y="4326143"/>
            <a:ext cx="440282" cy="4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직선 화살표 연결선 281"/>
          <p:cNvCxnSpPr>
            <a:stCxn id="275" idx="1"/>
            <a:endCxn id="259" idx="3"/>
          </p:cNvCxnSpPr>
          <p:nvPr/>
        </p:nvCxnSpPr>
        <p:spPr>
          <a:xfrm flipH="1" flipV="1">
            <a:off x="9373850" y="4369507"/>
            <a:ext cx="440282" cy="5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3" name="직선 화살표 연결선 282"/>
          <p:cNvCxnSpPr>
            <a:stCxn id="274" idx="1"/>
            <a:endCxn id="259" idx="3"/>
          </p:cNvCxnSpPr>
          <p:nvPr/>
        </p:nvCxnSpPr>
        <p:spPr>
          <a:xfrm flipH="1" flipV="1">
            <a:off x="9373850" y="4369507"/>
            <a:ext cx="440282" cy="123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4" name="직선 화살표 연결선 283"/>
          <p:cNvCxnSpPr>
            <a:stCxn id="273" idx="1"/>
            <a:endCxn id="259" idx="3"/>
          </p:cNvCxnSpPr>
          <p:nvPr/>
        </p:nvCxnSpPr>
        <p:spPr>
          <a:xfrm flipH="1" flipV="1">
            <a:off x="9373850" y="4369507"/>
            <a:ext cx="440282" cy="18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7" name="직선 화살표 연결선 286"/>
          <p:cNvCxnSpPr>
            <a:stCxn id="139" idx="1"/>
            <a:endCxn id="6" idx="3"/>
          </p:cNvCxnSpPr>
          <p:nvPr/>
        </p:nvCxnSpPr>
        <p:spPr>
          <a:xfrm flipH="1">
            <a:off x="5086842" y="850967"/>
            <a:ext cx="1355685" cy="17506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1" name="직선 화살표 연결선 290"/>
          <p:cNvCxnSpPr>
            <a:stCxn id="170" idx="1"/>
            <a:endCxn id="6" idx="3"/>
          </p:cNvCxnSpPr>
          <p:nvPr/>
        </p:nvCxnSpPr>
        <p:spPr>
          <a:xfrm flipH="1">
            <a:off x="5086842" y="1060457"/>
            <a:ext cx="1589028" cy="15411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4" name="직선 화살표 연결선 293"/>
          <p:cNvCxnSpPr>
            <a:stCxn id="201" idx="1"/>
            <a:endCxn id="6" idx="3"/>
          </p:cNvCxnSpPr>
          <p:nvPr/>
        </p:nvCxnSpPr>
        <p:spPr>
          <a:xfrm flipH="1">
            <a:off x="5086842" y="1289554"/>
            <a:ext cx="1823639" cy="13120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7" name="직선 화살표 연결선 296"/>
          <p:cNvCxnSpPr>
            <a:stCxn id="232" idx="1"/>
            <a:endCxn id="6" idx="3"/>
          </p:cNvCxnSpPr>
          <p:nvPr/>
        </p:nvCxnSpPr>
        <p:spPr>
          <a:xfrm flipH="1">
            <a:off x="5086842" y="1557945"/>
            <a:ext cx="2025672" cy="10436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0" name="직선 화살표 연결선 299"/>
          <p:cNvCxnSpPr>
            <a:stCxn id="263" idx="1"/>
            <a:endCxn id="6" idx="3"/>
          </p:cNvCxnSpPr>
          <p:nvPr/>
        </p:nvCxnSpPr>
        <p:spPr>
          <a:xfrm flipH="1">
            <a:off x="5086842" y="1815557"/>
            <a:ext cx="2254436" cy="7860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1172879" y="1159976"/>
            <a:ext cx="195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단일 학습 시스템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7238393" y="2211482"/>
            <a:ext cx="151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Actor </a:t>
            </a:r>
            <a:r>
              <a:rPr lang="ko-KR" altLang="en-US" dirty="0"/>
              <a:t>매니저</a:t>
            </a:r>
          </a:p>
        </p:txBody>
      </p:sp>
    </p:spTree>
    <p:extLst>
      <p:ext uri="{BB962C8B-B14F-4D97-AF65-F5344CB8AC3E}">
        <p14:creationId xmlns:p14="http://schemas.microsoft.com/office/powerpoint/2010/main" val="350281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104699" y="241616"/>
            <a:ext cx="4060494" cy="5283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62612" y="1948993"/>
            <a:ext cx="1227438" cy="5519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Learner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59404" y="2325605"/>
            <a:ext cx="1227438" cy="551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zmq</a:t>
            </a:r>
            <a:r>
              <a:rPr lang="en-US" altLang="ko-KR" dirty="0"/>
              <a:t> server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846604" y="1048988"/>
            <a:ext cx="1227438" cy="551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46604" y="1687419"/>
            <a:ext cx="1227438" cy="551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668326" y="2228750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668326" y="1590320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3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68326" y="953949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2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735485" y="37417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81068" y="2385162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86581" y="1952280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643158" y="3064364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12493" y="394021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50456" y="908717"/>
            <a:ext cx="4451262" cy="2096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95706" y="1046919"/>
            <a:ext cx="11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PC 2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5" idx="3"/>
            <a:endCxn id="16" idx="1"/>
          </p:cNvCxnSpPr>
          <p:nvPr/>
        </p:nvCxnSpPr>
        <p:spPr>
          <a:xfrm flipV="1">
            <a:off x="2490050" y="2051135"/>
            <a:ext cx="296531" cy="17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6" idx="3"/>
            <a:endCxn id="7" idx="1"/>
          </p:cNvCxnSpPr>
          <p:nvPr/>
        </p:nvCxnSpPr>
        <p:spPr>
          <a:xfrm flipV="1">
            <a:off x="3371467" y="1324956"/>
            <a:ext cx="475137" cy="72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3"/>
            <a:endCxn id="8" idx="1"/>
          </p:cNvCxnSpPr>
          <p:nvPr/>
        </p:nvCxnSpPr>
        <p:spPr>
          <a:xfrm flipV="1">
            <a:off x="3371467" y="1963387"/>
            <a:ext cx="475137" cy="8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6" idx="3"/>
            <a:endCxn id="6" idx="1"/>
          </p:cNvCxnSpPr>
          <p:nvPr/>
        </p:nvCxnSpPr>
        <p:spPr>
          <a:xfrm>
            <a:off x="3371467" y="2051135"/>
            <a:ext cx="487937" cy="55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" idx="3"/>
            <a:endCxn id="31" idx="1"/>
          </p:cNvCxnSpPr>
          <p:nvPr/>
        </p:nvCxnSpPr>
        <p:spPr>
          <a:xfrm flipV="1">
            <a:off x="5086842" y="669988"/>
            <a:ext cx="1175789" cy="193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230220" y="432157"/>
            <a:ext cx="438106" cy="15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262631" y="394020"/>
            <a:ext cx="1227438" cy="551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zmq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7422910" y="432157"/>
            <a:ext cx="222424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13" idx="1"/>
          </p:cNvCxnSpPr>
          <p:nvPr/>
        </p:nvCxnSpPr>
        <p:spPr>
          <a:xfrm>
            <a:off x="8230220" y="432157"/>
            <a:ext cx="438106" cy="79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12" idx="1"/>
          </p:cNvCxnSpPr>
          <p:nvPr/>
        </p:nvCxnSpPr>
        <p:spPr>
          <a:xfrm>
            <a:off x="8230220" y="432157"/>
            <a:ext cx="438106" cy="143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11" idx="1"/>
          </p:cNvCxnSpPr>
          <p:nvPr/>
        </p:nvCxnSpPr>
        <p:spPr>
          <a:xfrm>
            <a:off x="8230220" y="432157"/>
            <a:ext cx="438106" cy="207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7" idx="1"/>
            <a:endCxn id="15" idx="3"/>
          </p:cNvCxnSpPr>
          <p:nvPr/>
        </p:nvCxnSpPr>
        <p:spPr>
          <a:xfrm flipH="1">
            <a:off x="3365954" y="1324956"/>
            <a:ext cx="480650" cy="115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1" idx="1"/>
            <a:endCxn id="17" idx="3"/>
          </p:cNvCxnSpPr>
          <p:nvPr/>
        </p:nvCxnSpPr>
        <p:spPr>
          <a:xfrm flipH="1">
            <a:off x="8228044" y="2504718"/>
            <a:ext cx="440282" cy="65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2" idx="1"/>
            <a:endCxn id="17" idx="3"/>
          </p:cNvCxnSpPr>
          <p:nvPr/>
        </p:nvCxnSpPr>
        <p:spPr>
          <a:xfrm flipH="1">
            <a:off x="8228044" y="1866288"/>
            <a:ext cx="440282" cy="12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1" idx="1"/>
            <a:endCxn id="6" idx="3"/>
          </p:cNvCxnSpPr>
          <p:nvPr/>
        </p:nvCxnSpPr>
        <p:spPr>
          <a:xfrm flipH="1">
            <a:off x="5086842" y="669988"/>
            <a:ext cx="1175789" cy="19315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3" idx="1"/>
            <a:endCxn id="17" idx="3"/>
          </p:cNvCxnSpPr>
          <p:nvPr/>
        </p:nvCxnSpPr>
        <p:spPr>
          <a:xfrm flipH="1">
            <a:off x="8228044" y="1229917"/>
            <a:ext cx="440282" cy="193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17" idx="3"/>
          </p:cNvCxnSpPr>
          <p:nvPr/>
        </p:nvCxnSpPr>
        <p:spPr>
          <a:xfrm flipH="1">
            <a:off x="8228044" y="589426"/>
            <a:ext cx="440282" cy="257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8" idx="1"/>
            <a:endCxn id="15" idx="3"/>
          </p:cNvCxnSpPr>
          <p:nvPr/>
        </p:nvCxnSpPr>
        <p:spPr>
          <a:xfrm flipH="1">
            <a:off x="3365954" y="1963387"/>
            <a:ext cx="480650" cy="52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5" idx="1"/>
            <a:endCxn id="5" idx="3"/>
          </p:cNvCxnSpPr>
          <p:nvPr/>
        </p:nvCxnSpPr>
        <p:spPr>
          <a:xfrm flipH="1" flipV="1">
            <a:off x="2490050" y="2224961"/>
            <a:ext cx="291018" cy="25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7" idx="1"/>
          </p:cNvCxnSpPr>
          <p:nvPr/>
        </p:nvCxnSpPr>
        <p:spPr>
          <a:xfrm flipH="1" flipV="1">
            <a:off x="7422910" y="609269"/>
            <a:ext cx="220248" cy="255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6" idx="1"/>
            <a:endCxn id="15" idx="3"/>
          </p:cNvCxnSpPr>
          <p:nvPr/>
        </p:nvCxnSpPr>
        <p:spPr>
          <a:xfrm flipH="1" flipV="1">
            <a:off x="3365954" y="2484017"/>
            <a:ext cx="493450" cy="11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8668326" y="4759179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4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8668326" y="4120749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3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8668326" y="3484378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2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668326" y="284388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1</a:t>
            </a:r>
            <a:endParaRPr lang="ko-KR" altLang="en-US" dirty="0"/>
          </a:p>
        </p:txBody>
      </p:sp>
      <p:cxnSp>
        <p:nvCxnSpPr>
          <p:cNvPr id="88" name="직선 화살표 연결선 87"/>
          <p:cNvCxnSpPr>
            <a:endCxn id="82" idx="1"/>
          </p:cNvCxnSpPr>
          <p:nvPr/>
        </p:nvCxnSpPr>
        <p:spPr>
          <a:xfrm>
            <a:off x="8230220" y="432157"/>
            <a:ext cx="438106" cy="268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81" idx="1"/>
          </p:cNvCxnSpPr>
          <p:nvPr/>
        </p:nvCxnSpPr>
        <p:spPr>
          <a:xfrm>
            <a:off x="8230220" y="432157"/>
            <a:ext cx="438106" cy="33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endCxn id="80" idx="1"/>
          </p:cNvCxnSpPr>
          <p:nvPr/>
        </p:nvCxnSpPr>
        <p:spPr>
          <a:xfrm>
            <a:off x="8395974" y="509721"/>
            <a:ext cx="272352" cy="388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endCxn id="79" idx="1"/>
          </p:cNvCxnSpPr>
          <p:nvPr/>
        </p:nvCxnSpPr>
        <p:spPr>
          <a:xfrm>
            <a:off x="8230220" y="432157"/>
            <a:ext cx="438106" cy="460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82" idx="1"/>
            <a:endCxn id="17" idx="3"/>
          </p:cNvCxnSpPr>
          <p:nvPr/>
        </p:nvCxnSpPr>
        <p:spPr>
          <a:xfrm flipH="1">
            <a:off x="8228044" y="3119855"/>
            <a:ext cx="440282" cy="4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81" idx="1"/>
            <a:endCxn id="17" idx="3"/>
          </p:cNvCxnSpPr>
          <p:nvPr/>
        </p:nvCxnSpPr>
        <p:spPr>
          <a:xfrm flipH="1" flipV="1">
            <a:off x="8228044" y="3163219"/>
            <a:ext cx="440282" cy="5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80" idx="1"/>
            <a:endCxn id="17" idx="3"/>
          </p:cNvCxnSpPr>
          <p:nvPr/>
        </p:nvCxnSpPr>
        <p:spPr>
          <a:xfrm flipH="1" flipV="1">
            <a:off x="8228044" y="3163219"/>
            <a:ext cx="440282" cy="123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79" idx="1"/>
            <a:endCxn id="17" idx="3"/>
          </p:cNvCxnSpPr>
          <p:nvPr/>
        </p:nvCxnSpPr>
        <p:spPr>
          <a:xfrm flipH="1" flipV="1">
            <a:off x="8228044" y="3163219"/>
            <a:ext cx="440282" cy="18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6284595" y="422595"/>
            <a:ext cx="4060494" cy="5283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8915381" y="2470448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4</a:t>
            </a:r>
            <a:endParaRPr lang="ko-KR" altLang="en-US" dirty="0"/>
          </a:p>
        </p:txBody>
      </p:sp>
      <p:sp>
        <p:nvSpPr>
          <p:cNvPr id="132" name="직사각형 131"/>
          <p:cNvSpPr/>
          <p:nvPr/>
        </p:nvSpPr>
        <p:spPr>
          <a:xfrm>
            <a:off x="8915381" y="1832018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3</a:t>
            </a:r>
            <a:endParaRPr lang="ko-KR" altLang="en-US" dirty="0"/>
          </a:p>
        </p:txBody>
      </p:sp>
      <p:sp>
        <p:nvSpPr>
          <p:cNvPr id="133" name="직사각형 132"/>
          <p:cNvSpPr/>
          <p:nvPr/>
        </p:nvSpPr>
        <p:spPr>
          <a:xfrm>
            <a:off x="8915381" y="119564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2</a:t>
            </a:r>
            <a:endParaRPr lang="ko-KR" altLang="en-US" dirty="0"/>
          </a:p>
        </p:txBody>
      </p:sp>
      <p:sp>
        <p:nvSpPr>
          <p:cNvPr id="134" name="직사각형 133"/>
          <p:cNvSpPr/>
          <p:nvPr/>
        </p:nvSpPr>
        <p:spPr>
          <a:xfrm>
            <a:off x="8915381" y="555156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1</a:t>
            </a:r>
            <a:endParaRPr lang="ko-KR" altLang="en-US" dirty="0"/>
          </a:p>
        </p:txBody>
      </p:sp>
      <p:sp>
        <p:nvSpPr>
          <p:cNvPr id="135" name="직사각형 134"/>
          <p:cNvSpPr/>
          <p:nvPr/>
        </p:nvSpPr>
        <p:spPr>
          <a:xfrm>
            <a:off x="7890213" y="3306062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7892389" y="575000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6475602" y="1227898"/>
            <a:ext cx="11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PC 2</a:t>
            </a:r>
            <a:endParaRPr lang="ko-KR" altLang="en-US" dirty="0"/>
          </a:p>
        </p:txBody>
      </p:sp>
      <p:cxnSp>
        <p:nvCxnSpPr>
          <p:cNvPr id="138" name="직선 화살표 연결선 137"/>
          <p:cNvCxnSpPr>
            <a:stCxn id="136" idx="3"/>
            <a:endCxn id="134" idx="1"/>
          </p:cNvCxnSpPr>
          <p:nvPr/>
        </p:nvCxnSpPr>
        <p:spPr>
          <a:xfrm>
            <a:off x="8477275" y="673855"/>
            <a:ext cx="438106" cy="15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6442527" y="574999"/>
            <a:ext cx="1227438" cy="551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zmq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cxnSp>
        <p:nvCxnSpPr>
          <p:cNvPr id="140" name="직선 화살표 연결선 139"/>
          <p:cNvCxnSpPr>
            <a:stCxn id="139" idx="3"/>
            <a:endCxn id="136" idx="1"/>
          </p:cNvCxnSpPr>
          <p:nvPr/>
        </p:nvCxnSpPr>
        <p:spPr>
          <a:xfrm flipV="1">
            <a:off x="7669965" y="673855"/>
            <a:ext cx="222424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136" idx="3"/>
            <a:endCxn id="133" idx="1"/>
          </p:cNvCxnSpPr>
          <p:nvPr/>
        </p:nvCxnSpPr>
        <p:spPr>
          <a:xfrm>
            <a:off x="8477275" y="673855"/>
            <a:ext cx="438106" cy="79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136" idx="3"/>
            <a:endCxn id="132" idx="1"/>
          </p:cNvCxnSpPr>
          <p:nvPr/>
        </p:nvCxnSpPr>
        <p:spPr>
          <a:xfrm>
            <a:off x="8477275" y="673855"/>
            <a:ext cx="438106" cy="143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36" idx="3"/>
            <a:endCxn id="131" idx="1"/>
          </p:cNvCxnSpPr>
          <p:nvPr/>
        </p:nvCxnSpPr>
        <p:spPr>
          <a:xfrm>
            <a:off x="8477275" y="673855"/>
            <a:ext cx="438106" cy="207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131" idx="1"/>
            <a:endCxn id="135" idx="3"/>
          </p:cNvCxnSpPr>
          <p:nvPr/>
        </p:nvCxnSpPr>
        <p:spPr>
          <a:xfrm flipH="1">
            <a:off x="8475099" y="2746416"/>
            <a:ext cx="440282" cy="65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132" idx="1"/>
            <a:endCxn id="135" idx="3"/>
          </p:cNvCxnSpPr>
          <p:nvPr/>
        </p:nvCxnSpPr>
        <p:spPr>
          <a:xfrm flipH="1">
            <a:off x="8475099" y="2107986"/>
            <a:ext cx="440282" cy="12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33" idx="1"/>
            <a:endCxn id="135" idx="3"/>
          </p:cNvCxnSpPr>
          <p:nvPr/>
        </p:nvCxnSpPr>
        <p:spPr>
          <a:xfrm flipH="1">
            <a:off x="8475099" y="1471615"/>
            <a:ext cx="440282" cy="193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134" idx="1"/>
            <a:endCxn id="135" idx="3"/>
          </p:cNvCxnSpPr>
          <p:nvPr/>
        </p:nvCxnSpPr>
        <p:spPr>
          <a:xfrm flipH="1">
            <a:off x="8475099" y="831124"/>
            <a:ext cx="440282" cy="257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35" idx="1"/>
            <a:endCxn id="139" idx="3"/>
          </p:cNvCxnSpPr>
          <p:nvPr/>
        </p:nvCxnSpPr>
        <p:spPr>
          <a:xfrm flipH="1" flipV="1">
            <a:off x="7669965" y="850967"/>
            <a:ext cx="220248" cy="255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8915381" y="500087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4</a:t>
            </a:r>
            <a:endParaRPr lang="ko-KR" altLang="en-US" dirty="0"/>
          </a:p>
        </p:txBody>
      </p:sp>
      <p:sp>
        <p:nvSpPr>
          <p:cNvPr id="150" name="직사각형 149"/>
          <p:cNvSpPr/>
          <p:nvPr/>
        </p:nvSpPr>
        <p:spPr>
          <a:xfrm>
            <a:off x="8915381" y="436244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3</a:t>
            </a:r>
            <a:endParaRPr lang="ko-KR" altLang="en-US" dirty="0"/>
          </a:p>
        </p:txBody>
      </p:sp>
      <p:sp>
        <p:nvSpPr>
          <p:cNvPr id="151" name="직사각형 150"/>
          <p:cNvSpPr/>
          <p:nvPr/>
        </p:nvSpPr>
        <p:spPr>
          <a:xfrm>
            <a:off x="8915381" y="3726076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2</a:t>
            </a:r>
            <a:endParaRPr lang="ko-KR" altLang="en-US" dirty="0"/>
          </a:p>
        </p:txBody>
      </p:sp>
      <p:sp>
        <p:nvSpPr>
          <p:cNvPr id="152" name="직사각형 151"/>
          <p:cNvSpPr/>
          <p:nvPr/>
        </p:nvSpPr>
        <p:spPr>
          <a:xfrm>
            <a:off x="8915381" y="308558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1</a:t>
            </a:r>
            <a:endParaRPr lang="ko-KR" altLang="en-US" dirty="0"/>
          </a:p>
        </p:txBody>
      </p:sp>
      <p:cxnSp>
        <p:nvCxnSpPr>
          <p:cNvPr id="153" name="직선 화살표 연결선 152"/>
          <p:cNvCxnSpPr>
            <a:stCxn id="136" idx="3"/>
            <a:endCxn id="152" idx="1"/>
          </p:cNvCxnSpPr>
          <p:nvPr/>
        </p:nvCxnSpPr>
        <p:spPr>
          <a:xfrm>
            <a:off x="8477275" y="673855"/>
            <a:ext cx="438106" cy="268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36" idx="3"/>
            <a:endCxn id="151" idx="1"/>
          </p:cNvCxnSpPr>
          <p:nvPr/>
        </p:nvCxnSpPr>
        <p:spPr>
          <a:xfrm>
            <a:off x="8477275" y="673855"/>
            <a:ext cx="438106" cy="33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endCxn id="150" idx="1"/>
          </p:cNvCxnSpPr>
          <p:nvPr/>
        </p:nvCxnSpPr>
        <p:spPr>
          <a:xfrm>
            <a:off x="8643029" y="751419"/>
            <a:ext cx="272352" cy="388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36" idx="3"/>
            <a:endCxn id="149" idx="1"/>
          </p:cNvCxnSpPr>
          <p:nvPr/>
        </p:nvCxnSpPr>
        <p:spPr>
          <a:xfrm>
            <a:off x="8477275" y="673855"/>
            <a:ext cx="438106" cy="460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52" idx="1"/>
            <a:endCxn id="135" idx="3"/>
          </p:cNvCxnSpPr>
          <p:nvPr/>
        </p:nvCxnSpPr>
        <p:spPr>
          <a:xfrm flipH="1">
            <a:off x="8475099" y="3361553"/>
            <a:ext cx="440282" cy="4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51" idx="1"/>
            <a:endCxn id="135" idx="3"/>
          </p:cNvCxnSpPr>
          <p:nvPr/>
        </p:nvCxnSpPr>
        <p:spPr>
          <a:xfrm flipH="1" flipV="1">
            <a:off x="8475099" y="3404917"/>
            <a:ext cx="440282" cy="5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150" idx="1"/>
            <a:endCxn id="135" idx="3"/>
          </p:cNvCxnSpPr>
          <p:nvPr/>
        </p:nvCxnSpPr>
        <p:spPr>
          <a:xfrm flipH="1" flipV="1">
            <a:off x="8475099" y="3404917"/>
            <a:ext cx="440282" cy="123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49" idx="1"/>
            <a:endCxn id="135" idx="3"/>
          </p:cNvCxnSpPr>
          <p:nvPr/>
        </p:nvCxnSpPr>
        <p:spPr>
          <a:xfrm flipH="1" flipV="1">
            <a:off x="8475099" y="3404917"/>
            <a:ext cx="440282" cy="18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6517938" y="632085"/>
            <a:ext cx="4060494" cy="5283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9148724" y="2679938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4</a:t>
            </a:r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9148724" y="2041508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3</a:t>
            </a:r>
            <a:endParaRPr lang="ko-KR" altLang="en-US" dirty="0"/>
          </a:p>
        </p:txBody>
      </p:sp>
      <p:sp>
        <p:nvSpPr>
          <p:cNvPr id="164" name="직사각형 163"/>
          <p:cNvSpPr/>
          <p:nvPr/>
        </p:nvSpPr>
        <p:spPr>
          <a:xfrm>
            <a:off x="9148724" y="140513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2</a:t>
            </a:r>
            <a:endParaRPr lang="ko-KR" altLang="en-US" dirty="0"/>
          </a:p>
        </p:txBody>
      </p:sp>
      <p:sp>
        <p:nvSpPr>
          <p:cNvPr id="165" name="직사각형 164"/>
          <p:cNvSpPr/>
          <p:nvPr/>
        </p:nvSpPr>
        <p:spPr>
          <a:xfrm>
            <a:off x="9148724" y="764646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1</a:t>
            </a:r>
            <a:endParaRPr lang="ko-KR" altLang="en-US" dirty="0"/>
          </a:p>
        </p:txBody>
      </p:sp>
      <p:sp>
        <p:nvSpPr>
          <p:cNvPr id="166" name="직사각형 165"/>
          <p:cNvSpPr/>
          <p:nvPr/>
        </p:nvSpPr>
        <p:spPr>
          <a:xfrm>
            <a:off x="8123556" y="3515552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8125732" y="784490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/>
          <p:cNvSpPr txBox="1"/>
          <p:nvPr/>
        </p:nvSpPr>
        <p:spPr>
          <a:xfrm>
            <a:off x="6708945" y="1437388"/>
            <a:ext cx="11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PC 2</a:t>
            </a:r>
            <a:endParaRPr lang="ko-KR" altLang="en-US" dirty="0"/>
          </a:p>
        </p:txBody>
      </p:sp>
      <p:cxnSp>
        <p:nvCxnSpPr>
          <p:cNvPr id="169" name="직선 화살표 연결선 168"/>
          <p:cNvCxnSpPr>
            <a:stCxn id="167" idx="3"/>
            <a:endCxn id="165" idx="1"/>
          </p:cNvCxnSpPr>
          <p:nvPr/>
        </p:nvCxnSpPr>
        <p:spPr>
          <a:xfrm>
            <a:off x="8710618" y="883345"/>
            <a:ext cx="438106" cy="15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6675870" y="784489"/>
            <a:ext cx="1227438" cy="551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zmq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cxnSp>
        <p:nvCxnSpPr>
          <p:cNvPr id="171" name="직선 화살표 연결선 170"/>
          <p:cNvCxnSpPr>
            <a:stCxn id="170" idx="3"/>
            <a:endCxn id="167" idx="1"/>
          </p:cNvCxnSpPr>
          <p:nvPr/>
        </p:nvCxnSpPr>
        <p:spPr>
          <a:xfrm flipV="1">
            <a:off x="7903308" y="883345"/>
            <a:ext cx="222424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67" idx="3"/>
            <a:endCxn id="164" idx="1"/>
          </p:cNvCxnSpPr>
          <p:nvPr/>
        </p:nvCxnSpPr>
        <p:spPr>
          <a:xfrm>
            <a:off x="8710618" y="883345"/>
            <a:ext cx="438106" cy="79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167" idx="3"/>
            <a:endCxn id="163" idx="1"/>
          </p:cNvCxnSpPr>
          <p:nvPr/>
        </p:nvCxnSpPr>
        <p:spPr>
          <a:xfrm>
            <a:off x="8710618" y="883345"/>
            <a:ext cx="438106" cy="143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167" idx="3"/>
            <a:endCxn id="162" idx="1"/>
          </p:cNvCxnSpPr>
          <p:nvPr/>
        </p:nvCxnSpPr>
        <p:spPr>
          <a:xfrm>
            <a:off x="8710618" y="883345"/>
            <a:ext cx="438106" cy="207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162" idx="1"/>
            <a:endCxn id="166" idx="3"/>
          </p:cNvCxnSpPr>
          <p:nvPr/>
        </p:nvCxnSpPr>
        <p:spPr>
          <a:xfrm flipH="1">
            <a:off x="8708442" y="2955906"/>
            <a:ext cx="440282" cy="65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163" idx="1"/>
            <a:endCxn id="166" idx="3"/>
          </p:cNvCxnSpPr>
          <p:nvPr/>
        </p:nvCxnSpPr>
        <p:spPr>
          <a:xfrm flipH="1">
            <a:off x="8708442" y="2317476"/>
            <a:ext cx="440282" cy="12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64" idx="1"/>
            <a:endCxn id="166" idx="3"/>
          </p:cNvCxnSpPr>
          <p:nvPr/>
        </p:nvCxnSpPr>
        <p:spPr>
          <a:xfrm flipH="1">
            <a:off x="8708442" y="1681105"/>
            <a:ext cx="440282" cy="193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65" idx="1"/>
            <a:endCxn id="166" idx="3"/>
          </p:cNvCxnSpPr>
          <p:nvPr/>
        </p:nvCxnSpPr>
        <p:spPr>
          <a:xfrm flipH="1">
            <a:off x="8708442" y="1040614"/>
            <a:ext cx="440282" cy="257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166" idx="1"/>
            <a:endCxn id="170" idx="3"/>
          </p:cNvCxnSpPr>
          <p:nvPr/>
        </p:nvCxnSpPr>
        <p:spPr>
          <a:xfrm flipH="1" flipV="1">
            <a:off x="7903308" y="1060457"/>
            <a:ext cx="220248" cy="255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9148724" y="521036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4</a:t>
            </a:r>
            <a:endParaRPr lang="ko-KR" altLang="en-US" dirty="0"/>
          </a:p>
        </p:txBody>
      </p:sp>
      <p:sp>
        <p:nvSpPr>
          <p:cNvPr id="181" name="직사각형 180"/>
          <p:cNvSpPr/>
          <p:nvPr/>
        </p:nvSpPr>
        <p:spPr>
          <a:xfrm>
            <a:off x="9148724" y="457193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3</a:t>
            </a:r>
            <a:endParaRPr lang="ko-KR" altLang="en-US" dirty="0"/>
          </a:p>
        </p:txBody>
      </p:sp>
      <p:sp>
        <p:nvSpPr>
          <p:cNvPr id="182" name="직사각형 181"/>
          <p:cNvSpPr/>
          <p:nvPr/>
        </p:nvSpPr>
        <p:spPr>
          <a:xfrm>
            <a:off x="9148724" y="3935566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2</a:t>
            </a:r>
            <a:endParaRPr lang="ko-KR" altLang="en-US" dirty="0"/>
          </a:p>
        </p:txBody>
      </p:sp>
      <p:sp>
        <p:nvSpPr>
          <p:cNvPr id="183" name="직사각형 182"/>
          <p:cNvSpPr/>
          <p:nvPr/>
        </p:nvSpPr>
        <p:spPr>
          <a:xfrm>
            <a:off x="9148724" y="329507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1</a:t>
            </a:r>
            <a:endParaRPr lang="ko-KR" altLang="en-US" dirty="0"/>
          </a:p>
        </p:txBody>
      </p:sp>
      <p:cxnSp>
        <p:nvCxnSpPr>
          <p:cNvPr id="184" name="직선 화살표 연결선 183"/>
          <p:cNvCxnSpPr>
            <a:stCxn id="167" idx="3"/>
            <a:endCxn id="183" idx="1"/>
          </p:cNvCxnSpPr>
          <p:nvPr/>
        </p:nvCxnSpPr>
        <p:spPr>
          <a:xfrm>
            <a:off x="8710618" y="883345"/>
            <a:ext cx="438106" cy="268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167" idx="3"/>
            <a:endCxn id="182" idx="1"/>
          </p:cNvCxnSpPr>
          <p:nvPr/>
        </p:nvCxnSpPr>
        <p:spPr>
          <a:xfrm>
            <a:off x="8710618" y="883345"/>
            <a:ext cx="438106" cy="33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endCxn id="181" idx="1"/>
          </p:cNvCxnSpPr>
          <p:nvPr/>
        </p:nvCxnSpPr>
        <p:spPr>
          <a:xfrm>
            <a:off x="8876372" y="960909"/>
            <a:ext cx="272352" cy="388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67" idx="3"/>
            <a:endCxn id="180" idx="1"/>
          </p:cNvCxnSpPr>
          <p:nvPr/>
        </p:nvCxnSpPr>
        <p:spPr>
          <a:xfrm>
            <a:off x="8710618" y="883345"/>
            <a:ext cx="438106" cy="460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>
            <a:stCxn id="183" idx="1"/>
            <a:endCxn id="166" idx="3"/>
          </p:cNvCxnSpPr>
          <p:nvPr/>
        </p:nvCxnSpPr>
        <p:spPr>
          <a:xfrm flipH="1">
            <a:off x="8708442" y="3571043"/>
            <a:ext cx="440282" cy="4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stCxn id="182" idx="1"/>
            <a:endCxn id="166" idx="3"/>
          </p:cNvCxnSpPr>
          <p:nvPr/>
        </p:nvCxnSpPr>
        <p:spPr>
          <a:xfrm flipH="1" flipV="1">
            <a:off x="8708442" y="3614407"/>
            <a:ext cx="440282" cy="5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>
            <a:stCxn id="181" idx="1"/>
            <a:endCxn id="166" idx="3"/>
          </p:cNvCxnSpPr>
          <p:nvPr/>
        </p:nvCxnSpPr>
        <p:spPr>
          <a:xfrm flipH="1" flipV="1">
            <a:off x="8708442" y="3614407"/>
            <a:ext cx="440282" cy="123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>
            <a:stCxn id="180" idx="1"/>
            <a:endCxn id="166" idx="3"/>
          </p:cNvCxnSpPr>
          <p:nvPr/>
        </p:nvCxnSpPr>
        <p:spPr>
          <a:xfrm flipH="1" flipV="1">
            <a:off x="8708442" y="3614407"/>
            <a:ext cx="440282" cy="18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2" name="직사각형 191"/>
          <p:cNvSpPr/>
          <p:nvPr/>
        </p:nvSpPr>
        <p:spPr>
          <a:xfrm>
            <a:off x="6752549" y="861182"/>
            <a:ext cx="4060494" cy="5283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9383335" y="290903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4</a:t>
            </a:r>
            <a:endParaRPr lang="ko-KR" altLang="en-US" dirty="0"/>
          </a:p>
        </p:txBody>
      </p:sp>
      <p:sp>
        <p:nvSpPr>
          <p:cNvPr id="194" name="직사각형 193"/>
          <p:cNvSpPr/>
          <p:nvPr/>
        </p:nvSpPr>
        <p:spPr>
          <a:xfrm>
            <a:off x="9383335" y="227060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3</a:t>
            </a:r>
            <a:endParaRPr lang="ko-KR" altLang="en-US" dirty="0"/>
          </a:p>
        </p:txBody>
      </p:sp>
      <p:sp>
        <p:nvSpPr>
          <p:cNvPr id="195" name="직사각형 194"/>
          <p:cNvSpPr/>
          <p:nvPr/>
        </p:nvSpPr>
        <p:spPr>
          <a:xfrm>
            <a:off x="9383335" y="1634234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2</a:t>
            </a:r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9383335" y="993743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1</a:t>
            </a:r>
            <a:endParaRPr lang="ko-KR" altLang="en-US" dirty="0"/>
          </a:p>
        </p:txBody>
      </p:sp>
      <p:sp>
        <p:nvSpPr>
          <p:cNvPr id="197" name="직사각형 196"/>
          <p:cNvSpPr/>
          <p:nvPr/>
        </p:nvSpPr>
        <p:spPr>
          <a:xfrm>
            <a:off x="8358167" y="3744649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8360343" y="1013587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/>
          <p:cNvSpPr txBox="1"/>
          <p:nvPr/>
        </p:nvSpPr>
        <p:spPr>
          <a:xfrm>
            <a:off x="6943556" y="1666485"/>
            <a:ext cx="11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PC 2</a:t>
            </a:r>
            <a:endParaRPr lang="ko-KR" altLang="en-US" dirty="0"/>
          </a:p>
        </p:txBody>
      </p:sp>
      <p:cxnSp>
        <p:nvCxnSpPr>
          <p:cNvPr id="200" name="직선 화살표 연결선 199"/>
          <p:cNvCxnSpPr>
            <a:stCxn id="198" idx="3"/>
            <a:endCxn id="196" idx="1"/>
          </p:cNvCxnSpPr>
          <p:nvPr/>
        </p:nvCxnSpPr>
        <p:spPr>
          <a:xfrm>
            <a:off x="8945229" y="1112442"/>
            <a:ext cx="438106" cy="15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/>
          <p:cNvSpPr/>
          <p:nvPr/>
        </p:nvSpPr>
        <p:spPr>
          <a:xfrm>
            <a:off x="6910481" y="1013586"/>
            <a:ext cx="1227438" cy="551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zmq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cxnSp>
        <p:nvCxnSpPr>
          <p:cNvPr id="202" name="직선 화살표 연결선 201"/>
          <p:cNvCxnSpPr>
            <a:stCxn id="201" idx="3"/>
            <a:endCxn id="198" idx="1"/>
          </p:cNvCxnSpPr>
          <p:nvPr/>
        </p:nvCxnSpPr>
        <p:spPr>
          <a:xfrm flipV="1">
            <a:off x="8137919" y="1112442"/>
            <a:ext cx="222424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198" idx="3"/>
            <a:endCxn id="195" idx="1"/>
          </p:cNvCxnSpPr>
          <p:nvPr/>
        </p:nvCxnSpPr>
        <p:spPr>
          <a:xfrm>
            <a:off x="8945229" y="1112442"/>
            <a:ext cx="438106" cy="79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98" idx="3"/>
            <a:endCxn id="194" idx="1"/>
          </p:cNvCxnSpPr>
          <p:nvPr/>
        </p:nvCxnSpPr>
        <p:spPr>
          <a:xfrm>
            <a:off x="8945229" y="1112442"/>
            <a:ext cx="438106" cy="143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stCxn id="198" idx="3"/>
            <a:endCxn id="193" idx="1"/>
          </p:cNvCxnSpPr>
          <p:nvPr/>
        </p:nvCxnSpPr>
        <p:spPr>
          <a:xfrm>
            <a:off x="8945229" y="1112442"/>
            <a:ext cx="438106" cy="207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>
            <a:stCxn id="193" idx="1"/>
            <a:endCxn id="197" idx="3"/>
          </p:cNvCxnSpPr>
          <p:nvPr/>
        </p:nvCxnSpPr>
        <p:spPr>
          <a:xfrm flipH="1">
            <a:off x="8943053" y="3185003"/>
            <a:ext cx="440282" cy="65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>
            <a:stCxn id="194" idx="1"/>
            <a:endCxn id="197" idx="3"/>
          </p:cNvCxnSpPr>
          <p:nvPr/>
        </p:nvCxnSpPr>
        <p:spPr>
          <a:xfrm flipH="1">
            <a:off x="8943053" y="2546573"/>
            <a:ext cx="440282" cy="12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stCxn id="195" idx="1"/>
            <a:endCxn id="197" idx="3"/>
          </p:cNvCxnSpPr>
          <p:nvPr/>
        </p:nvCxnSpPr>
        <p:spPr>
          <a:xfrm flipH="1">
            <a:off x="8943053" y="1910202"/>
            <a:ext cx="440282" cy="193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9" name="직선 화살표 연결선 208"/>
          <p:cNvCxnSpPr>
            <a:stCxn id="196" idx="1"/>
            <a:endCxn id="197" idx="3"/>
          </p:cNvCxnSpPr>
          <p:nvPr/>
        </p:nvCxnSpPr>
        <p:spPr>
          <a:xfrm flipH="1">
            <a:off x="8943053" y="1269711"/>
            <a:ext cx="440282" cy="257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>
            <a:stCxn id="197" idx="1"/>
            <a:endCxn id="201" idx="3"/>
          </p:cNvCxnSpPr>
          <p:nvPr/>
        </p:nvCxnSpPr>
        <p:spPr>
          <a:xfrm flipH="1" flipV="1">
            <a:off x="8137919" y="1289554"/>
            <a:ext cx="220248" cy="255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1" name="직사각형 210"/>
          <p:cNvSpPr/>
          <p:nvPr/>
        </p:nvSpPr>
        <p:spPr>
          <a:xfrm>
            <a:off x="9383335" y="5439464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4</a:t>
            </a:r>
            <a:endParaRPr lang="ko-KR" altLang="en-US" dirty="0"/>
          </a:p>
        </p:txBody>
      </p:sp>
      <p:sp>
        <p:nvSpPr>
          <p:cNvPr id="212" name="직사각형 211"/>
          <p:cNvSpPr/>
          <p:nvPr/>
        </p:nvSpPr>
        <p:spPr>
          <a:xfrm>
            <a:off x="9383335" y="4801034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3</a:t>
            </a:r>
            <a:endParaRPr lang="ko-KR" altLang="en-US" dirty="0"/>
          </a:p>
        </p:txBody>
      </p:sp>
      <p:sp>
        <p:nvSpPr>
          <p:cNvPr id="213" name="직사각형 212"/>
          <p:cNvSpPr/>
          <p:nvPr/>
        </p:nvSpPr>
        <p:spPr>
          <a:xfrm>
            <a:off x="9383335" y="4164663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2</a:t>
            </a:r>
            <a:endParaRPr lang="ko-KR" altLang="en-US" dirty="0"/>
          </a:p>
        </p:txBody>
      </p:sp>
      <p:sp>
        <p:nvSpPr>
          <p:cNvPr id="214" name="직사각형 213"/>
          <p:cNvSpPr/>
          <p:nvPr/>
        </p:nvSpPr>
        <p:spPr>
          <a:xfrm>
            <a:off x="9383335" y="3524172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1</a:t>
            </a:r>
            <a:endParaRPr lang="ko-KR" altLang="en-US" dirty="0"/>
          </a:p>
        </p:txBody>
      </p:sp>
      <p:cxnSp>
        <p:nvCxnSpPr>
          <p:cNvPr id="215" name="직선 화살표 연결선 214"/>
          <p:cNvCxnSpPr>
            <a:stCxn id="198" idx="3"/>
            <a:endCxn id="214" idx="1"/>
          </p:cNvCxnSpPr>
          <p:nvPr/>
        </p:nvCxnSpPr>
        <p:spPr>
          <a:xfrm>
            <a:off x="8945229" y="1112442"/>
            <a:ext cx="438106" cy="268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/>
          <p:cNvCxnSpPr>
            <a:stCxn id="198" idx="3"/>
            <a:endCxn id="213" idx="1"/>
          </p:cNvCxnSpPr>
          <p:nvPr/>
        </p:nvCxnSpPr>
        <p:spPr>
          <a:xfrm>
            <a:off x="8945229" y="1112442"/>
            <a:ext cx="438106" cy="33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/>
          <p:cNvCxnSpPr>
            <a:endCxn id="212" idx="1"/>
          </p:cNvCxnSpPr>
          <p:nvPr/>
        </p:nvCxnSpPr>
        <p:spPr>
          <a:xfrm>
            <a:off x="9110983" y="1190006"/>
            <a:ext cx="272352" cy="388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/>
          <p:cNvCxnSpPr>
            <a:stCxn id="198" idx="3"/>
            <a:endCxn id="211" idx="1"/>
          </p:cNvCxnSpPr>
          <p:nvPr/>
        </p:nvCxnSpPr>
        <p:spPr>
          <a:xfrm>
            <a:off x="8945229" y="1112442"/>
            <a:ext cx="438106" cy="460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>
            <a:stCxn id="214" idx="1"/>
            <a:endCxn id="197" idx="3"/>
          </p:cNvCxnSpPr>
          <p:nvPr/>
        </p:nvCxnSpPr>
        <p:spPr>
          <a:xfrm flipH="1">
            <a:off x="8943053" y="3800140"/>
            <a:ext cx="440282" cy="4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0" name="직선 화살표 연결선 219"/>
          <p:cNvCxnSpPr>
            <a:stCxn id="213" idx="1"/>
            <a:endCxn id="197" idx="3"/>
          </p:cNvCxnSpPr>
          <p:nvPr/>
        </p:nvCxnSpPr>
        <p:spPr>
          <a:xfrm flipH="1" flipV="1">
            <a:off x="8943053" y="3843504"/>
            <a:ext cx="440282" cy="5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>
            <a:stCxn id="212" idx="1"/>
            <a:endCxn id="197" idx="3"/>
          </p:cNvCxnSpPr>
          <p:nvPr/>
        </p:nvCxnSpPr>
        <p:spPr>
          <a:xfrm flipH="1" flipV="1">
            <a:off x="8943053" y="3843504"/>
            <a:ext cx="440282" cy="123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2" name="직선 화살표 연결선 221"/>
          <p:cNvCxnSpPr>
            <a:stCxn id="211" idx="1"/>
            <a:endCxn id="197" idx="3"/>
          </p:cNvCxnSpPr>
          <p:nvPr/>
        </p:nvCxnSpPr>
        <p:spPr>
          <a:xfrm flipH="1" flipV="1">
            <a:off x="8943053" y="3843504"/>
            <a:ext cx="440282" cy="18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3" name="직사각형 222"/>
          <p:cNvSpPr/>
          <p:nvPr/>
        </p:nvSpPr>
        <p:spPr>
          <a:xfrm>
            <a:off x="6954582" y="1129573"/>
            <a:ext cx="4060494" cy="5283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9585368" y="3177426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4</a:t>
            </a:r>
            <a:endParaRPr lang="ko-KR" altLang="en-US" dirty="0"/>
          </a:p>
        </p:txBody>
      </p:sp>
      <p:sp>
        <p:nvSpPr>
          <p:cNvPr id="225" name="직사각형 224"/>
          <p:cNvSpPr/>
          <p:nvPr/>
        </p:nvSpPr>
        <p:spPr>
          <a:xfrm>
            <a:off x="9585368" y="2538996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3</a:t>
            </a:r>
            <a:endParaRPr lang="ko-KR" altLang="en-US" dirty="0"/>
          </a:p>
        </p:txBody>
      </p:sp>
      <p:sp>
        <p:nvSpPr>
          <p:cNvPr id="226" name="직사각형 225"/>
          <p:cNvSpPr/>
          <p:nvPr/>
        </p:nvSpPr>
        <p:spPr>
          <a:xfrm>
            <a:off x="9585368" y="190262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2</a:t>
            </a:r>
            <a:endParaRPr lang="ko-KR" altLang="en-US" dirty="0"/>
          </a:p>
        </p:txBody>
      </p:sp>
      <p:sp>
        <p:nvSpPr>
          <p:cNvPr id="227" name="직사각형 226"/>
          <p:cNvSpPr/>
          <p:nvPr/>
        </p:nvSpPr>
        <p:spPr>
          <a:xfrm>
            <a:off x="9585368" y="1262134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1</a:t>
            </a:r>
            <a:endParaRPr lang="ko-KR" altLang="en-US" dirty="0"/>
          </a:p>
        </p:txBody>
      </p:sp>
      <p:sp>
        <p:nvSpPr>
          <p:cNvPr id="228" name="직사각형 227"/>
          <p:cNvSpPr/>
          <p:nvPr/>
        </p:nvSpPr>
        <p:spPr>
          <a:xfrm>
            <a:off x="8560200" y="4013040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8562376" y="1281978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/>
          <p:cNvSpPr txBox="1"/>
          <p:nvPr/>
        </p:nvSpPr>
        <p:spPr>
          <a:xfrm>
            <a:off x="7145589" y="1934876"/>
            <a:ext cx="11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PC 2</a:t>
            </a:r>
            <a:endParaRPr lang="ko-KR" altLang="en-US" dirty="0"/>
          </a:p>
        </p:txBody>
      </p:sp>
      <p:cxnSp>
        <p:nvCxnSpPr>
          <p:cNvPr id="231" name="직선 화살표 연결선 230"/>
          <p:cNvCxnSpPr>
            <a:stCxn id="229" idx="3"/>
            <a:endCxn id="227" idx="1"/>
          </p:cNvCxnSpPr>
          <p:nvPr/>
        </p:nvCxnSpPr>
        <p:spPr>
          <a:xfrm>
            <a:off x="9147262" y="1380833"/>
            <a:ext cx="438106" cy="15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직사각형 231"/>
          <p:cNvSpPr/>
          <p:nvPr/>
        </p:nvSpPr>
        <p:spPr>
          <a:xfrm>
            <a:off x="7112514" y="1281977"/>
            <a:ext cx="1227438" cy="551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zmq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cxnSp>
        <p:nvCxnSpPr>
          <p:cNvPr id="233" name="직선 화살표 연결선 232"/>
          <p:cNvCxnSpPr>
            <a:stCxn id="232" idx="3"/>
            <a:endCxn id="229" idx="1"/>
          </p:cNvCxnSpPr>
          <p:nvPr/>
        </p:nvCxnSpPr>
        <p:spPr>
          <a:xfrm flipV="1">
            <a:off x="8339952" y="1380833"/>
            <a:ext cx="222424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229" idx="3"/>
            <a:endCxn id="226" idx="1"/>
          </p:cNvCxnSpPr>
          <p:nvPr/>
        </p:nvCxnSpPr>
        <p:spPr>
          <a:xfrm>
            <a:off x="9147262" y="1380833"/>
            <a:ext cx="438106" cy="79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/>
          <p:cNvCxnSpPr>
            <a:stCxn id="229" idx="3"/>
            <a:endCxn id="225" idx="1"/>
          </p:cNvCxnSpPr>
          <p:nvPr/>
        </p:nvCxnSpPr>
        <p:spPr>
          <a:xfrm>
            <a:off x="9147262" y="1380833"/>
            <a:ext cx="438106" cy="143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stCxn id="229" idx="3"/>
            <a:endCxn id="224" idx="1"/>
          </p:cNvCxnSpPr>
          <p:nvPr/>
        </p:nvCxnSpPr>
        <p:spPr>
          <a:xfrm>
            <a:off x="9147262" y="1380833"/>
            <a:ext cx="438106" cy="207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/>
          <p:cNvCxnSpPr>
            <a:stCxn id="224" idx="1"/>
            <a:endCxn id="228" idx="3"/>
          </p:cNvCxnSpPr>
          <p:nvPr/>
        </p:nvCxnSpPr>
        <p:spPr>
          <a:xfrm flipH="1">
            <a:off x="9145086" y="3453394"/>
            <a:ext cx="440282" cy="65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>
            <a:stCxn id="225" idx="1"/>
            <a:endCxn id="228" idx="3"/>
          </p:cNvCxnSpPr>
          <p:nvPr/>
        </p:nvCxnSpPr>
        <p:spPr>
          <a:xfrm flipH="1">
            <a:off x="9145086" y="2814964"/>
            <a:ext cx="440282" cy="12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9" name="직선 화살표 연결선 238"/>
          <p:cNvCxnSpPr>
            <a:stCxn id="226" idx="1"/>
            <a:endCxn id="228" idx="3"/>
          </p:cNvCxnSpPr>
          <p:nvPr/>
        </p:nvCxnSpPr>
        <p:spPr>
          <a:xfrm flipH="1">
            <a:off x="9145086" y="2178593"/>
            <a:ext cx="440282" cy="193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227" idx="1"/>
            <a:endCxn id="228" idx="3"/>
          </p:cNvCxnSpPr>
          <p:nvPr/>
        </p:nvCxnSpPr>
        <p:spPr>
          <a:xfrm flipH="1">
            <a:off x="9145086" y="1538102"/>
            <a:ext cx="440282" cy="257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>
            <a:stCxn id="228" idx="1"/>
            <a:endCxn id="232" idx="3"/>
          </p:cNvCxnSpPr>
          <p:nvPr/>
        </p:nvCxnSpPr>
        <p:spPr>
          <a:xfrm flipH="1" flipV="1">
            <a:off x="8339952" y="1557945"/>
            <a:ext cx="220248" cy="255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2" name="직사각형 241"/>
          <p:cNvSpPr/>
          <p:nvPr/>
        </p:nvSpPr>
        <p:spPr>
          <a:xfrm>
            <a:off x="9585368" y="570785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4</a:t>
            </a:r>
            <a:endParaRPr lang="ko-KR" altLang="en-US" dirty="0"/>
          </a:p>
        </p:txBody>
      </p:sp>
      <p:sp>
        <p:nvSpPr>
          <p:cNvPr id="243" name="직사각형 242"/>
          <p:cNvSpPr/>
          <p:nvPr/>
        </p:nvSpPr>
        <p:spPr>
          <a:xfrm>
            <a:off x="9585368" y="506942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3</a:t>
            </a:r>
            <a:endParaRPr lang="ko-KR" altLang="en-US" dirty="0"/>
          </a:p>
        </p:txBody>
      </p:sp>
      <p:sp>
        <p:nvSpPr>
          <p:cNvPr id="244" name="직사각형 243"/>
          <p:cNvSpPr/>
          <p:nvPr/>
        </p:nvSpPr>
        <p:spPr>
          <a:xfrm>
            <a:off x="9585368" y="4433054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2</a:t>
            </a:r>
            <a:endParaRPr lang="ko-KR" altLang="en-US" dirty="0"/>
          </a:p>
        </p:txBody>
      </p:sp>
      <p:sp>
        <p:nvSpPr>
          <p:cNvPr id="245" name="직사각형 244"/>
          <p:cNvSpPr/>
          <p:nvPr/>
        </p:nvSpPr>
        <p:spPr>
          <a:xfrm>
            <a:off x="9585368" y="3792563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1</a:t>
            </a:r>
            <a:endParaRPr lang="ko-KR" altLang="en-US" dirty="0"/>
          </a:p>
        </p:txBody>
      </p:sp>
      <p:cxnSp>
        <p:nvCxnSpPr>
          <p:cNvPr id="246" name="직선 화살표 연결선 245"/>
          <p:cNvCxnSpPr>
            <a:stCxn id="229" idx="3"/>
            <a:endCxn id="245" idx="1"/>
          </p:cNvCxnSpPr>
          <p:nvPr/>
        </p:nvCxnSpPr>
        <p:spPr>
          <a:xfrm>
            <a:off x="9147262" y="1380833"/>
            <a:ext cx="438106" cy="268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>
            <a:stCxn id="229" idx="3"/>
            <a:endCxn id="244" idx="1"/>
          </p:cNvCxnSpPr>
          <p:nvPr/>
        </p:nvCxnSpPr>
        <p:spPr>
          <a:xfrm>
            <a:off x="9147262" y="1380833"/>
            <a:ext cx="438106" cy="33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/>
          <p:cNvCxnSpPr>
            <a:endCxn id="243" idx="1"/>
          </p:cNvCxnSpPr>
          <p:nvPr/>
        </p:nvCxnSpPr>
        <p:spPr>
          <a:xfrm>
            <a:off x="9313016" y="1458397"/>
            <a:ext cx="272352" cy="388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/>
          <p:cNvCxnSpPr>
            <a:stCxn id="229" idx="3"/>
            <a:endCxn id="242" idx="1"/>
          </p:cNvCxnSpPr>
          <p:nvPr/>
        </p:nvCxnSpPr>
        <p:spPr>
          <a:xfrm>
            <a:off x="9147262" y="1380833"/>
            <a:ext cx="438106" cy="460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>
            <a:stCxn id="245" idx="1"/>
            <a:endCxn id="228" idx="3"/>
          </p:cNvCxnSpPr>
          <p:nvPr/>
        </p:nvCxnSpPr>
        <p:spPr>
          <a:xfrm flipH="1">
            <a:off x="9145086" y="4068531"/>
            <a:ext cx="440282" cy="4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1" name="직선 화살표 연결선 250"/>
          <p:cNvCxnSpPr>
            <a:stCxn id="244" idx="1"/>
            <a:endCxn id="228" idx="3"/>
          </p:cNvCxnSpPr>
          <p:nvPr/>
        </p:nvCxnSpPr>
        <p:spPr>
          <a:xfrm flipH="1" flipV="1">
            <a:off x="9145086" y="4111895"/>
            <a:ext cx="440282" cy="5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2" name="직선 화살표 연결선 251"/>
          <p:cNvCxnSpPr>
            <a:stCxn id="243" idx="1"/>
            <a:endCxn id="228" idx="3"/>
          </p:cNvCxnSpPr>
          <p:nvPr/>
        </p:nvCxnSpPr>
        <p:spPr>
          <a:xfrm flipH="1" flipV="1">
            <a:off x="9145086" y="4111895"/>
            <a:ext cx="440282" cy="123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3" name="직선 화살표 연결선 252"/>
          <p:cNvCxnSpPr>
            <a:stCxn id="242" idx="1"/>
            <a:endCxn id="228" idx="3"/>
          </p:cNvCxnSpPr>
          <p:nvPr/>
        </p:nvCxnSpPr>
        <p:spPr>
          <a:xfrm flipH="1" flipV="1">
            <a:off x="9145086" y="4111895"/>
            <a:ext cx="440282" cy="18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4" name="직사각형 253"/>
          <p:cNvSpPr/>
          <p:nvPr/>
        </p:nvSpPr>
        <p:spPr>
          <a:xfrm>
            <a:off x="7183346" y="1387185"/>
            <a:ext cx="4060494" cy="5283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9814132" y="3435038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4</a:t>
            </a:r>
            <a:endParaRPr lang="ko-KR" altLang="en-US" dirty="0"/>
          </a:p>
        </p:txBody>
      </p:sp>
      <p:sp>
        <p:nvSpPr>
          <p:cNvPr id="256" name="직사각형 255"/>
          <p:cNvSpPr/>
          <p:nvPr/>
        </p:nvSpPr>
        <p:spPr>
          <a:xfrm>
            <a:off x="9814132" y="2796608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3</a:t>
            </a:r>
            <a:endParaRPr lang="ko-KR" altLang="en-US" dirty="0"/>
          </a:p>
        </p:txBody>
      </p:sp>
      <p:sp>
        <p:nvSpPr>
          <p:cNvPr id="257" name="직사각형 256"/>
          <p:cNvSpPr/>
          <p:nvPr/>
        </p:nvSpPr>
        <p:spPr>
          <a:xfrm>
            <a:off x="9814132" y="216023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2</a:t>
            </a:r>
            <a:endParaRPr lang="ko-KR" altLang="en-US" dirty="0"/>
          </a:p>
        </p:txBody>
      </p:sp>
      <p:sp>
        <p:nvSpPr>
          <p:cNvPr id="258" name="직사각형 257"/>
          <p:cNvSpPr/>
          <p:nvPr/>
        </p:nvSpPr>
        <p:spPr>
          <a:xfrm>
            <a:off x="9814132" y="1519746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1</a:t>
            </a:r>
            <a:endParaRPr lang="ko-KR" altLang="en-US" dirty="0"/>
          </a:p>
        </p:txBody>
      </p:sp>
      <p:sp>
        <p:nvSpPr>
          <p:cNvPr id="259" name="직사각형 258"/>
          <p:cNvSpPr/>
          <p:nvPr/>
        </p:nvSpPr>
        <p:spPr>
          <a:xfrm>
            <a:off x="8788964" y="4270652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>
            <a:off x="8791140" y="1539590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TextBox 260"/>
          <p:cNvSpPr txBox="1"/>
          <p:nvPr/>
        </p:nvSpPr>
        <p:spPr>
          <a:xfrm>
            <a:off x="7238393" y="2211482"/>
            <a:ext cx="151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Actor </a:t>
            </a:r>
            <a:r>
              <a:rPr lang="ko-KR" altLang="en-US" dirty="0"/>
              <a:t>매니저</a:t>
            </a:r>
          </a:p>
        </p:txBody>
      </p:sp>
      <p:cxnSp>
        <p:nvCxnSpPr>
          <p:cNvPr id="262" name="직선 화살표 연결선 261"/>
          <p:cNvCxnSpPr>
            <a:stCxn id="260" idx="3"/>
            <a:endCxn id="258" idx="1"/>
          </p:cNvCxnSpPr>
          <p:nvPr/>
        </p:nvCxnSpPr>
        <p:spPr>
          <a:xfrm>
            <a:off x="9376026" y="1638445"/>
            <a:ext cx="438106" cy="15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/>
          <p:cNvSpPr/>
          <p:nvPr/>
        </p:nvSpPr>
        <p:spPr>
          <a:xfrm>
            <a:off x="7341278" y="1539589"/>
            <a:ext cx="1227438" cy="551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zmq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cxnSp>
        <p:nvCxnSpPr>
          <p:cNvPr id="264" name="직선 화살표 연결선 263"/>
          <p:cNvCxnSpPr>
            <a:stCxn id="263" idx="3"/>
            <a:endCxn id="260" idx="1"/>
          </p:cNvCxnSpPr>
          <p:nvPr/>
        </p:nvCxnSpPr>
        <p:spPr>
          <a:xfrm flipV="1">
            <a:off x="8568716" y="1638445"/>
            <a:ext cx="222424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>
            <a:stCxn id="260" idx="3"/>
            <a:endCxn id="257" idx="1"/>
          </p:cNvCxnSpPr>
          <p:nvPr/>
        </p:nvCxnSpPr>
        <p:spPr>
          <a:xfrm>
            <a:off x="9376026" y="1638445"/>
            <a:ext cx="438106" cy="79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/>
          <p:cNvCxnSpPr>
            <a:stCxn id="260" idx="3"/>
            <a:endCxn id="256" idx="1"/>
          </p:cNvCxnSpPr>
          <p:nvPr/>
        </p:nvCxnSpPr>
        <p:spPr>
          <a:xfrm>
            <a:off x="9376026" y="1638445"/>
            <a:ext cx="438106" cy="143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/>
          <p:cNvCxnSpPr>
            <a:stCxn id="260" idx="3"/>
            <a:endCxn id="255" idx="1"/>
          </p:cNvCxnSpPr>
          <p:nvPr/>
        </p:nvCxnSpPr>
        <p:spPr>
          <a:xfrm>
            <a:off x="9376026" y="1638445"/>
            <a:ext cx="438106" cy="207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>
            <a:stCxn id="255" idx="1"/>
            <a:endCxn id="259" idx="3"/>
          </p:cNvCxnSpPr>
          <p:nvPr/>
        </p:nvCxnSpPr>
        <p:spPr>
          <a:xfrm flipH="1">
            <a:off x="9373850" y="3711006"/>
            <a:ext cx="440282" cy="65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9" name="직선 화살표 연결선 268"/>
          <p:cNvCxnSpPr>
            <a:stCxn id="256" idx="1"/>
            <a:endCxn id="259" idx="3"/>
          </p:cNvCxnSpPr>
          <p:nvPr/>
        </p:nvCxnSpPr>
        <p:spPr>
          <a:xfrm flipH="1">
            <a:off x="9373850" y="3072576"/>
            <a:ext cx="440282" cy="12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직선 화살표 연결선 269"/>
          <p:cNvCxnSpPr>
            <a:stCxn id="257" idx="1"/>
            <a:endCxn id="259" idx="3"/>
          </p:cNvCxnSpPr>
          <p:nvPr/>
        </p:nvCxnSpPr>
        <p:spPr>
          <a:xfrm flipH="1">
            <a:off x="9373850" y="2436205"/>
            <a:ext cx="440282" cy="193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>
            <a:stCxn id="258" idx="1"/>
            <a:endCxn id="259" idx="3"/>
          </p:cNvCxnSpPr>
          <p:nvPr/>
        </p:nvCxnSpPr>
        <p:spPr>
          <a:xfrm flipH="1">
            <a:off x="9373850" y="1795714"/>
            <a:ext cx="440282" cy="257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2" name="직선 화살표 연결선 271"/>
          <p:cNvCxnSpPr>
            <a:stCxn id="259" idx="1"/>
            <a:endCxn id="263" idx="3"/>
          </p:cNvCxnSpPr>
          <p:nvPr/>
        </p:nvCxnSpPr>
        <p:spPr>
          <a:xfrm flipH="1" flipV="1">
            <a:off x="8568716" y="1815557"/>
            <a:ext cx="220248" cy="255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3" name="직사각형 272"/>
          <p:cNvSpPr/>
          <p:nvPr/>
        </p:nvSpPr>
        <p:spPr>
          <a:xfrm>
            <a:off x="9814132" y="596546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8</a:t>
            </a:r>
            <a:endParaRPr lang="ko-KR" altLang="en-US" dirty="0"/>
          </a:p>
        </p:txBody>
      </p:sp>
      <p:sp>
        <p:nvSpPr>
          <p:cNvPr id="274" name="직사각형 273"/>
          <p:cNvSpPr/>
          <p:nvPr/>
        </p:nvSpPr>
        <p:spPr>
          <a:xfrm>
            <a:off x="9814132" y="532703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7</a:t>
            </a:r>
            <a:endParaRPr lang="ko-KR" altLang="en-US" dirty="0"/>
          </a:p>
        </p:txBody>
      </p:sp>
      <p:sp>
        <p:nvSpPr>
          <p:cNvPr id="275" name="직사각형 274"/>
          <p:cNvSpPr/>
          <p:nvPr/>
        </p:nvSpPr>
        <p:spPr>
          <a:xfrm>
            <a:off x="9814132" y="4690666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6</a:t>
            </a:r>
            <a:endParaRPr lang="ko-KR" altLang="en-US" dirty="0"/>
          </a:p>
        </p:txBody>
      </p:sp>
      <p:sp>
        <p:nvSpPr>
          <p:cNvPr id="276" name="직사각형 275"/>
          <p:cNvSpPr/>
          <p:nvPr/>
        </p:nvSpPr>
        <p:spPr>
          <a:xfrm>
            <a:off x="9814132" y="405017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5</a:t>
            </a:r>
            <a:endParaRPr lang="ko-KR" altLang="en-US" dirty="0"/>
          </a:p>
        </p:txBody>
      </p:sp>
      <p:cxnSp>
        <p:nvCxnSpPr>
          <p:cNvPr id="277" name="직선 화살표 연결선 276"/>
          <p:cNvCxnSpPr>
            <a:stCxn id="260" idx="3"/>
            <a:endCxn id="276" idx="1"/>
          </p:cNvCxnSpPr>
          <p:nvPr/>
        </p:nvCxnSpPr>
        <p:spPr>
          <a:xfrm>
            <a:off x="9376026" y="1638445"/>
            <a:ext cx="438106" cy="268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/>
          <p:cNvCxnSpPr>
            <a:stCxn id="260" idx="3"/>
            <a:endCxn id="275" idx="1"/>
          </p:cNvCxnSpPr>
          <p:nvPr/>
        </p:nvCxnSpPr>
        <p:spPr>
          <a:xfrm>
            <a:off x="9376026" y="1638445"/>
            <a:ext cx="438106" cy="33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화살표 연결선 278"/>
          <p:cNvCxnSpPr>
            <a:endCxn id="274" idx="1"/>
          </p:cNvCxnSpPr>
          <p:nvPr/>
        </p:nvCxnSpPr>
        <p:spPr>
          <a:xfrm>
            <a:off x="9541780" y="1716009"/>
            <a:ext cx="272352" cy="388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/>
          <p:cNvCxnSpPr>
            <a:stCxn id="260" idx="3"/>
            <a:endCxn id="273" idx="1"/>
          </p:cNvCxnSpPr>
          <p:nvPr/>
        </p:nvCxnSpPr>
        <p:spPr>
          <a:xfrm>
            <a:off x="9376026" y="1638445"/>
            <a:ext cx="438106" cy="460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/>
          <p:cNvCxnSpPr>
            <a:stCxn id="276" idx="1"/>
            <a:endCxn id="259" idx="3"/>
          </p:cNvCxnSpPr>
          <p:nvPr/>
        </p:nvCxnSpPr>
        <p:spPr>
          <a:xfrm flipH="1">
            <a:off x="9373850" y="4326143"/>
            <a:ext cx="440282" cy="4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직선 화살표 연결선 281"/>
          <p:cNvCxnSpPr>
            <a:stCxn id="275" idx="1"/>
            <a:endCxn id="259" idx="3"/>
          </p:cNvCxnSpPr>
          <p:nvPr/>
        </p:nvCxnSpPr>
        <p:spPr>
          <a:xfrm flipH="1" flipV="1">
            <a:off x="9373850" y="4369507"/>
            <a:ext cx="440282" cy="5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3" name="직선 화살표 연결선 282"/>
          <p:cNvCxnSpPr>
            <a:stCxn id="274" idx="1"/>
            <a:endCxn id="259" idx="3"/>
          </p:cNvCxnSpPr>
          <p:nvPr/>
        </p:nvCxnSpPr>
        <p:spPr>
          <a:xfrm flipH="1" flipV="1">
            <a:off x="9373850" y="4369507"/>
            <a:ext cx="440282" cy="123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4" name="직선 화살표 연결선 283"/>
          <p:cNvCxnSpPr>
            <a:stCxn id="273" idx="1"/>
            <a:endCxn id="259" idx="3"/>
          </p:cNvCxnSpPr>
          <p:nvPr/>
        </p:nvCxnSpPr>
        <p:spPr>
          <a:xfrm flipH="1" flipV="1">
            <a:off x="9373850" y="4369507"/>
            <a:ext cx="440282" cy="18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7" name="직선 화살표 연결선 286"/>
          <p:cNvCxnSpPr>
            <a:stCxn id="139" idx="1"/>
            <a:endCxn id="6" idx="3"/>
          </p:cNvCxnSpPr>
          <p:nvPr/>
        </p:nvCxnSpPr>
        <p:spPr>
          <a:xfrm flipH="1">
            <a:off x="5086842" y="850967"/>
            <a:ext cx="1355685" cy="17506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1" name="직선 화살표 연결선 290"/>
          <p:cNvCxnSpPr>
            <a:stCxn id="170" idx="1"/>
            <a:endCxn id="6" idx="3"/>
          </p:cNvCxnSpPr>
          <p:nvPr/>
        </p:nvCxnSpPr>
        <p:spPr>
          <a:xfrm flipH="1">
            <a:off x="5086842" y="1060457"/>
            <a:ext cx="1589028" cy="15411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4" name="직선 화살표 연결선 293"/>
          <p:cNvCxnSpPr>
            <a:stCxn id="201" idx="1"/>
            <a:endCxn id="6" idx="3"/>
          </p:cNvCxnSpPr>
          <p:nvPr/>
        </p:nvCxnSpPr>
        <p:spPr>
          <a:xfrm flipH="1">
            <a:off x="5086842" y="1289554"/>
            <a:ext cx="1823639" cy="13120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7" name="직선 화살표 연결선 296"/>
          <p:cNvCxnSpPr>
            <a:stCxn id="232" idx="1"/>
            <a:endCxn id="6" idx="3"/>
          </p:cNvCxnSpPr>
          <p:nvPr/>
        </p:nvCxnSpPr>
        <p:spPr>
          <a:xfrm flipH="1">
            <a:off x="5086842" y="1557945"/>
            <a:ext cx="2025672" cy="10436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0" name="직선 화살표 연결선 299"/>
          <p:cNvCxnSpPr>
            <a:stCxn id="263" idx="1"/>
            <a:endCxn id="6" idx="3"/>
          </p:cNvCxnSpPr>
          <p:nvPr/>
        </p:nvCxnSpPr>
        <p:spPr>
          <a:xfrm flipH="1">
            <a:off x="5086842" y="1815557"/>
            <a:ext cx="2254436" cy="7860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5" name="직사각형 284"/>
          <p:cNvSpPr/>
          <p:nvPr/>
        </p:nvSpPr>
        <p:spPr>
          <a:xfrm>
            <a:off x="1493035" y="4045702"/>
            <a:ext cx="3908683" cy="2099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04389" y="4658432"/>
            <a:ext cx="1227438" cy="5519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 Actor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00659" y="5347647"/>
            <a:ext cx="1227438" cy="5519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Debug Actor</a:t>
            </a:r>
            <a:endParaRPr lang="ko-KR" altLang="en-US" dirty="0"/>
          </a:p>
        </p:txBody>
      </p:sp>
      <p:sp>
        <p:nvSpPr>
          <p:cNvPr id="286" name="직사각형 285"/>
          <p:cNvSpPr/>
          <p:nvPr/>
        </p:nvSpPr>
        <p:spPr>
          <a:xfrm>
            <a:off x="1697246" y="4674544"/>
            <a:ext cx="1227438" cy="551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zmq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sp>
        <p:nvSpPr>
          <p:cNvPr id="320" name="직사각형 319"/>
          <p:cNvSpPr/>
          <p:nvPr/>
        </p:nvSpPr>
        <p:spPr>
          <a:xfrm>
            <a:off x="3177258" y="5074826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직사각형 320"/>
          <p:cNvSpPr/>
          <p:nvPr/>
        </p:nvSpPr>
        <p:spPr>
          <a:xfrm>
            <a:off x="3182771" y="4641944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화살표 연결선 322"/>
          <p:cNvCxnSpPr>
            <a:stCxn id="286" idx="3"/>
            <a:endCxn id="321" idx="1"/>
          </p:cNvCxnSpPr>
          <p:nvPr/>
        </p:nvCxnSpPr>
        <p:spPr>
          <a:xfrm flipV="1">
            <a:off x="2924684" y="4740799"/>
            <a:ext cx="258087" cy="209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323"/>
          <p:cNvCxnSpPr>
            <a:stCxn id="321" idx="3"/>
            <a:endCxn id="9" idx="1"/>
          </p:cNvCxnSpPr>
          <p:nvPr/>
        </p:nvCxnSpPr>
        <p:spPr>
          <a:xfrm>
            <a:off x="3767657" y="4740799"/>
            <a:ext cx="236732" cy="19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화살표 연결선 324"/>
          <p:cNvCxnSpPr>
            <a:stCxn id="320" idx="1"/>
            <a:endCxn id="286" idx="3"/>
          </p:cNvCxnSpPr>
          <p:nvPr/>
        </p:nvCxnSpPr>
        <p:spPr>
          <a:xfrm flipH="1" flipV="1">
            <a:off x="2924684" y="4950512"/>
            <a:ext cx="252574" cy="22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6" name="직선 화살표 연결선 325"/>
          <p:cNvCxnSpPr>
            <a:stCxn id="321" idx="3"/>
            <a:endCxn id="10" idx="1"/>
          </p:cNvCxnSpPr>
          <p:nvPr/>
        </p:nvCxnSpPr>
        <p:spPr>
          <a:xfrm>
            <a:off x="3767657" y="4740799"/>
            <a:ext cx="233002" cy="88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화살표 연결선 326"/>
          <p:cNvCxnSpPr>
            <a:stCxn id="10" idx="1"/>
            <a:endCxn id="320" idx="3"/>
          </p:cNvCxnSpPr>
          <p:nvPr/>
        </p:nvCxnSpPr>
        <p:spPr>
          <a:xfrm flipH="1" flipV="1">
            <a:off x="3762144" y="5173681"/>
            <a:ext cx="238515" cy="449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8" name="직선 화살표 연결선 327"/>
          <p:cNvCxnSpPr>
            <a:stCxn id="9" idx="1"/>
            <a:endCxn id="320" idx="3"/>
          </p:cNvCxnSpPr>
          <p:nvPr/>
        </p:nvCxnSpPr>
        <p:spPr>
          <a:xfrm flipH="1">
            <a:off x="3762144" y="4934400"/>
            <a:ext cx="242245" cy="239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6" idx="2"/>
            <a:endCxn id="286" idx="0"/>
          </p:cNvCxnSpPr>
          <p:nvPr/>
        </p:nvCxnSpPr>
        <p:spPr>
          <a:xfrm rot="5400000">
            <a:off x="2493542" y="2694963"/>
            <a:ext cx="1797004" cy="2162158"/>
          </a:xfrm>
          <a:prstGeom prst="bentConnector3">
            <a:avLst>
              <a:gd name="adj1" fmla="val 3933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392219" y="4115134"/>
            <a:ext cx="296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Test/Debug actor </a:t>
            </a:r>
            <a:r>
              <a:rPr lang="ko-KR" altLang="en-US" dirty="0"/>
              <a:t>매니저</a:t>
            </a:r>
            <a:endParaRPr lang="en-US" altLang="ko-KR" dirty="0"/>
          </a:p>
        </p:txBody>
      </p:sp>
      <p:sp>
        <p:nvSpPr>
          <p:cNvPr id="289" name="TextBox 288"/>
          <p:cNvSpPr txBox="1"/>
          <p:nvPr/>
        </p:nvSpPr>
        <p:spPr>
          <a:xfrm>
            <a:off x="1172879" y="1159976"/>
            <a:ext cx="195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단일 학습 시스템</a:t>
            </a:r>
          </a:p>
        </p:txBody>
      </p:sp>
    </p:spTree>
    <p:extLst>
      <p:ext uri="{BB962C8B-B14F-4D97-AF65-F5344CB8AC3E}">
        <p14:creationId xmlns:p14="http://schemas.microsoft.com/office/powerpoint/2010/main" val="204462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Actor </a:t>
            </a:r>
            <a:r>
              <a:rPr lang="ko-KR" altLang="en-US" dirty="0"/>
              <a:t>구조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564832" y="1153526"/>
            <a:ext cx="180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task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803293" y="2282692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08806" y="1849810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95736" y="952055"/>
            <a:ext cx="4945247" cy="232236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18159" y="1203314"/>
            <a:ext cx="94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Actor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0" idx="3"/>
          </p:cNvCxnSpPr>
          <p:nvPr/>
        </p:nvCxnSpPr>
        <p:spPr>
          <a:xfrm flipV="1">
            <a:off x="5393692" y="1299114"/>
            <a:ext cx="1171140" cy="64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392" y="5099878"/>
            <a:ext cx="2598192" cy="5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67392" y="5099878"/>
            <a:ext cx="2610992" cy="696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9" idx="3"/>
          </p:cNvCxnSpPr>
          <p:nvPr/>
        </p:nvCxnSpPr>
        <p:spPr>
          <a:xfrm flipH="1">
            <a:off x="5388179" y="1400309"/>
            <a:ext cx="1176654" cy="9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61879" y="5157938"/>
            <a:ext cx="2603705" cy="37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361879" y="5532760"/>
            <a:ext cx="2616505" cy="26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564832" y="2783309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 2 process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564832" y="1703001"/>
            <a:ext cx="180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python-sc2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564832" y="2246243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s2client-api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40485" y="1779387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모델</a:t>
            </a:r>
            <a:r>
              <a:rPr lang="en-US" altLang="ko-KR" sz="1600" dirty="0"/>
              <a:t> </a:t>
            </a:r>
            <a:r>
              <a:rPr lang="ko-KR" altLang="en-US" sz="1600" dirty="0"/>
              <a:t>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40485" y="2212269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로그</a:t>
            </a:r>
            <a:r>
              <a:rPr lang="en-US" altLang="ko-KR" sz="1600" dirty="0"/>
              <a:t> </a:t>
            </a:r>
            <a:r>
              <a:rPr lang="ko-KR" altLang="en-US" sz="1600" dirty="0"/>
              <a:t>큐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364832" y="1164249"/>
            <a:ext cx="1824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actor </a:t>
            </a:r>
            <a:r>
              <a:rPr lang="ko-KR" altLang="en-US" sz="1600" dirty="0"/>
              <a:t>함수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364832" y="1696768"/>
            <a:ext cx="1824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python API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8370431" y="2246243"/>
            <a:ext cx="1824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C++ API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364832" y="2783309"/>
            <a:ext cx="1824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StarCraft 2 </a:t>
            </a:r>
            <a:r>
              <a:rPr lang="ko-KR" altLang="en-US" sz="1600" dirty="0"/>
              <a:t>게임</a:t>
            </a:r>
          </a:p>
        </p:txBody>
      </p:sp>
      <p:cxnSp>
        <p:nvCxnSpPr>
          <p:cNvPr id="54" name="직선 화살표 연결선 53"/>
          <p:cNvCxnSpPr>
            <a:stCxn id="37" idx="2"/>
            <a:endCxn id="31" idx="0"/>
          </p:cNvCxnSpPr>
          <p:nvPr/>
        </p:nvCxnSpPr>
        <p:spPr>
          <a:xfrm>
            <a:off x="7464832" y="2606243"/>
            <a:ext cx="0" cy="1770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4" idx="2"/>
            <a:endCxn id="37" idx="0"/>
          </p:cNvCxnSpPr>
          <p:nvPr/>
        </p:nvCxnSpPr>
        <p:spPr>
          <a:xfrm>
            <a:off x="7464832" y="2063001"/>
            <a:ext cx="0" cy="183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" idx="2"/>
            <a:endCxn id="34" idx="0"/>
          </p:cNvCxnSpPr>
          <p:nvPr/>
        </p:nvCxnSpPr>
        <p:spPr>
          <a:xfrm>
            <a:off x="7464832" y="1513526"/>
            <a:ext cx="0" cy="1894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25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6148</TotalTime>
  <Words>389</Words>
  <Application>Microsoft Office PowerPoint</Application>
  <PresentationFormat>와이드스크린</PresentationFormat>
  <Paragraphs>183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박현수(Hyunsoo Park)</dc:creator>
  <cp:lastModifiedBy>Hyunsoo Park</cp:lastModifiedBy>
  <cp:revision>54</cp:revision>
  <dcterms:created xsi:type="dcterms:W3CDTF">2019-02-15T00:04:00Z</dcterms:created>
  <dcterms:modified xsi:type="dcterms:W3CDTF">2020-07-05T20:47:54Z</dcterms:modified>
</cp:coreProperties>
</file>