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exend Deca Medium"/>
      <p:regular r:id="rId29"/>
      <p:bold r:id="rId30"/>
    </p:embeddedFont>
    <p:embeddedFont>
      <p:font typeface="Metrophobic"/>
      <p:regular r:id="rId31"/>
    </p:embeddedFont>
    <p:embeddedFont>
      <p:font typeface="Lexend Dec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3E1DED-645F-4F32-A936-0BFA6174B2D8}">
  <a:tblStyle styleId="{2E3E1DED-645F-4F32-A936-0BFA6174B2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Deca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trophobic-regular.fntdata"/><Relationship Id="rId30" Type="http://schemas.openxmlformats.org/officeDocument/2006/relationships/font" Target="fonts/LexendDecaMedium-bold.fntdata"/><Relationship Id="rId11" Type="http://schemas.openxmlformats.org/officeDocument/2006/relationships/slide" Target="slides/slide6.xml"/><Relationship Id="rId33" Type="http://schemas.openxmlformats.org/officeDocument/2006/relationships/font" Target="fonts/LexendDeca-bold.fntdata"/><Relationship Id="rId10" Type="http://schemas.openxmlformats.org/officeDocument/2006/relationships/slide" Target="slides/slide5.xml"/><Relationship Id="rId32" Type="http://schemas.openxmlformats.org/officeDocument/2006/relationships/font" Target="fonts/LexendDec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5bafce7e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5bafce7e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1d64e80a0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1d64e80a0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5bafce7ee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5bafce7ee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bafce7ee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bafce7ee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5bafce7ee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5bafce7ee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5bafce7ee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5bafce7ee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5bafce7ee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5bafce7ee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5bafce7ee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25bafce7ee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1a27d405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1a27d405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1a27d405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1a27d405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a27d405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a27d405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5bb0b618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5bb0b618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5bafce7ee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5bafce7ee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1d64e80a0f_0_28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1d64e80a0f_0_28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1d64e80a0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1d64e80a0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d64e80a0f_0_28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d64e80a0f_0_28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bafce7ee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bafce7ee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bca865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bca865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bafce7e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5bafce7e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a27d40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a27d40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d64e80a0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1d64e80a0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5bafce7ee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5bafce7ee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321700" y="1104000"/>
            <a:ext cx="6102300" cy="2172300"/>
          </a:xfrm>
          <a:prstGeom prst="rect">
            <a:avLst/>
          </a:prstGeom>
        </p:spPr>
        <p:txBody>
          <a:bodyPr anchorCtr="0" anchor="b" bIns="0" lIns="91425" spcFirstLastPara="1" rIns="91425" wrap="square" tIns="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321700" y="3313225"/>
            <a:ext cx="4764300" cy="4821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2402125" y="1330163"/>
            <a:ext cx="5728500" cy="1641000"/>
          </a:xfrm>
          <a:prstGeom prst="rect">
            <a:avLst/>
          </a:prstGeom>
        </p:spPr>
        <p:txBody>
          <a:bodyPr anchorCtr="0" anchor="b" bIns="0" lIns="91425" spcFirstLastPara="1" rIns="91425" wrap="square" tIns="0">
            <a:noAutofit/>
          </a:bodyPr>
          <a:lstStyle>
            <a:lvl1pPr lvl="0">
              <a:spcBef>
                <a:spcPts val="0"/>
              </a:spcBef>
              <a:spcAft>
                <a:spcPts val="0"/>
              </a:spcAft>
              <a:buSzPts val="12000"/>
              <a:buNone/>
              <a:defRPr sz="108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p:nvPr>
            <p:ph idx="1" type="subTitle"/>
          </p:nvPr>
        </p:nvSpPr>
        <p:spPr>
          <a:xfrm>
            <a:off x="2402125" y="3100638"/>
            <a:ext cx="4850100" cy="279600"/>
          </a:xfrm>
          <a:prstGeom prst="rect">
            <a:avLst/>
          </a:prstGeom>
        </p:spPr>
        <p:txBody>
          <a:bodyPr anchorCtr="0" anchor="b" bIns="0" lIns="91425" spcFirstLastPara="1" rIns="91425"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9"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1" type="subTitle"/>
          </p:nvPr>
        </p:nvSpPr>
        <p:spPr>
          <a:xfrm>
            <a:off x="2785388" y="195995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2" name="Google Shape;62;p13"/>
          <p:cNvSpPr txBox="1"/>
          <p:nvPr>
            <p:ph idx="2" type="subTitle"/>
          </p:nvPr>
        </p:nvSpPr>
        <p:spPr>
          <a:xfrm>
            <a:off x="2785388" y="157485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3" name="Google Shape;63;p13"/>
          <p:cNvSpPr txBox="1"/>
          <p:nvPr>
            <p:ph idx="3" type="subTitle"/>
          </p:nvPr>
        </p:nvSpPr>
        <p:spPr>
          <a:xfrm>
            <a:off x="6210575" y="195995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 name="Google Shape;64;p13"/>
          <p:cNvSpPr txBox="1"/>
          <p:nvPr>
            <p:ph idx="4" type="subTitle"/>
          </p:nvPr>
        </p:nvSpPr>
        <p:spPr>
          <a:xfrm>
            <a:off x="6210575" y="157485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5" name="Google Shape;65;p13"/>
          <p:cNvSpPr txBox="1"/>
          <p:nvPr>
            <p:ph idx="5" type="subTitle"/>
          </p:nvPr>
        </p:nvSpPr>
        <p:spPr>
          <a:xfrm>
            <a:off x="2785388" y="361010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6" name="Google Shape;66;p13"/>
          <p:cNvSpPr txBox="1"/>
          <p:nvPr>
            <p:ph idx="6" type="subTitle"/>
          </p:nvPr>
        </p:nvSpPr>
        <p:spPr>
          <a:xfrm>
            <a:off x="2785388" y="322500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7" name="Google Shape;67;p13"/>
          <p:cNvSpPr txBox="1"/>
          <p:nvPr>
            <p:ph idx="7" type="subTitle"/>
          </p:nvPr>
        </p:nvSpPr>
        <p:spPr>
          <a:xfrm>
            <a:off x="6210575" y="3610100"/>
            <a:ext cx="1984800" cy="764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8" name="Google Shape;68;p13"/>
          <p:cNvSpPr txBox="1"/>
          <p:nvPr>
            <p:ph idx="8" type="subTitle"/>
          </p:nvPr>
        </p:nvSpPr>
        <p:spPr>
          <a:xfrm>
            <a:off x="6210575" y="3225000"/>
            <a:ext cx="19848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69" name="Google Shape;69;p13"/>
          <p:cNvSpPr txBox="1"/>
          <p:nvPr>
            <p:ph hasCustomPrompt="1" type="title"/>
          </p:nvPr>
        </p:nvSpPr>
        <p:spPr>
          <a:xfrm>
            <a:off x="1666963" y="157485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hasCustomPrompt="1" idx="9" type="title"/>
          </p:nvPr>
        </p:nvSpPr>
        <p:spPr>
          <a:xfrm>
            <a:off x="5092175" y="157485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13"/>
          <p:cNvSpPr txBox="1"/>
          <p:nvPr>
            <p:ph hasCustomPrompt="1" idx="13" type="title"/>
          </p:nvPr>
        </p:nvSpPr>
        <p:spPr>
          <a:xfrm>
            <a:off x="1666963" y="322500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 name="Google Shape;72;p13"/>
          <p:cNvSpPr txBox="1"/>
          <p:nvPr>
            <p:ph hasCustomPrompt="1" idx="14" type="title"/>
          </p:nvPr>
        </p:nvSpPr>
        <p:spPr>
          <a:xfrm>
            <a:off x="5092175" y="3225000"/>
            <a:ext cx="961800" cy="509700"/>
          </a:xfrm>
          <a:prstGeom prst="rect">
            <a:avLst/>
          </a:prstGeom>
        </p:spPr>
        <p:txBody>
          <a:bodyPr anchorCtr="0" anchor="b" bIns="0" lIns="91425" spcFirstLastPara="1" rIns="91425" wrap="square" tIns="0">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74" name="Google Shape;74;p13"/>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75" name="Shape 75"/>
        <p:cNvGrpSpPr/>
        <p:nvPr/>
      </p:nvGrpSpPr>
      <p:grpSpPr>
        <a:xfrm>
          <a:off x="0" y="0"/>
          <a:ext cx="0" cy="0"/>
          <a:chOff x="0" y="0"/>
          <a:chExt cx="0" cy="0"/>
        </a:xfrm>
      </p:grpSpPr>
      <p:sp>
        <p:nvSpPr>
          <p:cNvPr id="76" name="Google Shape;76;p1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1" type="subTitle"/>
          </p:nvPr>
        </p:nvSpPr>
        <p:spPr>
          <a:xfrm>
            <a:off x="2402125" y="1280567"/>
            <a:ext cx="5658900" cy="181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9" name="Google Shape;79;p14"/>
          <p:cNvSpPr txBox="1"/>
          <p:nvPr>
            <p:ph idx="2" type="subTitle"/>
          </p:nvPr>
        </p:nvSpPr>
        <p:spPr>
          <a:xfrm>
            <a:off x="2402125" y="3319617"/>
            <a:ext cx="4045200" cy="377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000"/>
              <a:buFont typeface="Lexend Deca Medium"/>
              <a:buNone/>
              <a:defRPr sz="2000">
                <a:solidFill>
                  <a:schemeClr val="lt2"/>
                </a:solidFill>
                <a:latin typeface="Lexend Deca Medium"/>
                <a:ea typeface="Lexend Deca Medium"/>
                <a:cs typeface="Lexend Deca Medium"/>
                <a:sym typeface="Lexend Deca Medium"/>
              </a:defRPr>
            </a:lvl1pPr>
            <a:lvl2pPr lvl="1"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lgn="ctr">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SECTION_TITLE_AND_DESCRIPTION_2">
    <p:spTree>
      <p:nvGrpSpPr>
        <p:cNvPr id="80" name="Shape 80"/>
        <p:cNvGrpSpPr/>
        <p:nvPr/>
      </p:nvGrpSpPr>
      <p:grpSpPr>
        <a:xfrm>
          <a:off x="0" y="0"/>
          <a:ext cx="0" cy="0"/>
          <a:chOff x="0" y="0"/>
          <a:chExt cx="0" cy="0"/>
        </a:xfrm>
      </p:grpSpPr>
      <p:sp>
        <p:nvSpPr>
          <p:cNvPr id="81" name="Google Shape;81;p15"/>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a:off x="4343275" y="1530525"/>
            <a:ext cx="3972600" cy="914700"/>
          </a:xfrm>
          <a:prstGeom prst="rect">
            <a:avLst/>
          </a:prstGeom>
        </p:spPr>
        <p:txBody>
          <a:bodyPr anchorCtr="0" anchor="b" bIns="0" lIns="91425" spcFirstLastPara="1" rIns="91425" wrap="square" tIns="0">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15"/>
          <p:cNvSpPr txBox="1"/>
          <p:nvPr>
            <p:ph idx="1" type="subTitle"/>
          </p:nvPr>
        </p:nvSpPr>
        <p:spPr>
          <a:xfrm>
            <a:off x="4343275" y="2675200"/>
            <a:ext cx="2999100" cy="11109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4" name="Google Shape;84;p15"/>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85" name="Shape 85"/>
        <p:cNvGrpSpPr/>
        <p:nvPr/>
      </p:nvGrpSpPr>
      <p:grpSpPr>
        <a:xfrm>
          <a:off x="0" y="0"/>
          <a:ext cx="0" cy="0"/>
          <a:chOff x="0" y="0"/>
          <a:chExt cx="0" cy="0"/>
        </a:xfrm>
      </p:grpSpPr>
      <p:sp>
        <p:nvSpPr>
          <p:cNvPr id="86" name="Google Shape;86;p16"/>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6"/>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1" type="body"/>
          </p:nvPr>
        </p:nvSpPr>
        <p:spPr>
          <a:xfrm>
            <a:off x="1650550" y="1152475"/>
            <a:ext cx="6773400" cy="1133700"/>
          </a:xfrm>
          <a:prstGeom prst="rect">
            <a:avLst/>
          </a:prstGeom>
        </p:spPr>
        <p:txBody>
          <a:bodyPr anchorCtr="0" anchor="t" bIns="0" lIns="91425" spcFirstLastPara="1" rIns="91425" wrap="square" tIns="0">
            <a:noAutofit/>
          </a:bodyPr>
          <a:lstStyle>
            <a:lvl1pPr indent="-317500" lvl="0" marL="457200" rtl="0">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spTree>
      <p:nvGrpSpPr>
        <p:cNvPr id="90" name="Shape 90"/>
        <p:cNvGrpSpPr/>
        <p:nvPr/>
      </p:nvGrpSpPr>
      <p:grpSpPr>
        <a:xfrm>
          <a:off x="0" y="0"/>
          <a:ext cx="0" cy="0"/>
          <a:chOff x="0" y="0"/>
          <a:chExt cx="0" cy="0"/>
        </a:xfrm>
      </p:grpSpPr>
      <p:sp>
        <p:nvSpPr>
          <p:cNvPr id="91" name="Google Shape;91;p17"/>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 type="subTitle"/>
          </p:nvPr>
        </p:nvSpPr>
        <p:spPr>
          <a:xfrm>
            <a:off x="3351350" y="170962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3" name="Google Shape;93;p17"/>
          <p:cNvSpPr txBox="1"/>
          <p:nvPr>
            <p:ph idx="2" type="subTitle"/>
          </p:nvPr>
        </p:nvSpPr>
        <p:spPr>
          <a:xfrm>
            <a:off x="3351350" y="1355825"/>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4" name="Google Shape;94;p17"/>
          <p:cNvSpPr txBox="1"/>
          <p:nvPr>
            <p:ph idx="3" type="subTitle"/>
          </p:nvPr>
        </p:nvSpPr>
        <p:spPr>
          <a:xfrm>
            <a:off x="3351350" y="2780700"/>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5" name="Google Shape;95;p17"/>
          <p:cNvSpPr txBox="1"/>
          <p:nvPr>
            <p:ph idx="4" type="subTitle"/>
          </p:nvPr>
        </p:nvSpPr>
        <p:spPr>
          <a:xfrm>
            <a:off x="3351350" y="2426900"/>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6" name="Google Shape;96;p17"/>
          <p:cNvSpPr txBox="1"/>
          <p:nvPr>
            <p:ph idx="5" type="subTitle"/>
          </p:nvPr>
        </p:nvSpPr>
        <p:spPr>
          <a:xfrm>
            <a:off x="3351350" y="385177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7" name="Google Shape;97;p17"/>
          <p:cNvSpPr txBox="1"/>
          <p:nvPr>
            <p:ph idx="6" type="subTitle"/>
          </p:nvPr>
        </p:nvSpPr>
        <p:spPr>
          <a:xfrm>
            <a:off x="3351350" y="3497975"/>
            <a:ext cx="19656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98" name="Google Shape;98;p1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99" name="Google Shape;99;p17"/>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_2">
    <p:spTree>
      <p:nvGrpSpPr>
        <p:cNvPr id="100" name="Shape 100"/>
        <p:cNvGrpSpPr/>
        <p:nvPr/>
      </p:nvGrpSpPr>
      <p:grpSpPr>
        <a:xfrm>
          <a:off x="0" y="0"/>
          <a:ext cx="0" cy="0"/>
          <a:chOff x="0" y="0"/>
          <a:chExt cx="0" cy="0"/>
        </a:xfrm>
      </p:grpSpPr>
      <p:sp>
        <p:nvSpPr>
          <p:cNvPr id="101" name="Google Shape;101;p18"/>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 type="subTitle"/>
          </p:nvPr>
        </p:nvSpPr>
        <p:spPr>
          <a:xfrm>
            <a:off x="2633000" y="195995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3" name="Google Shape;103;p18"/>
          <p:cNvSpPr txBox="1"/>
          <p:nvPr>
            <p:ph idx="2" type="subTitle"/>
          </p:nvPr>
        </p:nvSpPr>
        <p:spPr>
          <a:xfrm>
            <a:off x="2633001" y="157485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4" name="Google Shape;104;p18"/>
          <p:cNvSpPr txBox="1"/>
          <p:nvPr>
            <p:ph idx="3" type="subTitle"/>
          </p:nvPr>
        </p:nvSpPr>
        <p:spPr>
          <a:xfrm>
            <a:off x="6171999" y="195995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18"/>
          <p:cNvSpPr txBox="1"/>
          <p:nvPr>
            <p:ph idx="4" type="subTitle"/>
          </p:nvPr>
        </p:nvSpPr>
        <p:spPr>
          <a:xfrm>
            <a:off x="6172000" y="157485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6" name="Google Shape;106;p18"/>
          <p:cNvSpPr txBox="1"/>
          <p:nvPr>
            <p:ph idx="5" type="subTitle"/>
          </p:nvPr>
        </p:nvSpPr>
        <p:spPr>
          <a:xfrm>
            <a:off x="2633000" y="361010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7" name="Google Shape;107;p18"/>
          <p:cNvSpPr txBox="1"/>
          <p:nvPr>
            <p:ph idx="6" type="subTitle"/>
          </p:nvPr>
        </p:nvSpPr>
        <p:spPr>
          <a:xfrm>
            <a:off x="2633001" y="322500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08" name="Google Shape;108;p18"/>
          <p:cNvSpPr txBox="1"/>
          <p:nvPr>
            <p:ph idx="7" type="subTitle"/>
          </p:nvPr>
        </p:nvSpPr>
        <p:spPr>
          <a:xfrm>
            <a:off x="6171999" y="3610100"/>
            <a:ext cx="2252100" cy="5622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9" name="Google Shape;109;p18"/>
          <p:cNvSpPr txBox="1"/>
          <p:nvPr>
            <p:ph idx="8" type="subTitle"/>
          </p:nvPr>
        </p:nvSpPr>
        <p:spPr>
          <a:xfrm>
            <a:off x="6172000" y="3225000"/>
            <a:ext cx="1406400" cy="4173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10" name="Google Shape;110;p18"/>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11" name="Google Shape;111;p18"/>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112" name="Shape 112"/>
        <p:cNvGrpSpPr/>
        <p:nvPr/>
      </p:nvGrpSpPr>
      <p:grpSpPr>
        <a:xfrm>
          <a:off x="0" y="0"/>
          <a:ext cx="0" cy="0"/>
          <a:chOff x="0" y="0"/>
          <a:chExt cx="0" cy="0"/>
        </a:xfrm>
      </p:grpSpPr>
      <p:sp>
        <p:nvSpPr>
          <p:cNvPr id="113" name="Google Shape;113;p19"/>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ph idx="1" type="subTitle"/>
          </p:nvPr>
        </p:nvSpPr>
        <p:spPr>
          <a:xfrm>
            <a:off x="6027300" y="17096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5" name="Google Shape;115;p19"/>
          <p:cNvSpPr txBox="1"/>
          <p:nvPr>
            <p:ph idx="2" type="subTitle"/>
          </p:nvPr>
        </p:nvSpPr>
        <p:spPr>
          <a:xfrm>
            <a:off x="6027300" y="13558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16" name="Google Shape;116;p1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17" name="Google Shape;117;p19"/>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3" type="subTitle"/>
          </p:nvPr>
        </p:nvSpPr>
        <p:spPr>
          <a:xfrm>
            <a:off x="6027300" y="274037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9"/>
          <p:cNvSpPr txBox="1"/>
          <p:nvPr>
            <p:ph idx="4" type="subTitle"/>
          </p:nvPr>
        </p:nvSpPr>
        <p:spPr>
          <a:xfrm>
            <a:off x="6027300" y="238657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0" name="Google Shape;120;p19"/>
          <p:cNvSpPr txBox="1"/>
          <p:nvPr>
            <p:ph idx="5" type="subTitle"/>
          </p:nvPr>
        </p:nvSpPr>
        <p:spPr>
          <a:xfrm>
            <a:off x="6027300" y="37711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1" name="Google Shape;121;p19"/>
          <p:cNvSpPr txBox="1"/>
          <p:nvPr>
            <p:ph idx="6" type="subTitle"/>
          </p:nvPr>
        </p:nvSpPr>
        <p:spPr>
          <a:xfrm>
            <a:off x="6027300" y="34173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2" name="Google Shape;122;p19"/>
          <p:cNvSpPr txBox="1"/>
          <p:nvPr>
            <p:ph idx="7" type="subTitle"/>
          </p:nvPr>
        </p:nvSpPr>
        <p:spPr>
          <a:xfrm>
            <a:off x="2419150" y="17096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3" name="Google Shape;123;p19"/>
          <p:cNvSpPr txBox="1"/>
          <p:nvPr>
            <p:ph idx="8" type="subTitle"/>
          </p:nvPr>
        </p:nvSpPr>
        <p:spPr>
          <a:xfrm>
            <a:off x="2419150" y="13558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4" name="Google Shape;124;p19"/>
          <p:cNvSpPr txBox="1"/>
          <p:nvPr>
            <p:ph idx="9" type="subTitle"/>
          </p:nvPr>
        </p:nvSpPr>
        <p:spPr>
          <a:xfrm>
            <a:off x="2419150" y="274037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5" name="Google Shape;125;p19"/>
          <p:cNvSpPr txBox="1"/>
          <p:nvPr>
            <p:ph idx="13" type="subTitle"/>
          </p:nvPr>
        </p:nvSpPr>
        <p:spPr>
          <a:xfrm>
            <a:off x="2419150" y="238657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26" name="Google Shape;126;p19"/>
          <p:cNvSpPr txBox="1"/>
          <p:nvPr>
            <p:ph idx="14" type="subTitle"/>
          </p:nvPr>
        </p:nvSpPr>
        <p:spPr>
          <a:xfrm>
            <a:off x="2419150" y="3771125"/>
            <a:ext cx="23967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7" name="Google Shape;127;p19"/>
          <p:cNvSpPr txBox="1"/>
          <p:nvPr>
            <p:ph idx="15" type="subTitle"/>
          </p:nvPr>
        </p:nvSpPr>
        <p:spPr>
          <a:xfrm>
            <a:off x="2419150" y="3417322"/>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ONLY_1_1_2">
    <p:spTree>
      <p:nvGrpSpPr>
        <p:cNvPr id="128" name="Shape 128"/>
        <p:cNvGrpSpPr/>
        <p:nvPr/>
      </p:nvGrpSpPr>
      <p:grpSpPr>
        <a:xfrm>
          <a:off x="0" y="0"/>
          <a:ext cx="0" cy="0"/>
          <a:chOff x="0" y="0"/>
          <a:chExt cx="0" cy="0"/>
        </a:xfrm>
      </p:grpSpPr>
      <p:sp>
        <p:nvSpPr>
          <p:cNvPr id="129" name="Google Shape;129;p20"/>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idx="1" type="subTitle"/>
          </p:nvPr>
        </p:nvSpPr>
        <p:spPr>
          <a:xfrm>
            <a:off x="4347813" y="170962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1" name="Google Shape;131;p20"/>
          <p:cNvSpPr txBox="1"/>
          <p:nvPr>
            <p:ph idx="2" type="subTitle"/>
          </p:nvPr>
        </p:nvSpPr>
        <p:spPr>
          <a:xfrm>
            <a:off x="4347821" y="1355825"/>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2" name="Google Shape;132;p20"/>
          <p:cNvSpPr txBox="1"/>
          <p:nvPr>
            <p:ph idx="3" type="subTitle"/>
          </p:nvPr>
        </p:nvSpPr>
        <p:spPr>
          <a:xfrm>
            <a:off x="4347813" y="2780700"/>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3" name="Google Shape;133;p20"/>
          <p:cNvSpPr txBox="1"/>
          <p:nvPr>
            <p:ph idx="4" type="subTitle"/>
          </p:nvPr>
        </p:nvSpPr>
        <p:spPr>
          <a:xfrm>
            <a:off x="4347821" y="2426900"/>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4" name="Google Shape;134;p20"/>
          <p:cNvSpPr txBox="1"/>
          <p:nvPr>
            <p:ph idx="5" type="subTitle"/>
          </p:nvPr>
        </p:nvSpPr>
        <p:spPr>
          <a:xfrm>
            <a:off x="4347813" y="3851775"/>
            <a:ext cx="3753600" cy="5055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5" name="Google Shape;135;p20"/>
          <p:cNvSpPr txBox="1"/>
          <p:nvPr>
            <p:ph idx="6" type="subTitle"/>
          </p:nvPr>
        </p:nvSpPr>
        <p:spPr>
          <a:xfrm>
            <a:off x="4347821" y="3497975"/>
            <a:ext cx="16560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36" name="Google Shape;136;p20"/>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37" name="Google Shape;137;p20"/>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hasCustomPrompt="1" idx="7" type="title"/>
          </p:nvPr>
        </p:nvSpPr>
        <p:spPr>
          <a:xfrm>
            <a:off x="1848738" y="1395650"/>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9" name="Google Shape;139;p20"/>
          <p:cNvSpPr txBox="1"/>
          <p:nvPr>
            <p:ph hasCustomPrompt="1" idx="8" type="title"/>
          </p:nvPr>
        </p:nvSpPr>
        <p:spPr>
          <a:xfrm>
            <a:off x="1848738" y="2452638"/>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0" name="Google Shape;140;p20"/>
          <p:cNvSpPr txBox="1"/>
          <p:nvPr>
            <p:ph hasCustomPrompt="1" idx="9" type="title"/>
          </p:nvPr>
        </p:nvSpPr>
        <p:spPr>
          <a:xfrm>
            <a:off x="1848738" y="3509625"/>
            <a:ext cx="2259300" cy="5097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lvl1pPr lvl="0">
              <a:spcBef>
                <a:spcPts val="0"/>
              </a:spcBef>
              <a:spcAft>
                <a:spcPts val="0"/>
              </a:spcAft>
              <a:buSzPts val="3600"/>
              <a:buNone/>
              <a:defRPr sz="36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2567450" y="1167600"/>
            <a:ext cx="2154900" cy="1735500"/>
          </a:xfrm>
          <a:prstGeom prst="rect">
            <a:avLst/>
          </a:prstGeom>
        </p:spPr>
        <p:txBody>
          <a:bodyPr anchorCtr="0" anchor="b" bIns="0" lIns="91425" spcFirstLastPara="1" rIns="91425" wrap="square" tIns="0">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2567450" y="3960200"/>
            <a:ext cx="4170300" cy="288900"/>
          </a:xfrm>
          <a:prstGeom prst="rect">
            <a:avLst/>
          </a:prstGeom>
        </p:spPr>
        <p:txBody>
          <a:bodyPr anchorCtr="0" anchor="b" bIns="0" lIns="91425" spcFirstLastPara="1" rIns="91425"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ONLY_1_1_1_1">
    <p:spTree>
      <p:nvGrpSpPr>
        <p:cNvPr id="141" name="Shape 141"/>
        <p:cNvGrpSpPr/>
        <p:nvPr/>
      </p:nvGrpSpPr>
      <p:grpSpPr>
        <a:xfrm>
          <a:off x="0" y="0"/>
          <a:ext cx="0" cy="0"/>
          <a:chOff x="0" y="0"/>
          <a:chExt cx="0" cy="0"/>
        </a:xfrm>
      </p:grpSpPr>
      <p:sp>
        <p:nvSpPr>
          <p:cNvPr id="142" name="Google Shape;142;p21"/>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144" name="Google Shape;144;p21"/>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 type="subTitle"/>
          </p:nvPr>
        </p:nvSpPr>
        <p:spPr>
          <a:xfrm>
            <a:off x="2094221" y="15768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6" name="Google Shape;146;p21"/>
          <p:cNvSpPr txBox="1"/>
          <p:nvPr>
            <p:ph idx="2" type="subTitle"/>
          </p:nvPr>
        </p:nvSpPr>
        <p:spPr>
          <a:xfrm>
            <a:off x="2094221" y="12562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47" name="Google Shape;147;p21"/>
          <p:cNvSpPr txBox="1"/>
          <p:nvPr>
            <p:ph idx="3" type="subTitle"/>
          </p:nvPr>
        </p:nvSpPr>
        <p:spPr>
          <a:xfrm>
            <a:off x="5717021" y="15768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8" name="Google Shape;148;p21"/>
          <p:cNvSpPr txBox="1"/>
          <p:nvPr>
            <p:ph idx="4" type="subTitle"/>
          </p:nvPr>
        </p:nvSpPr>
        <p:spPr>
          <a:xfrm>
            <a:off x="5717021" y="12562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49" name="Google Shape;149;p21"/>
          <p:cNvSpPr txBox="1"/>
          <p:nvPr>
            <p:ph idx="5" type="subTitle"/>
          </p:nvPr>
        </p:nvSpPr>
        <p:spPr>
          <a:xfrm>
            <a:off x="2094221" y="22724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0" name="Google Shape;150;p21"/>
          <p:cNvSpPr txBox="1"/>
          <p:nvPr>
            <p:ph idx="6" type="subTitle"/>
          </p:nvPr>
        </p:nvSpPr>
        <p:spPr>
          <a:xfrm>
            <a:off x="2094221" y="19518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1" name="Google Shape;151;p21"/>
          <p:cNvSpPr txBox="1"/>
          <p:nvPr>
            <p:ph idx="7" type="subTitle"/>
          </p:nvPr>
        </p:nvSpPr>
        <p:spPr>
          <a:xfrm>
            <a:off x="5717021" y="22724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2" name="Google Shape;152;p21"/>
          <p:cNvSpPr txBox="1"/>
          <p:nvPr>
            <p:ph idx="8" type="subTitle"/>
          </p:nvPr>
        </p:nvSpPr>
        <p:spPr>
          <a:xfrm>
            <a:off x="5717021" y="19518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3" name="Google Shape;153;p21"/>
          <p:cNvSpPr txBox="1"/>
          <p:nvPr>
            <p:ph idx="9" type="subTitle"/>
          </p:nvPr>
        </p:nvSpPr>
        <p:spPr>
          <a:xfrm>
            <a:off x="2094221" y="29680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4" name="Google Shape;154;p21"/>
          <p:cNvSpPr txBox="1"/>
          <p:nvPr>
            <p:ph idx="13" type="subTitle"/>
          </p:nvPr>
        </p:nvSpPr>
        <p:spPr>
          <a:xfrm>
            <a:off x="2094221" y="26474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5" name="Google Shape;155;p21"/>
          <p:cNvSpPr txBox="1"/>
          <p:nvPr>
            <p:ph idx="14" type="subTitle"/>
          </p:nvPr>
        </p:nvSpPr>
        <p:spPr>
          <a:xfrm>
            <a:off x="5717021" y="29680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6" name="Google Shape;156;p21"/>
          <p:cNvSpPr txBox="1"/>
          <p:nvPr>
            <p:ph idx="15" type="subTitle"/>
          </p:nvPr>
        </p:nvSpPr>
        <p:spPr>
          <a:xfrm>
            <a:off x="5717021" y="26474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7" name="Google Shape;157;p21"/>
          <p:cNvSpPr txBox="1"/>
          <p:nvPr>
            <p:ph idx="16" type="subTitle"/>
          </p:nvPr>
        </p:nvSpPr>
        <p:spPr>
          <a:xfrm>
            <a:off x="2094221" y="3663689"/>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8" name="Google Shape;158;p21"/>
          <p:cNvSpPr txBox="1"/>
          <p:nvPr>
            <p:ph idx="17" type="subTitle"/>
          </p:nvPr>
        </p:nvSpPr>
        <p:spPr>
          <a:xfrm>
            <a:off x="2094221" y="33430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59" name="Google Shape;159;p21"/>
          <p:cNvSpPr txBox="1"/>
          <p:nvPr>
            <p:ph idx="18" type="subTitle"/>
          </p:nvPr>
        </p:nvSpPr>
        <p:spPr>
          <a:xfrm>
            <a:off x="5717021" y="3663689"/>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0" name="Google Shape;160;p21"/>
          <p:cNvSpPr txBox="1"/>
          <p:nvPr>
            <p:ph idx="19" type="subTitle"/>
          </p:nvPr>
        </p:nvSpPr>
        <p:spPr>
          <a:xfrm>
            <a:off x="5717021" y="33430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1" name="Google Shape;161;p21"/>
          <p:cNvSpPr txBox="1"/>
          <p:nvPr>
            <p:ph idx="20" type="subTitle"/>
          </p:nvPr>
        </p:nvSpPr>
        <p:spPr>
          <a:xfrm>
            <a:off x="2094221" y="43592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2" name="Google Shape;162;p21"/>
          <p:cNvSpPr txBox="1"/>
          <p:nvPr>
            <p:ph idx="21" type="subTitle"/>
          </p:nvPr>
        </p:nvSpPr>
        <p:spPr>
          <a:xfrm>
            <a:off x="2094221" y="40386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3" name="Google Shape;163;p21"/>
          <p:cNvSpPr txBox="1"/>
          <p:nvPr>
            <p:ph idx="22" type="subTitle"/>
          </p:nvPr>
        </p:nvSpPr>
        <p:spPr>
          <a:xfrm>
            <a:off x="5717021" y="4359290"/>
            <a:ext cx="2396700" cy="2700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21"/>
          <p:cNvSpPr txBox="1"/>
          <p:nvPr>
            <p:ph idx="23" type="subTitle"/>
          </p:nvPr>
        </p:nvSpPr>
        <p:spPr>
          <a:xfrm>
            <a:off x="5717021" y="4038670"/>
            <a:ext cx="2396700" cy="305700"/>
          </a:xfrm>
          <a:prstGeom prst="rect">
            <a:avLst/>
          </a:prstGeom>
        </p:spPr>
        <p:txBody>
          <a:bodyPr anchorCtr="0" anchor="t" bIns="0" lIns="91425" spcFirstLastPara="1" rIns="91425" wrap="square" tIns="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65" name="Google Shape;165;p21"/>
          <p:cNvSpPr txBox="1"/>
          <p:nvPr>
            <p:ph hasCustomPrompt="1" idx="24" type="title"/>
          </p:nvPr>
        </p:nvSpPr>
        <p:spPr>
          <a:xfrm>
            <a:off x="1125971" y="133170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6" name="Google Shape;166;p21"/>
          <p:cNvSpPr txBox="1"/>
          <p:nvPr>
            <p:ph hasCustomPrompt="1" idx="25" type="title"/>
          </p:nvPr>
        </p:nvSpPr>
        <p:spPr>
          <a:xfrm>
            <a:off x="1125971" y="2027638"/>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 name="Google Shape;167;p21"/>
          <p:cNvSpPr txBox="1"/>
          <p:nvPr>
            <p:ph hasCustomPrompt="1" idx="26" type="title"/>
          </p:nvPr>
        </p:nvSpPr>
        <p:spPr>
          <a:xfrm>
            <a:off x="1125971" y="2723575"/>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8" name="Google Shape;168;p21"/>
          <p:cNvSpPr txBox="1"/>
          <p:nvPr>
            <p:ph hasCustomPrompt="1" idx="27" type="title"/>
          </p:nvPr>
        </p:nvSpPr>
        <p:spPr>
          <a:xfrm>
            <a:off x="1125971" y="3419513"/>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21"/>
          <p:cNvSpPr txBox="1"/>
          <p:nvPr>
            <p:ph hasCustomPrompt="1" idx="28" type="title"/>
          </p:nvPr>
        </p:nvSpPr>
        <p:spPr>
          <a:xfrm>
            <a:off x="1125971" y="411545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21"/>
          <p:cNvSpPr txBox="1"/>
          <p:nvPr>
            <p:ph hasCustomPrompt="1" idx="29" type="title"/>
          </p:nvPr>
        </p:nvSpPr>
        <p:spPr>
          <a:xfrm>
            <a:off x="4755221" y="133170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1" name="Google Shape;171;p21"/>
          <p:cNvSpPr txBox="1"/>
          <p:nvPr>
            <p:ph hasCustomPrompt="1" idx="30" type="title"/>
          </p:nvPr>
        </p:nvSpPr>
        <p:spPr>
          <a:xfrm>
            <a:off x="4755221" y="2027638"/>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2" name="Google Shape;172;p21"/>
          <p:cNvSpPr txBox="1"/>
          <p:nvPr>
            <p:ph hasCustomPrompt="1" idx="31" type="title"/>
          </p:nvPr>
        </p:nvSpPr>
        <p:spPr>
          <a:xfrm>
            <a:off x="4755221" y="2723575"/>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21"/>
          <p:cNvSpPr txBox="1"/>
          <p:nvPr>
            <p:ph hasCustomPrompt="1" idx="32" type="title"/>
          </p:nvPr>
        </p:nvSpPr>
        <p:spPr>
          <a:xfrm>
            <a:off x="4755221" y="3419513"/>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 name="Google Shape;174;p21"/>
          <p:cNvSpPr txBox="1"/>
          <p:nvPr>
            <p:ph hasCustomPrompt="1" idx="33" type="title"/>
          </p:nvPr>
        </p:nvSpPr>
        <p:spPr>
          <a:xfrm>
            <a:off x="4755221" y="4115450"/>
            <a:ext cx="961800" cy="439800"/>
          </a:xfrm>
          <a:prstGeom prst="rect">
            <a:avLst/>
          </a:prstGeom>
        </p:spPr>
        <p:txBody>
          <a:bodyPr anchorCtr="0" anchor="b" bIns="0" lIns="91425" spcFirstLastPara="1" rIns="91425" wrap="square" tIns="0">
            <a:noAutofit/>
          </a:bodyPr>
          <a:lstStyle>
            <a:lvl1pPr lvl="0" rtl="0" algn="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75" name="Shape 175"/>
        <p:cNvGrpSpPr/>
        <p:nvPr/>
      </p:nvGrpSpPr>
      <p:grpSpPr>
        <a:xfrm>
          <a:off x="0" y="0"/>
          <a:ext cx="0" cy="0"/>
          <a:chOff x="0" y="0"/>
          <a:chExt cx="0" cy="0"/>
        </a:xfrm>
      </p:grpSpPr>
      <p:sp>
        <p:nvSpPr>
          <p:cNvPr id="176" name="Google Shape;176;p22"/>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ph type="ctrTitle"/>
          </p:nvPr>
        </p:nvSpPr>
        <p:spPr>
          <a:xfrm>
            <a:off x="2624250" y="1070938"/>
            <a:ext cx="4262100" cy="822000"/>
          </a:xfrm>
          <a:prstGeom prst="rect">
            <a:avLst/>
          </a:prstGeom>
        </p:spPr>
        <p:txBody>
          <a:bodyPr anchorCtr="0" anchor="b" bIns="0" lIns="91425" spcFirstLastPara="1" rIns="91425" wrap="square" tIns="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78" name="Google Shape;178;p22"/>
          <p:cNvSpPr txBox="1"/>
          <p:nvPr>
            <p:ph idx="1" type="subTitle"/>
          </p:nvPr>
        </p:nvSpPr>
        <p:spPr>
          <a:xfrm>
            <a:off x="2624250" y="2396100"/>
            <a:ext cx="4262100" cy="75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79" name="Google Shape;179;p22"/>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idx="2" type="subTitle"/>
          </p:nvPr>
        </p:nvSpPr>
        <p:spPr>
          <a:xfrm>
            <a:off x="2624250" y="1993467"/>
            <a:ext cx="4262100" cy="359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000"/>
              <a:buFont typeface="Lexend Deca Medium"/>
              <a:buNone/>
              <a:defRPr sz="2000">
                <a:solidFill>
                  <a:schemeClr val="lt2"/>
                </a:solidFill>
                <a:latin typeface="Lexend Deca Medium"/>
                <a:ea typeface="Lexend Deca Medium"/>
                <a:cs typeface="Lexend Deca Medium"/>
                <a:sym typeface="Lexend Deca Medium"/>
              </a:defRPr>
            </a:lvl1pPr>
            <a:lvl2pPr lvl="1"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lnSpc>
                <a:spcPct val="100000"/>
              </a:lnSpc>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181" name="Google Shape;181;p22"/>
          <p:cNvSpPr txBox="1"/>
          <p:nvPr/>
        </p:nvSpPr>
        <p:spPr>
          <a:xfrm>
            <a:off x="2624250" y="3831725"/>
            <a:ext cx="4470900" cy="47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Metrophobic"/>
                <a:ea typeface="Metrophobic"/>
                <a:cs typeface="Metrophobic"/>
                <a:sym typeface="Metrophobic"/>
              </a:rPr>
              <a:t>CREDITS: This presentation template was created by </a:t>
            </a:r>
            <a:r>
              <a:rPr b="1" lang="en" sz="1000">
                <a:solidFill>
                  <a:schemeClr val="dk1"/>
                </a:solidFill>
                <a:uFill>
                  <a:noFill/>
                </a:uFill>
                <a:latin typeface="Metrophobic"/>
                <a:ea typeface="Metrophobic"/>
                <a:cs typeface="Metrophobic"/>
                <a:sym typeface="Metrophobic"/>
                <a:hlinkClick r:id="rId2">
                  <a:extLst>
                    <a:ext uri="{A12FA001-AC4F-418D-AE19-62706E023703}">
                      <ahyp:hlinkClr val="tx"/>
                    </a:ext>
                  </a:extLst>
                </a:hlinkClick>
              </a:rPr>
              <a:t>Slidesgo</a:t>
            </a:r>
            <a:r>
              <a:rPr lang="en" sz="1000">
                <a:solidFill>
                  <a:schemeClr val="dk1"/>
                </a:solidFill>
                <a:latin typeface="Metrophobic"/>
                <a:ea typeface="Metrophobic"/>
                <a:cs typeface="Metrophobic"/>
                <a:sym typeface="Metrophobic"/>
              </a:rPr>
              <a:t>, and includes icons by </a:t>
            </a:r>
            <a:r>
              <a:rPr b="1" lang="en" sz="1000">
                <a:solidFill>
                  <a:schemeClr val="dk1"/>
                </a:solidFill>
                <a:uFill>
                  <a:noFill/>
                </a:uFill>
                <a:latin typeface="Metrophobic"/>
                <a:ea typeface="Metrophobic"/>
                <a:cs typeface="Metrophobic"/>
                <a:sym typeface="Metrophobic"/>
                <a:hlinkClick r:id="rId3">
                  <a:extLst>
                    <a:ext uri="{A12FA001-AC4F-418D-AE19-62706E023703}">
                      <ahyp:hlinkClr val="tx"/>
                    </a:ext>
                  </a:extLst>
                </a:hlinkClick>
              </a:rPr>
              <a:t>Flaticon</a:t>
            </a:r>
            <a:r>
              <a:rPr b="1" lang="en" sz="1000">
                <a:solidFill>
                  <a:schemeClr val="dk1"/>
                </a:solidFill>
                <a:latin typeface="Metrophobic"/>
                <a:ea typeface="Metrophobic"/>
                <a:cs typeface="Metrophobic"/>
                <a:sym typeface="Metrophobic"/>
              </a:rPr>
              <a:t> </a:t>
            </a:r>
            <a:r>
              <a:rPr lang="en" sz="1000">
                <a:solidFill>
                  <a:schemeClr val="dk1"/>
                </a:solidFill>
                <a:latin typeface="Metrophobic"/>
                <a:ea typeface="Metrophobic"/>
                <a:cs typeface="Metrophobic"/>
                <a:sym typeface="Metrophobic"/>
              </a:rPr>
              <a:t>and infographics &amp; images by </a:t>
            </a:r>
            <a:r>
              <a:rPr b="1" lang="en" sz="1000">
                <a:solidFill>
                  <a:schemeClr val="dk1"/>
                </a:solidFill>
                <a:uFill>
                  <a:noFill/>
                </a:uFill>
                <a:latin typeface="Metrophobic"/>
                <a:ea typeface="Metrophobic"/>
                <a:cs typeface="Metrophobic"/>
                <a:sym typeface="Metrophobic"/>
                <a:hlinkClick r:id="rId4">
                  <a:extLst>
                    <a:ext uri="{A12FA001-AC4F-418D-AE19-62706E023703}">
                      <ahyp:hlinkClr val="tx"/>
                    </a:ext>
                  </a:extLst>
                </a:hlinkClick>
              </a:rPr>
              <a:t>Freepik</a:t>
            </a:r>
            <a:endParaRPr b="1" sz="1000">
              <a:solidFill>
                <a:schemeClr val="dk1"/>
              </a:solidFill>
              <a:latin typeface="Metrophobic"/>
              <a:ea typeface="Metrophobic"/>
              <a:cs typeface="Metrophobic"/>
              <a:sym typeface="Metrophob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TITLE_ONLY_2">
    <p:bg>
      <p:bgPr>
        <a:gradFill>
          <a:gsLst>
            <a:gs pos="0">
              <a:schemeClr val="lt2"/>
            </a:gs>
            <a:gs pos="50000">
              <a:schemeClr val="dk1"/>
            </a:gs>
            <a:gs pos="100000">
              <a:schemeClr val="dk2"/>
            </a:gs>
          </a:gsLst>
          <a:path path="circle">
            <a:fillToRect b="50%" l="50%" r="50%" t="50%"/>
          </a:path>
          <a:tileRect/>
        </a:gradFill>
      </p:bgPr>
    </p:bg>
    <p:spTree>
      <p:nvGrpSpPr>
        <p:cNvPr id="182"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3">
    <p:bg>
      <p:bgPr>
        <a:gradFill>
          <a:gsLst>
            <a:gs pos="0">
              <a:schemeClr val="dk2"/>
            </a:gs>
            <a:gs pos="2000">
              <a:schemeClr val="dk2"/>
            </a:gs>
            <a:gs pos="50000">
              <a:schemeClr val="dk1"/>
            </a:gs>
            <a:gs pos="100000">
              <a:schemeClr val="lt2"/>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4"/>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1650550" y="1152475"/>
            <a:ext cx="6773400" cy="3416400"/>
          </a:xfrm>
          <a:prstGeom prst="rect">
            <a:avLst/>
          </a:prstGeom>
        </p:spPr>
        <p:txBody>
          <a:bodyPr anchorCtr="0" anchor="t" bIns="0" lIns="91425" spcFirstLastPara="1" rIns="91425" wrap="square" tIns="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subTitle"/>
          </p:nvPr>
        </p:nvSpPr>
        <p:spPr>
          <a:xfrm>
            <a:off x="1588576" y="3421225"/>
            <a:ext cx="3163500" cy="1023600"/>
          </a:xfrm>
          <a:prstGeom prst="rect">
            <a:avLst/>
          </a:prstGeom>
        </p:spPr>
        <p:txBody>
          <a:bodyPr anchorCtr="0" anchor="t" bIns="0" lIns="91425" spcFirstLastPara="1" rIns="91425" wrap="square" tIns="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8" name="Google Shape;28;p5"/>
          <p:cNvSpPr txBox="1"/>
          <p:nvPr>
            <p:ph idx="2" type="subTitle"/>
          </p:nvPr>
        </p:nvSpPr>
        <p:spPr>
          <a:xfrm>
            <a:off x="4857907" y="3421225"/>
            <a:ext cx="3163500" cy="10236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9" name="Google Shape;29;p5"/>
          <p:cNvSpPr txBox="1"/>
          <p:nvPr>
            <p:ph idx="3" type="subTitle"/>
          </p:nvPr>
        </p:nvSpPr>
        <p:spPr>
          <a:xfrm>
            <a:off x="2380426" y="2833825"/>
            <a:ext cx="1579800" cy="352800"/>
          </a:xfrm>
          <a:prstGeom prst="rect">
            <a:avLst/>
          </a:prstGeom>
        </p:spPr>
        <p:txBody>
          <a:bodyPr anchorCtr="0" anchor="t" bIns="0" lIns="91425" spcFirstLastPara="1" rIns="91425" wrap="square" tIns="0">
            <a:noAutofit/>
          </a:bodyPr>
          <a:lstStyle>
            <a:lvl1pPr lvl="0" rtl="0" algn="ctr">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30" name="Google Shape;30;p5"/>
          <p:cNvSpPr txBox="1"/>
          <p:nvPr>
            <p:ph idx="4" type="subTitle"/>
          </p:nvPr>
        </p:nvSpPr>
        <p:spPr>
          <a:xfrm>
            <a:off x="5649757" y="2833825"/>
            <a:ext cx="1579800" cy="352800"/>
          </a:xfrm>
          <a:prstGeom prst="rect">
            <a:avLst/>
          </a:prstGeom>
        </p:spPr>
        <p:txBody>
          <a:bodyPr anchorCtr="0" anchor="t" bIns="0" lIns="91425" spcFirstLastPara="1" rIns="91425" wrap="square" tIns="0">
            <a:noAutofit/>
          </a:bodyPr>
          <a:lstStyle>
            <a:lvl1pPr lvl="0" rtl="0" algn="ctr">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p:txBody>
      </p:sp>
      <p:sp>
        <p:nvSpPr>
          <p:cNvPr id="31" name="Google Shape;31;p5"/>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6"/>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1387975" y="2147150"/>
            <a:ext cx="4407000" cy="846000"/>
          </a:xfrm>
          <a:prstGeom prst="round2SameRect">
            <a:avLst>
              <a:gd fmla="val 38579"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 type="body"/>
          </p:nvPr>
        </p:nvSpPr>
        <p:spPr>
          <a:xfrm>
            <a:off x="4068900" y="1479850"/>
            <a:ext cx="4355100" cy="2550900"/>
          </a:xfrm>
          <a:prstGeom prst="rect">
            <a:avLst/>
          </a:prstGeom>
        </p:spPr>
        <p:txBody>
          <a:bodyPr anchorCtr="0" anchor="t" bIns="0" lIns="91425" spcFirstLastPara="1" rIns="91425" wrap="square" tIns="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2336200" y="941150"/>
            <a:ext cx="5928000" cy="2906700"/>
          </a:xfrm>
          <a:prstGeom prst="rect">
            <a:avLst/>
          </a:prstGeom>
        </p:spPr>
        <p:txBody>
          <a:bodyPr anchorCtr="0" anchor="ctr" bIns="0" lIns="91425" spcFirstLastPara="1" rIns="91425" wrap="square" tIns="0">
            <a:noAutofit/>
          </a:bodyPr>
          <a:lstStyle>
            <a:lvl1pPr lvl="0">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390275" y="367175"/>
            <a:ext cx="8411700" cy="4409100"/>
          </a:xfrm>
          <a:prstGeom prst="roundRect">
            <a:avLst>
              <a:gd fmla="val 7484" name="adj"/>
            </a:avLst>
          </a:pr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952675" y="1711850"/>
            <a:ext cx="4407000" cy="1716600"/>
          </a:xfrm>
          <a:prstGeom prst="round2SameRect">
            <a:avLst>
              <a:gd fmla="val 2036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5071250" y="1478163"/>
            <a:ext cx="3352800" cy="1275900"/>
          </a:xfrm>
          <a:prstGeom prst="rect">
            <a:avLst/>
          </a:prstGeom>
        </p:spPr>
        <p:txBody>
          <a:bodyPr anchorCtr="0" anchor="b" bIns="0"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5071250" y="2841588"/>
            <a:ext cx="3352800" cy="10767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0"/>
            <a:ext cx="9144000" cy="5143500"/>
          </a:xfrm>
          <a:prstGeom prst="rect">
            <a:avLst/>
          </a:prstGeom>
          <a:solidFill>
            <a:srgbClr val="FF6A92">
              <a:alpha val="3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5587500" y="1205970"/>
            <a:ext cx="2659500" cy="1066500"/>
          </a:xfrm>
          <a:prstGeom prst="rect">
            <a:avLst/>
          </a:prstGeom>
        </p:spPr>
        <p:txBody>
          <a:bodyPr anchorCtr="0" anchor="ctr" bIns="0" lIns="91425" spcFirstLastPara="1" rIns="91425" wrap="square" tIns="0">
            <a:noAutofit/>
          </a:bodyPr>
          <a:lstStyle>
            <a:lvl1pPr indent="-228600" lvl="0" marL="457200" algn="ctr">
              <a:lnSpc>
                <a:spcPct val="100000"/>
              </a:lnSpc>
              <a:spcBef>
                <a:spcPts val="0"/>
              </a:spcBef>
              <a:spcAft>
                <a:spcPts val="0"/>
              </a:spcAft>
              <a:buSzPts val="2300"/>
              <a:buFont typeface="Lexend Deca Medium"/>
              <a:buNone/>
              <a:defRPr sz="2300">
                <a:latin typeface="Lexend Deca Medium"/>
                <a:ea typeface="Lexend Deca Medium"/>
                <a:cs typeface="Lexend Deca Medium"/>
                <a:sym typeface="Lexend Deca Medium"/>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000">
              <a:schemeClr val="dk2"/>
            </a:gs>
            <a:gs pos="50000">
              <a:schemeClr val="dk1"/>
            </a:gs>
            <a:gs pos="100000">
              <a:schemeClr val="l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98350" y="540000"/>
            <a:ext cx="6425700" cy="477600"/>
          </a:xfrm>
          <a:prstGeom prst="rect">
            <a:avLst/>
          </a:prstGeom>
          <a:noFill/>
          <a:ln>
            <a:noFill/>
          </a:ln>
        </p:spPr>
        <p:txBody>
          <a:bodyPr anchorCtr="0" anchor="t" bIns="0" lIns="91425" spcFirstLastPara="1" rIns="91425" wrap="square" tIns="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indent="-330200" lvl="1" marL="9144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indent="-330200" lvl="2" marL="13716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indent="-330200" lvl="3" marL="18288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indent="-330200" lvl="4" marL="22860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indent="-330200" lvl="5" marL="2743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indent="-330200" lvl="6" marL="32004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indent="-330200" lvl="7" marL="36576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indent="-330200" lvl="8" marL="41148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ctrTitle"/>
          </p:nvPr>
        </p:nvSpPr>
        <p:spPr>
          <a:xfrm>
            <a:off x="2321700" y="984513"/>
            <a:ext cx="6102300" cy="21723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900"/>
              <a:t>Statistical Learning Project</a:t>
            </a:r>
            <a:r>
              <a:rPr lang="en" sz="2900"/>
              <a:t>:</a:t>
            </a:r>
            <a:r>
              <a:rPr lang="en" sz="3100"/>
              <a:t> </a:t>
            </a:r>
            <a:r>
              <a:rPr lang="en">
                <a:solidFill>
                  <a:schemeClr val="dk2"/>
                </a:solidFill>
              </a:rPr>
              <a:t>Music Time</a:t>
            </a:r>
            <a:r>
              <a:rPr lang="en" sz="5500">
                <a:solidFill>
                  <a:schemeClr val="dk2"/>
                </a:solidFill>
              </a:rPr>
              <a:t> </a:t>
            </a:r>
            <a:endParaRPr sz="5500">
              <a:solidFill>
                <a:schemeClr val="dk2"/>
              </a:solidFill>
            </a:endParaRPr>
          </a:p>
          <a:p>
            <a:pPr indent="0" lvl="0" marL="0" rtl="0" algn="l">
              <a:spcBef>
                <a:spcPts val="0"/>
              </a:spcBef>
              <a:spcAft>
                <a:spcPts val="0"/>
              </a:spcAft>
              <a:buNone/>
            </a:pPr>
            <a:r>
              <a:rPr lang="en" sz="4300">
                <a:solidFill>
                  <a:schemeClr val="lt2"/>
                </a:solidFill>
              </a:rPr>
              <a:t>Period Classification!</a:t>
            </a:r>
            <a:endParaRPr sz="4500"/>
          </a:p>
        </p:txBody>
      </p:sp>
      <p:sp>
        <p:nvSpPr>
          <p:cNvPr id="193" name="Google Shape;193;p25"/>
          <p:cNvSpPr txBox="1"/>
          <p:nvPr>
            <p:ph idx="1" type="subTitle"/>
          </p:nvPr>
        </p:nvSpPr>
        <p:spPr>
          <a:xfrm>
            <a:off x="2402125" y="3474550"/>
            <a:ext cx="4764300" cy="482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G03</a:t>
            </a:r>
            <a:endParaRPr sz="1500"/>
          </a:p>
        </p:txBody>
      </p:sp>
      <p:grpSp>
        <p:nvGrpSpPr>
          <p:cNvPr id="194" name="Google Shape;194;p25"/>
          <p:cNvGrpSpPr/>
          <p:nvPr/>
        </p:nvGrpSpPr>
        <p:grpSpPr>
          <a:xfrm>
            <a:off x="3974600" y="4154930"/>
            <a:ext cx="4113600" cy="146102"/>
            <a:chOff x="3974600" y="4154930"/>
            <a:chExt cx="4113600" cy="146102"/>
          </a:xfrm>
        </p:grpSpPr>
        <p:sp>
          <p:nvSpPr>
            <p:cNvPr id="195" name="Google Shape;195;p25"/>
            <p:cNvSpPr/>
            <p:nvPr/>
          </p:nvSpPr>
          <p:spPr>
            <a:xfrm>
              <a:off x="3974600" y="421446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974600" y="421450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4519857" y="415493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4564265" y="4199395"/>
              <a:ext cx="57228"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5"/>
          <p:cNvGrpSpPr/>
          <p:nvPr/>
        </p:nvGrpSpPr>
        <p:grpSpPr>
          <a:xfrm>
            <a:off x="2402125" y="3986650"/>
            <a:ext cx="1314377" cy="482094"/>
            <a:chOff x="2402125" y="3986650"/>
            <a:chExt cx="1314377" cy="482094"/>
          </a:xfrm>
        </p:grpSpPr>
        <p:sp>
          <p:nvSpPr>
            <p:cNvPr id="200" name="Google Shape;200;p25"/>
            <p:cNvSpPr/>
            <p:nvPr/>
          </p:nvSpPr>
          <p:spPr>
            <a:xfrm>
              <a:off x="2821234" y="3986650"/>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003288" y="4154642"/>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084404" y="4154642"/>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455209" y="4097008"/>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557397" y="4199776"/>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606281" y="4199776"/>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2402125" y="4097008"/>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2511679" y="4199776"/>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2504268" y="4199776"/>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5"/>
          <p:cNvGrpSpPr/>
          <p:nvPr/>
        </p:nvGrpSpPr>
        <p:grpSpPr>
          <a:xfrm>
            <a:off x="723837" y="552000"/>
            <a:ext cx="1244188" cy="1640915"/>
            <a:chOff x="723837" y="552000"/>
            <a:chExt cx="1244188" cy="1640915"/>
          </a:xfrm>
        </p:grpSpPr>
        <p:sp>
          <p:nvSpPr>
            <p:cNvPr id="210" name="Google Shape;210;p25"/>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5"/>
            <p:cNvGrpSpPr/>
            <p:nvPr/>
          </p:nvGrpSpPr>
          <p:grpSpPr>
            <a:xfrm>
              <a:off x="729630" y="1968358"/>
              <a:ext cx="255615" cy="224557"/>
              <a:chOff x="6184139" y="1980808"/>
              <a:chExt cx="451696" cy="396814"/>
            </a:xfrm>
          </p:grpSpPr>
          <p:sp>
            <p:nvSpPr>
              <p:cNvPr id="214" name="Google Shape;214;p25"/>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25"/>
            <p:cNvGrpSpPr/>
            <p:nvPr/>
          </p:nvGrpSpPr>
          <p:grpSpPr>
            <a:xfrm>
              <a:off x="729630" y="975085"/>
              <a:ext cx="255615" cy="254967"/>
              <a:chOff x="6184139" y="1220827"/>
              <a:chExt cx="451696" cy="450552"/>
            </a:xfrm>
          </p:grpSpPr>
          <p:sp>
            <p:nvSpPr>
              <p:cNvPr id="217" name="Google Shape;217;p25"/>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5"/>
            <p:cNvGrpSpPr/>
            <p:nvPr/>
          </p:nvGrpSpPr>
          <p:grpSpPr>
            <a:xfrm>
              <a:off x="723837" y="1482615"/>
              <a:ext cx="267223" cy="233165"/>
              <a:chOff x="6908262" y="1240186"/>
              <a:chExt cx="472209" cy="412024"/>
            </a:xfrm>
          </p:grpSpPr>
          <p:sp>
            <p:nvSpPr>
              <p:cNvPr id="221" name="Google Shape;221;p25"/>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5"/>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230" name="Google Shape;230;p25"/>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231" name="Google Shape;231;p25"/>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232" name="Google Shape;232;p25"/>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25"/>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234" name="Google Shape;234;p25"/>
          <p:cNvGrpSpPr/>
          <p:nvPr/>
        </p:nvGrpSpPr>
        <p:grpSpPr>
          <a:xfrm>
            <a:off x="2465285" y="552003"/>
            <a:ext cx="599322" cy="250348"/>
            <a:chOff x="2465285" y="552003"/>
            <a:chExt cx="599322" cy="250348"/>
          </a:xfrm>
        </p:grpSpPr>
        <p:sp>
          <p:nvSpPr>
            <p:cNvPr id="235" name="Google Shape;235;p25"/>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237" name="Google Shape;237;p25"/>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239" name="Google Shape;239;p25"/>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Final Project</a:t>
            </a:r>
            <a:endParaRPr sz="1100">
              <a:solidFill>
                <a:schemeClr val="dk1"/>
              </a:solidFill>
              <a:latin typeface="Lexend Deca"/>
              <a:ea typeface="Lexend Deca"/>
              <a:cs typeface="Lexend Deca"/>
              <a:sym typeface="Lexend Deca"/>
            </a:endParaRPr>
          </a:p>
        </p:txBody>
      </p:sp>
      <p:sp>
        <p:nvSpPr>
          <p:cNvPr id="240" name="Google Shape;240;p25"/>
          <p:cNvSpPr txBox="1"/>
          <p:nvPr/>
        </p:nvSpPr>
        <p:spPr>
          <a:xfrm>
            <a:off x="3313375" y="3338963"/>
            <a:ext cx="497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2F2F2"/>
                </a:solidFill>
                <a:latin typeface="Metrophobic"/>
                <a:ea typeface="Metrophobic"/>
                <a:cs typeface="Metrophobic"/>
                <a:sym typeface="Metrophobic"/>
              </a:rPr>
              <a:t>Angelo Mandara                           Antonio Rocca</a:t>
            </a:r>
            <a:endParaRPr sz="1300">
              <a:solidFill>
                <a:srgbClr val="F2F2F2"/>
              </a:solidFill>
              <a:latin typeface="Metrophobic"/>
              <a:ea typeface="Metrophobic"/>
              <a:cs typeface="Metrophobic"/>
              <a:sym typeface="Metrophobic"/>
            </a:endParaRPr>
          </a:p>
          <a:p>
            <a:pPr indent="0" lvl="0" marL="0" rtl="0" algn="l">
              <a:spcBef>
                <a:spcPts val="0"/>
              </a:spcBef>
              <a:spcAft>
                <a:spcPts val="0"/>
              </a:spcAft>
              <a:buNone/>
            </a:pPr>
            <a:r>
              <a:rPr lang="en" sz="1300">
                <a:solidFill>
                  <a:srgbClr val="F2F2F2"/>
                </a:solidFill>
                <a:latin typeface="Metrophobic"/>
                <a:ea typeface="Metrophobic"/>
                <a:cs typeface="Metrophobic"/>
                <a:sym typeface="Metrophobic"/>
              </a:rPr>
              <a:t>Claudiu Gheorghiu                       Tito Tamburini </a:t>
            </a:r>
            <a:endParaRPr sz="1300">
              <a:solidFill>
                <a:srgbClr val="F2F2F2"/>
              </a:solidFill>
              <a:latin typeface="Metrophobic"/>
              <a:ea typeface="Metrophobic"/>
              <a:cs typeface="Metrophobic"/>
              <a:sym typeface="Metrophob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4"/>
          <p:cNvSpPr txBox="1"/>
          <p:nvPr>
            <p:ph idx="1" type="subTitle"/>
          </p:nvPr>
        </p:nvSpPr>
        <p:spPr>
          <a:xfrm>
            <a:off x="2567450" y="4092950"/>
            <a:ext cx="4170300" cy="288900"/>
          </a:xfrm>
          <a:prstGeom prst="rect">
            <a:avLst/>
          </a:prstGeom>
        </p:spPr>
        <p:txBody>
          <a:bodyPr anchorCtr="0" anchor="b" bIns="0" lIns="91425" spcFirstLastPara="1" rIns="91425" wrap="square" tIns="0">
            <a:noAutofit/>
          </a:bodyPr>
          <a:lstStyle/>
          <a:p>
            <a:pPr indent="0" lvl="0" marL="0" rtl="0" algn="l">
              <a:spcBef>
                <a:spcPts val="0"/>
              </a:spcBef>
              <a:spcAft>
                <a:spcPts val="1200"/>
              </a:spcAft>
              <a:buNone/>
            </a:pPr>
            <a:r>
              <a:rPr lang="en"/>
              <a:t>Exploring the distribution of musical features across different decades</a:t>
            </a:r>
            <a:endParaRPr/>
          </a:p>
        </p:txBody>
      </p:sp>
      <p:sp>
        <p:nvSpPr>
          <p:cNvPr id="726" name="Google Shape;726;p34"/>
          <p:cNvSpPr txBox="1"/>
          <p:nvPr>
            <p:ph idx="2" type="title"/>
          </p:nvPr>
        </p:nvSpPr>
        <p:spPr>
          <a:xfrm>
            <a:off x="2567450" y="1167600"/>
            <a:ext cx="2154900" cy="1735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sp>
        <p:nvSpPr>
          <p:cNvPr id="727" name="Google Shape;727;p34"/>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Data Analysis</a:t>
            </a:r>
            <a:endParaRPr/>
          </a:p>
        </p:txBody>
      </p:sp>
      <p:sp>
        <p:nvSpPr>
          <p:cNvPr id="728" name="Google Shape;728;p34"/>
          <p:cNvSpPr/>
          <p:nvPr/>
        </p:nvSpPr>
        <p:spPr>
          <a:xfrm>
            <a:off x="2661150" y="302331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2661150" y="302335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34"/>
          <p:cNvGrpSpPr/>
          <p:nvPr/>
        </p:nvGrpSpPr>
        <p:grpSpPr>
          <a:xfrm>
            <a:off x="3206407" y="2963780"/>
            <a:ext cx="146045" cy="146102"/>
            <a:chOff x="3206407" y="2963780"/>
            <a:chExt cx="146045" cy="146102"/>
          </a:xfrm>
        </p:grpSpPr>
        <p:sp>
          <p:nvSpPr>
            <p:cNvPr id="731" name="Google Shape;731;p34"/>
            <p:cNvSpPr/>
            <p:nvPr/>
          </p:nvSpPr>
          <p:spPr>
            <a:xfrm>
              <a:off x="3206407" y="296378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3250815" y="3008245"/>
              <a:ext cx="57227"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34"/>
          <p:cNvGrpSpPr/>
          <p:nvPr/>
        </p:nvGrpSpPr>
        <p:grpSpPr>
          <a:xfrm>
            <a:off x="4776350" y="1728120"/>
            <a:ext cx="1314377" cy="482094"/>
            <a:chOff x="4776350" y="1692025"/>
            <a:chExt cx="1314377" cy="482094"/>
          </a:xfrm>
        </p:grpSpPr>
        <p:sp>
          <p:nvSpPr>
            <p:cNvPr id="734" name="Google Shape;734;p34"/>
            <p:cNvSpPr/>
            <p:nvPr/>
          </p:nvSpPr>
          <p:spPr>
            <a:xfrm>
              <a:off x="5195459" y="1692025"/>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5377513" y="1860017"/>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5458629" y="1860017"/>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5829434" y="1802383"/>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5931622" y="1905151"/>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5980506" y="1905151"/>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4776350" y="1802383"/>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4885904" y="1905151"/>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4878493" y="1905151"/>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4"/>
          <p:cNvGrpSpPr/>
          <p:nvPr/>
        </p:nvGrpSpPr>
        <p:grpSpPr>
          <a:xfrm>
            <a:off x="723837" y="552000"/>
            <a:ext cx="1244188" cy="1640915"/>
            <a:chOff x="723837" y="552000"/>
            <a:chExt cx="1244188" cy="1640915"/>
          </a:xfrm>
        </p:grpSpPr>
        <p:sp>
          <p:nvSpPr>
            <p:cNvPr id="744" name="Google Shape;744;p34"/>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34"/>
            <p:cNvGrpSpPr/>
            <p:nvPr/>
          </p:nvGrpSpPr>
          <p:grpSpPr>
            <a:xfrm>
              <a:off x="729630" y="1968358"/>
              <a:ext cx="255615" cy="224557"/>
              <a:chOff x="6184139" y="1980808"/>
              <a:chExt cx="451696" cy="396814"/>
            </a:xfrm>
          </p:grpSpPr>
          <p:sp>
            <p:nvSpPr>
              <p:cNvPr id="748" name="Google Shape;748;p34"/>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34"/>
            <p:cNvGrpSpPr/>
            <p:nvPr/>
          </p:nvGrpSpPr>
          <p:grpSpPr>
            <a:xfrm>
              <a:off x="729630" y="975085"/>
              <a:ext cx="255615" cy="254967"/>
              <a:chOff x="6184139" y="1220827"/>
              <a:chExt cx="451696" cy="450552"/>
            </a:xfrm>
          </p:grpSpPr>
          <p:sp>
            <p:nvSpPr>
              <p:cNvPr id="751" name="Google Shape;751;p34"/>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34"/>
            <p:cNvGrpSpPr/>
            <p:nvPr/>
          </p:nvGrpSpPr>
          <p:grpSpPr>
            <a:xfrm>
              <a:off x="723837" y="1482615"/>
              <a:ext cx="267223" cy="233165"/>
              <a:chOff x="6908262" y="1240186"/>
              <a:chExt cx="472209" cy="412024"/>
            </a:xfrm>
          </p:grpSpPr>
          <p:sp>
            <p:nvSpPr>
              <p:cNvPr id="755" name="Google Shape;755;p34"/>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34"/>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764" name="Google Shape;764;p34"/>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765" name="Google Shape;765;p34"/>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766" name="Google Shape;766;p34"/>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767" name="Google Shape;767;p34"/>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768" name="Google Shape;768;p34"/>
          <p:cNvGrpSpPr/>
          <p:nvPr/>
        </p:nvGrpSpPr>
        <p:grpSpPr>
          <a:xfrm>
            <a:off x="2465285" y="552003"/>
            <a:ext cx="599322" cy="250348"/>
            <a:chOff x="2465285" y="552003"/>
            <a:chExt cx="599322" cy="250348"/>
          </a:xfrm>
        </p:grpSpPr>
        <p:sp>
          <p:nvSpPr>
            <p:cNvPr id="769" name="Google Shape;769;p34"/>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771" name="Google Shape;771;p34"/>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773" name="Google Shape;773;p34"/>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5"/>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Distribution of Decade Labels </a:t>
            </a:r>
            <a:endParaRPr/>
          </a:p>
        </p:txBody>
      </p:sp>
      <p:sp>
        <p:nvSpPr>
          <p:cNvPr id="779" name="Google Shape;779;p35"/>
          <p:cNvSpPr txBox="1"/>
          <p:nvPr>
            <p:ph idx="1" type="body"/>
          </p:nvPr>
        </p:nvSpPr>
        <p:spPr>
          <a:xfrm>
            <a:off x="6760650" y="1674675"/>
            <a:ext cx="2046300" cy="2898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Counterplot that represents the frequency of songs from different decades in our dataset.</a:t>
            </a:r>
            <a:endParaRPr/>
          </a:p>
          <a:p>
            <a:pPr indent="0" lvl="0" marL="0" rtl="0" algn="l">
              <a:spcBef>
                <a:spcPts val="1200"/>
              </a:spcBef>
              <a:spcAft>
                <a:spcPts val="1200"/>
              </a:spcAft>
              <a:buNone/>
            </a:pPr>
            <a:r>
              <a:t/>
            </a:r>
            <a:endParaRPr/>
          </a:p>
        </p:txBody>
      </p:sp>
      <p:grpSp>
        <p:nvGrpSpPr>
          <p:cNvPr id="780" name="Google Shape;780;p35"/>
          <p:cNvGrpSpPr/>
          <p:nvPr/>
        </p:nvGrpSpPr>
        <p:grpSpPr>
          <a:xfrm>
            <a:off x="723837" y="552000"/>
            <a:ext cx="1218671" cy="1640915"/>
            <a:chOff x="723837" y="552000"/>
            <a:chExt cx="1218671" cy="1640915"/>
          </a:xfrm>
        </p:grpSpPr>
        <p:sp>
          <p:nvSpPr>
            <p:cNvPr id="781" name="Google Shape;781;p35"/>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786" name="Google Shape;786;p35"/>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788" name="Google Shape;788;p35"/>
            <p:cNvGrpSpPr/>
            <p:nvPr/>
          </p:nvGrpSpPr>
          <p:grpSpPr>
            <a:xfrm>
              <a:off x="729630" y="1968358"/>
              <a:ext cx="255615" cy="224557"/>
              <a:chOff x="6184139" y="1980808"/>
              <a:chExt cx="451696" cy="396814"/>
            </a:xfrm>
          </p:grpSpPr>
          <p:sp>
            <p:nvSpPr>
              <p:cNvPr id="789" name="Google Shape;789;p35"/>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35"/>
            <p:cNvGrpSpPr/>
            <p:nvPr/>
          </p:nvGrpSpPr>
          <p:grpSpPr>
            <a:xfrm>
              <a:off x="729630" y="975085"/>
              <a:ext cx="255615" cy="254967"/>
              <a:chOff x="6184139" y="1220827"/>
              <a:chExt cx="451696" cy="450552"/>
            </a:xfrm>
          </p:grpSpPr>
          <p:sp>
            <p:nvSpPr>
              <p:cNvPr id="792" name="Google Shape;792;p35"/>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5"/>
            <p:cNvGrpSpPr/>
            <p:nvPr/>
          </p:nvGrpSpPr>
          <p:grpSpPr>
            <a:xfrm>
              <a:off x="723837" y="1482615"/>
              <a:ext cx="267223" cy="233165"/>
              <a:chOff x="6908262" y="1240186"/>
              <a:chExt cx="472209" cy="412024"/>
            </a:xfrm>
          </p:grpSpPr>
          <p:sp>
            <p:nvSpPr>
              <p:cNvPr id="796" name="Google Shape;796;p35"/>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4" name="Google Shape;804;p35"/>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805" name="Google Shape;805;p35"/>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806" name="Google Shape;806;p35"/>
          <p:cNvPicPr preferRelativeResize="0"/>
          <p:nvPr/>
        </p:nvPicPr>
        <p:blipFill>
          <a:blip r:embed="rId3">
            <a:alphaModFix/>
          </a:blip>
          <a:stretch>
            <a:fillRect/>
          </a:stretch>
        </p:blipFill>
        <p:spPr>
          <a:xfrm>
            <a:off x="1360265" y="1106075"/>
            <a:ext cx="5298745" cy="310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Distribution of </a:t>
            </a:r>
            <a:r>
              <a:rPr lang="en"/>
              <a:t>features by decades</a:t>
            </a:r>
            <a:endParaRPr/>
          </a:p>
        </p:txBody>
      </p:sp>
      <p:grpSp>
        <p:nvGrpSpPr>
          <p:cNvPr id="812" name="Google Shape;812;p36"/>
          <p:cNvGrpSpPr/>
          <p:nvPr/>
        </p:nvGrpSpPr>
        <p:grpSpPr>
          <a:xfrm>
            <a:off x="723837" y="552000"/>
            <a:ext cx="1218671" cy="1640915"/>
            <a:chOff x="723837" y="552000"/>
            <a:chExt cx="1218671" cy="1640915"/>
          </a:xfrm>
        </p:grpSpPr>
        <p:sp>
          <p:nvSpPr>
            <p:cNvPr id="813" name="Google Shape;813;p36"/>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818" name="Google Shape;818;p36"/>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820" name="Google Shape;820;p36"/>
            <p:cNvGrpSpPr/>
            <p:nvPr/>
          </p:nvGrpSpPr>
          <p:grpSpPr>
            <a:xfrm>
              <a:off x="729630" y="1968358"/>
              <a:ext cx="255615" cy="224557"/>
              <a:chOff x="6184139" y="1980808"/>
              <a:chExt cx="451696" cy="396814"/>
            </a:xfrm>
          </p:grpSpPr>
          <p:sp>
            <p:nvSpPr>
              <p:cNvPr id="821" name="Google Shape;821;p36"/>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6"/>
            <p:cNvGrpSpPr/>
            <p:nvPr/>
          </p:nvGrpSpPr>
          <p:grpSpPr>
            <a:xfrm>
              <a:off x="729630" y="975085"/>
              <a:ext cx="255615" cy="254967"/>
              <a:chOff x="6184139" y="1220827"/>
              <a:chExt cx="451696" cy="450552"/>
            </a:xfrm>
          </p:grpSpPr>
          <p:sp>
            <p:nvSpPr>
              <p:cNvPr id="824" name="Google Shape;824;p36"/>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6"/>
            <p:cNvGrpSpPr/>
            <p:nvPr/>
          </p:nvGrpSpPr>
          <p:grpSpPr>
            <a:xfrm>
              <a:off x="723837" y="1482615"/>
              <a:ext cx="267223" cy="233165"/>
              <a:chOff x="6908262" y="1240186"/>
              <a:chExt cx="472209" cy="412024"/>
            </a:xfrm>
          </p:grpSpPr>
          <p:sp>
            <p:nvSpPr>
              <p:cNvPr id="828" name="Google Shape;828;p36"/>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36" name="Google Shape;836;p36"/>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837" name="Google Shape;837;p36"/>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838" name="Google Shape;838;p36"/>
          <p:cNvPicPr preferRelativeResize="0"/>
          <p:nvPr/>
        </p:nvPicPr>
        <p:blipFill rotWithShape="1">
          <a:blip r:embed="rId3">
            <a:alphaModFix/>
          </a:blip>
          <a:srcRect b="49634" l="0" r="0" t="0"/>
          <a:stretch/>
        </p:blipFill>
        <p:spPr>
          <a:xfrm>
            <a:off x="1351675" y="1073400"/>
            <a:ext cx="7192799" cy="2387125"/>
          </a:xfrm>
          <a:prstGeom prst="rect">
            <a:avLst/>
          </a:prstGeom>
          <a:noFill/>
          <a:ln>
            <a:noFill/>
          </a:ln>
        </p:spPr>
      </p:pic>
      <p:sp>
        <p:nvSpPr>
          <p:cNvPr id="839" name="Google Shape;839;p36"/>
          <p:cNvSpPr txBox="1"/>
          <p:nvPr/>
        </p:nvSpPr>
        <p:spPr>
          <a:xfrm>
            <a:off x="1404775" y="3610400"/>
            <a:ext cx="7192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Z Generation (2000-2020)</a:t>
            </a:r>
            <a:r>
              <a:rPr lang="en" sz="1200">
                <a:solidFill>
                  <a:schemeClr val="dk1"/>
                </a:solidFill>
              </a:rPr>
              <a:t>: Songs are more danceable, likely due to the prevalence of dance-oriented genres also similar energy levels as the Y generation, known for dynamic and high-energy music..</a:t>
            </a:r>
            <a:endParaRPr sz="1200">
              <a:solidFill>
                <a:schemeClr val="dk1"/>
              </a:solidFill>
            </a:endParaRPr>
          </a:p>
          <a:p>
            <a:pPr indent="0" lvl="0" marL="0" rtl="0" algn="l">
              <a:spcBef>
                <a:spcPts val="0"/>
              </a:spcBef>
              <a:spcAft>
                <a:spcPts val="0"/>
              </a:spcAft>
              <a:buNone/>
            </a:pPr>
            <a:r>
              <a:rPr lang="en" sz="1200">
                <a:solidFill>
                  <a:schemeClr val="dk2"/>
                </a:solidFill>
              </a:rPr>
              <a:t>X and Y Generations (60s-70s-80s-90s)</a:t>
            </a:r>
            <a:r>
              <a:rPr lang="en" sz="1200">
                <a:solidFill>
                  <a:schemeClr val="dk1"/>
                </a:solidFill>
              </a:rPr>
              <a:t>: Songs may be less danceable, offering a broader range of genres and the songs with lower loudness, aligned with the technology and production of those eras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7"/>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Distribution of features by decades</a:t>
            </a:r>
            <a:endParaRPr/>
          </a:p>
        </p:txBody>
      </p:sp>
      <p:grpSp>
        <p:nvGrpSpPr>
          <p:cNvPr id="845" name="Google Shape;845;p37"/>
          <p:cNvGrpSpPr/>
          <p:nvPr/>
        </p:nvGrpSpPr>
        <p:grpSpPr>
          <a:xfrm>
            <a:off x="723837" y="552000"/>
            <a:ext cx="1218671" cy="1640915"/>
            <a:chOff x="723837" y="552000"/>
            <a:chExt cx="1218671" cy="1640915"/>
          </a:xfrm>
        </p:grpSpPr>
        <p:sp>
          <p:nvSpPr>
            <p:cNvPr id="846" name="Google Shape;846;p37"/>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851" name="Google Shape;851;p37"/>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853" name="Google Shape;853;p37"/>
            <p:cNvGrpSpPr/>
            <p:nvPr/>
          </p:nvGrpSpPr>
          <p:grpSpPr>
            <a:xfrm>
              <a:off x="729630" y="1968358"/>
              <a:ext cx="255615" cy="224557"/>
              <a:chOff x="6184139" y="1980808"/>
              <a:chExt cx="451696" cy="396814"/>
            </a:xfrm>
          </p:grpSpPr>
          <p:sp>
            <p:nvSpPr>
              <p:cNvPr id="854" name="Google Shape;854;p37"/>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7"/>
            <p:cNvGrpSpPr/>
            <p:nvPr/>
          </p:nvGrpSpPr>
          <p:grpSpPr>
            <a:xfrm>
              <a:off x="729630" y="975085"/>
              <a:ext cx="255615" cy="254967"/>
              <a:chOff x="6184139" y="1220827"/>
              <a:chExt cx="451696" cy="450552"/>
            </a:xfrm>
          </p:grpSpPr>
          <p:sp>
            <p:nvSpPr>
              <p:cNvPr id="857" name="Google Shape;857;p37"/>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7"/>
            <p:cNvGrpSpPr/>
            <p:nvPr/>
          </p:nvGrpSpPr>
          <p:grpSpPr>
            <a:xfrm>
              <a:off x="723837" y="1482615"/>
              <a:ext cx="267223" cy="233165"/>
              <a:chOff x="6908262" y="1240186"/>
              <a:chExt cx="472209" cy="412024"/>
            </a:xfrm>
          </p:grpSpPr>
          <p:sp>
            <p:nvSpPr>
              <p:cNvPr id="861" name="Google Shape;861;p37"/>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9" name="Google Shape;869;p37"/>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870" name="Google Shape;870;p37"/>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871" name="Google Shape;871;p37"/>
          <p:cNvPicPr preferRelativeResize="0"/>
          <p:nvPr/>
        </p:nvPicPr>
        <p:blipFill rotWithShape="1">
          <a:blip r:embed="rId3">
            <a:alphaModFix/>
          </a:blip>
          <a:srcRect b="0" l="0" r="0" t="49647"/>
          <a:stretch/>
        </p:blipFill>
        <p:spPr>
          <a:xfrm>
            <a:off x="1404763" y="1095050"/>
            <a:ext cx="7037477" cy="2334868"/>
          </a:xfrm>
          <a:prstGeom prst="rect">
            <a:avLst/>
          </a:prstGeom>
          <a:noFill/>
          <a:ln>
            <a:noFill/>
          </a:ln>
        </p:spPr>
      </p:pic>
      <p:sp>
        <p:nvSpPr>
          <p:cNvPr id="872" name="Google Shape;872;p37"/>
          <p:cNvSpPr txBox="1"/>
          <p:nvPr/>
        </p:nvSpPr>
        <p:spPr>
          <a:xfrm>
            <a:off x="1404775" y="3610400"/>
            <a:ext cx="7192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Z Generation (2000-2020)</a:t>
            </a:r>
            <a:r>
              <a:rPr lang="en" sz="1200">
                <a:solidFill>
                  <a:schemeClr val="dk1"/>
                </a:solidFill>
              </a:rPr>
              <a:t>: </a:t>
            </a:r>
            <a:r>
              <a:rPr lang="en" sz="1200">
                <a:solidFill>
                  <a:schemeClr val="dk1"/>
                </a:solidFill>
              </a:rPr>
              <a:t>Lower acousticness, due to increased use of electronic and synthesized sounds. Higher speechiness, possibly due to the rise of rap and spoken-word genres.</a:t>
            </a:r>
            <a:endParaRPr sz="1200">
              <a:solidFill>
                <a:schemeClr val="dk1"/>
              </a:solidFill>
            </a:endParaRPr>
          </a:p>
          <a:p>
            <a:pPr indent="0" lvl="0" marL="0" rtl="0" algn="l">
              <a:spcBef>
                <a:spcPts val="0"/>
              </a:spcBef>
              <a:spcAft>
                <a:spcPts val="0"/>
              </a:spcAft>
              <a:buNone/>
            </a:pPr>
            <a:r>
              <a:rPr lang="en" sz="1200">
                <a:solidFill>
                  <a:schemeClr val="dk2"/>
                </a:solidFill>
              </a:rPr>
              <a:t>X and Y G</a:t>
            </a:r>
            <a:r>
              <a:rPr lang="en" sz="1200">
                <a:solidFill>
                  <a:schemeClr val="dk2"/>
                </a:solidFill>
              </a:rPr>
              <a:t>e</a:t>
            </a:r>
            <a:r>
              <a:rPr lang="en" sz="1200">
                <a:solidFill>
                  <a:schemeClr val="dk2"/>
                </a:solidFill>
              </a:rPr>
              <a:t>nerations (60s-70s-80s-90s)</a:t>
            </a:r>
            <a:r>
              <a:rPr lang="en" sz="1200">
                <a:solidFill>
                  <a:schemeClr val="dk1"/>
                </a:solidFill>
              </a:rPr>
              <a:t>: </a:t>
            </a:r>
            <a:r>
              <a:rPr lang="en" sz="1200">
                <a:solidFill>
                  <a:schemeClr val="dk1"/>
                </a:solidFill>
              </a:rPr>
              <a:t>Higher acousticness, as these decades emphasized acoustic instruments. Higher valence, with music often conveying positivity and happiness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8"/>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Trend of features over decades</a:t>
            </a:r>
            <a:endParaRPr/>
          </a:p>
        </p:txBody>
      </p:sp>
      <p:grpSp>
        <p:nvGrpSpPr>
          <p:cNvPr id="878" name="Google Shape;878;p38"/>
          <p:cNvGrpSpPr/>
          <p:nvPr/>
        </p:nvGrpSpPr>
        <p:grpSpPr>
          <a:xfrm>
            <a:off x="723837" y="552000"/>
            <a:ext cx="1218671" cy="1640915"/>
            <a:chOff x="723837" y="552000"/>
            <a:chExt cx="1218671" cy="1640915"/>
          </a:xfrm>
        </p:grpSpPr>
        <p:sp>
          <p:nvSpPr>
            <p:cNvPr id="879" name="Google Shape;879;p38"/>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884" name="Google Shape;884;p38"/>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886" name="Google Shape;886;p38"/>
            <p:cNvGrpSpPr/>
            <p:nvPr/>
          </p:nvGrpSpPr>
          <p:grpSpPr>
            <a:xfrm>
              <a:off x="729630" y="1968358"/>
              <a:ext cx="255615" cy="224557"/>
              <a:chOff x="6184139" y="1980808"/>
              <a:chExt cx="451696" cy="396814"/>
            </a:xfrm>
          </p:grpSpPr>
          <p:sp>
            <p:nvSpPr>
              <p:cNvPr id="887" name="Google Shape;887;p38"/>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8"/>
            <p:cNvGrpSpPr/>
            <p:nvPr/>
          </p:nvGrpSpPr>
          <p:grpSpPr>
            <a:xfrm>
              <a:off x="729630" y="975085"/>
              <a:ext cx="255615" cy="254967"/>
              <a:chOff x="6184139" y="1220827"/>
              <a:chExt cx="451696" cy="450552"/>
            </a:xfrm>
          </p:grpSpPr>
          <p:sp>
            <p:nvSpPr>
              <p:cNvPr id="890" name="Google Shape;890;p38"/>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38"/>
            <p:cNvGrpSpPr/>
            <p:nvPr/>
          </p:nvGrpSpPr>
          <p:grpSpPr>
            <a:xfrm>
              <a:off x="723837" y="1482615"/>
              <a:ext cx="267223" cy="233165"/>
              <a:chOff x="6908262" y="1240186"/>
              <a:chExt cx="472209" cy="412024"/>
            </a:xfrm>
          </p:grpSpPr>
          <p:sp>
            <p:nvSpPr>
              <p:cNvPr id="894" name="Google Shape;894;p38"/>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2" name="Google Shape;902;p38"/>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903" name="Google Shape;903;p38"/>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904" name="Google Shape;904;p38"/>
          <p:cNvPicPr preferRelativeResize="0"/>
          <p:nvPr/>
        </p:nvPicPr>
        <p:blipFill rotWithShape="1">
          <a:blip r:embed="rId3">
            <a:alphaModFix/>
          </a:blip>
          <a:srcRect b="0" l="0" r="0" t="0"/>
          <a:stretch/>
        </p:blipFill>
        <p:spPr>
          <a:xfrm>
            <a:off x="1460075" y="1232000"/>
            <a:ext cx="4924526" cy="2922849"/>
          </a:xfrm>
          <a:prstGeom prst="rect">
            <a:avLst/>
          </a:prstGeom>
          <a:noFill/>
          <a:ln>
            <a:noFill/>
          </a:ln>
        </p:spPr>
      </p:pic>
      <p:sp>
        <p:nvSpPr>
          <p:cNvPr id="905" name="Google Shape;905;p38"/>
          <p:cNvSpPr txBox="1"/>
          <p:nvPr/>
        </p:nvSpPr>
        <p:spPr>
          <a:xfrm>
            <a:off x="6495200" y="1617450"/>
            <a:ext cx="2234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To analyze how the distribution of a specific feature changes over time, we created line plots where each line represents the trend of the feature over the years or decades.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Boringness score </a:t>
            </a:r>
            <a:endParaRPr/>
          </a:p>
        </p:txBody>
      </p:sp>
      <p:grpSp>
        <p:nvGrpSpPr>
          <p:cNvPr id="911" name="Google Shape;911;p39"/>
          <p:cNvGrpSpPr/>
          <p:nvPr/>
        </p:nvGrpSpPr>
        <p:grpSpPr>
          <a:xfrm>
            <a:off x="723837" y="552000"/>
            <a:ext cx="1218671" cy="1640915"/>
            <a:chOff x="723837" y="552000"/>
            <a:chExt cx="1218671" cy="1640915"/>
          </a:xfrm>
        </p:grpSpPr>
        <p:sp>
          <p:nvSpPr>
            <p:cNvPr id="912" name="Google Shape;912;p39"/>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917" name="Google Shape;917;p39"/>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919" name="Google Shape;919;p39"/>
            <p:cNvGrpSpPr/>
            <p:nvPr/>
          </p:nvGrpSpPr>
          <p:grpSpPr>
            <a:xfrm>
              <a:off x="729630" y="1968358"/>
              <a:ext cx="255615" cy="224557"/>
              <a:chOff x="6184139" y="1980808"/>
              <a:chExt cx="451696" cy="396814"/>
            </a:xfrm>
          </p:grpSpPr>
          <p:sp>
            <p:nvSpPr>
              <p:cNvPr id="920" name="Google Shape;920;p39"/>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39"/>
            <p:cNvGrpSpPr/>
            <p:nvPr/>
          </p:nvGrpSpPr>
          <p:grpSpPr>
            <a:xfrm>
              <a:off x="729630" y="975085"/>
              <a:ext cx="255615" cy="254967"/>
              <a:chOff x="6184139" y="1220827"/>
              <a:chExt cx="451696" cy="450552"/>
            </a:xfrm>
          </p:grpSpPr>
          <p:sp>
            <p:nvSpPr>
              <p:cNvPr id="923" name="Google Shape;923;p39"/>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9"/>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9"/>
            <p:cNvGrpSpPr/>
            <p:nvPr/>
          </p:nvGrpSpPr>
          <p:grpSpPr>
            <a:xfrm>
              <a:off x="723837" y="1482615"/>
              <a:ext cx="267223" cy="233165"/>
              <a:chOff x="6908262" y="1240186"/>
              <a:chExt cx="472209" cy="412024"/>
            </a:xfrm>
          </p:grpSpPr>
          <p:sp>
            <p:nvSpPr>
              <p:cNvPr id="927" name="Google Shape;927;p39"/>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9"/>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9"/>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35" name="Google Shape;935;p39"/>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936" name="Google Shape;936;p39"/>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937" name="Google Shape;937;p39"/>
          <p:cNvPicPr preferRelativeResize="0"/>
          <p:nvPr/>
        </p:nvPicPr>
        <p:blipFill rotWithShape="1">
          <a:blip r:embed="rId3">
            <a:alphaModFix/>
          </a:blip>
          <a:srcRect b="0" l="0" r="-16550" t="-17855"/>
          <a:stretch/>
        </p:blipFill>
        <p:spPr>
          <a:xfrm>
            <a:off x="1367125" y="1239550"/>
            <a:ext cx="5946600" cy="3202900"/>
          </a:xfrm>
          <a:prstGeom prst="rect">
            <a:avLst/>
          </a:prstGeom>
          <a:noFill/>
          <a:ln>
            <a:noFill/>
          </a:ln>
        </p:spPr>
      </p:pic>
      <p:sp>
        <p:nvSpPr>
          <p:cNvPr id="938" name="Google Shape;938;p39"/>
          <p:cNvSpPr txBox="1"/>
          <p:nvPr/>
        </p:nvSpPr>
        <p:spPr>
          <a:xfrm>
            <a:off x="6572625" y="2046588"/>
            <a:ext cx="223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have devised a simple equation to calculate the "boringness" score of a song, which helps assess how "boring" a period is.</a:t>
            </a:r>
            <a:endParaRPr>
              <a:solidFill>
                <a:schemeClr val="dk1"/>
              </a:solidFill>
            </a:endParaRPr>
          </a:p>
        </p:txBody>
      </p:sp>
      <p:sp>
        <p:nvSpPr>
          <p:cNvPr id="939" name="Google Shape;939;p39"/>
          <p:cNvSpPr txBox="1"/>
          <p:nvPr/>
        </p:nvSpPr>
        <p:spPr>
          <a:xfrm>
            <a:off x="1816275" y="1106100"/>
            <a:ext cx="5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boringness = loudness + tempo + (energy100) + (danceability 100)</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0"/>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The Kruskal-Wallis H test</a:t>
            </a:r>
            <a:endParaRPr/>
          </a:p>
        </p:txBody>
      </p:sp>
      <p:grpSp>
        <p:nvGrpSpPr>
          <p:cNvPr id="945" name="Google Shape;945;p40"/>
          <p:cNvGrpSpPr/>
          <p:nvPr/>
        </p:nvGrpSpPr>
        <p:grpSpPr>
          <a:xfrm>
            <a:off x="723837" y="552000"/>
            <a:ext cx="1218671" cy="1640915"/>
            <a:chOff x="723837" y="552000"/>
            <a:chExt cx="1218671" cy="1640915"/>
          </a:xfrm>
        </p:grpSpPr>
        <p:sp>
          <p:nvSpPr>
            <p:cNvPr id="946" name="Google Shape;946;p40"/>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951" name="Google Shape;951;p40"/>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953" name="Google Shape;953;p40"/>
            <p:cNvGrpSpPr/>
            <p:nvPr/>
          </p:nvGrpSpPr>
          <p:grpSpPr>
            <a:xfrm>
              <a:off x="729630" y="1968358"/>
              <a:ext cx="255615" cy="224557"/>
              <a:chOff x="6184139" y="1980808"/>
              <a:chExt cx="451696" cy="396814"/>
            </a:xfrm>
          </p:grpSpPr>
          <p:sp>
            <p:nvSpPr>
              <p:cNvPr id="954" name="Google Shape;954;p40"/>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40"/>
            <p:cNvGrpSpPr/>
            <p:nvPr/>
          </p:nvGrpSpPr>
          <p:grpSpPr>
            <a:xfrm>
              <a:off x="729630" y="975085"/>
              <a:ext cx="255615" cy="254967"/>
              <a:chOff x="6184139" y="1220827"/>
              <a:chExt cx="451696" cy="450552"/>
            </a:xfrm>
          </p:grpSpPr>
          <p:sp>
            <p:nvSpPr>
              <p:cNvPr id="957" name="Google Shape;957;p40"/>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40"/>
            <p:cNvGrpSpPr/>
            <p:nvPr/>
          </p:nvGrpSpPr>
          <p:grpSpPr>
            <a:xfrm>
              <a:off x="723837" y="1482615"/>
              <a:ext cx="267223" cy="233165"/>
              <a:chOff x="6908262" y="1240186"/>
              <a:chExt cx="472209" cy="412024"/>
            </a:xfrm>
          </p:grpSpPr>
          <p:sp>
            <p:nvSpPr>
              <p:cNvPr id="961" name="Google Shape;961;p40"/>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9" name="Google Shape;969;p40"/>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970" name="Google Shape;970;p40"/>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971" name="Google Shape;971;p40"/>
          <p:cNvPicPr preferRelativeResize="0"/>
          <p:nvPr/>
        </p:nvPicPr>
        <p:blipFill rotWithShape="1">
          <a:blip r:embed="rId3">
            <a:alphaModFix/>
          </a:blip>
          <a:srcRect b="0" l="0" r="-1916" t="0"/>
          <a:stretch/>
        </p:blipFill>
        <p:spPr>
          <a:xfrm>
            <a:off x="1345000" y="1115750"/>
            <a:ext cx="5191176" cy="3146275"/>
          </a:xfrm>
          <a:prstGeom prst="rect">
            <a:avLst/>
          </a:prstGeom>
          <a:noFill/>
          <a:ln>
            <a:noFill/>
          </a:ln>
        </p:spPr>
      </p:pic>
      <p:sp>
        <p:nvSpPr>
          <p:cNvPr id="972" name="Google Shape;972;p40"/>
          <p:cNvSpPr txBox="1"/>
          <p:nvPr/>
        </p:nvSpPr>
        <p:spPr>
          <a:xfrm>
            <a:off x="6650050" y="1017600"/>
            <a:ext cx="1968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Kruskal-Wallis H test can be used to determine how each numerical feature and the term "decade" are related to one another.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Each numerical feature will be subjected to the Kruskal-Wallis H test to determine whether the feature distribution varies noticeably between various decades.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1"/>
          <p:cNvSpPr txBox="1"/>
          <p:nvPr>
            <p:ph idx="2" type="title"/>
          </p:nvPr>
        </p:nvSpPr>
        <p:spPr>
          <a:xfrm>
            <a:off x="2567450" y="1167600"/>
            <a:ext cx="2154900" cy="1735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04</a:t>
            </a:r>
            <a:endParaRPr/>
          </a:p>
        </p:txBody>
      </p:sp>
      <p:sp>
        <p:nvSpPr>
          <p:cNvPr id="978" name="Google Shape;978;p41"/>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Models and Methods</a:t>
            </a:r>
            <a:endParaRPr/>
          </a:p>
        </p:txBody>
      </p:sp>
      <p:sp>
        <p:nvSpPr>
          <p:cNvPr id="979" name="Google Shape;979;p41"/>
          <p:cNvSpPr/>
          <p:nvPr/>
        </p:nvSpPr>
        <p:spPr>
          <a:xfrm>
            <a:off x="2661150" y="302331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2661150" y="302335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1"/>
          <p:cNvGrpSpPr/>
          <p:nvPr/>
        </p:nvGrpSpPr>
        <p:grpSpPr>
          <a:xfrm>
            <a:off x="3206407" y="2963780"/>
            <a:ext cx="146045" cy="146102"/>
            <a:chOff x="3206407" y="2963780"/>
            <a:chExt cx="146045" cy="146102"/>
          </a:xfrm>
        </p:grpSpPr>
        <p:sp>
          <p:nvSpPr>
            <p:cNvPr id="982" name="Google Shape;982;p41"/>
            <p:cNvSpPr/>
            <p:nvPr/>
          </p:nvSpPr>
          <p:spPr>
            <a:xfrm>
              <a:off x="3206407" y="296378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3250815" y="3008245"/>
              <a:ext cx="57227"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1"/>
          <p:cNvGrpSpPr/>
          <p:nvPr/>
        </p:nvGrpSpPr>
        <p:grpSpPr>
          <a:xfrm>
            <a:off x="4776350" y="1728120"/>
            <a:ext cx="1314377" cy="482094"/>
            <a:chOff x="4776350" y="1692025"/>
            <a:chExt cx="1314377" cy="482094"/>
          </a:xfrm>
        </p:grpSpPr>
        <p:sp>
          <p:nvSpPr>
            <p:cNvPr id="985" name="Google Shape;985;p41"/>
            <p:cNvSpPr/>
            <p:nvPr/>
          </p:nvSpPr>
          <p:spPr>
            <a:xfrm>
              <a:off x="5195459" y="1692025"/>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5377513" y="1860017"/>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5458629" y="1860017"/>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5829434" y="1802383"/>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1"/>
            <p:cNvSpPr/>
            <p:nvPr/>
          </p:nvSpPr>
          <p:spPr>
            <a:xfrm>
              <a:off x="5931622" y="1905151"/>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1"/>
            <p:cNvSpPr/>
            <p:nvPr/>
          </p:nvSpPr>
          <p:spPr>
            <a:xfrm>
              <a:off x="5980506" y="1905151"/>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4776350" y="1802383"/>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4885904" y="1905151"/>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4878493" y="1905151"/>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41"/>
          <p:cNvGrpSpPr/>
          <p:nvPr/>
        </p:nvGrpSpPr>
        <p:grpSpPr>
          <a:xfrm>
            <a:off x="723837" y="552000"/>
            <a:ext cx="1244188" cy="1640915"/>
            <a:chOff x="723837" y="552000"/>
            <a:chExt cx="1244188" cy="1640915"/>
          </a:xfrm>
        </p:grpSpPr>
        <p:sp>
          <p:nvSpPr>
            <p:cNvPr id="995" name="Google Shape;995;p41"/>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1"/>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41"/>
            <p:cNvGrpSpPr/>
            <p:nvPr/>
          </p:nvGrpSpPr>
          <p:grpSpPr>
            <a:xfrm>
              <a:off x="729630" y="1968358"/>
              <a:ext cx="255615" cy="224557"/>
              <a:chOff x="6184139" y="1980808"/>
              <a:chExt cx="451696" cy="396814"/>
            </a:xfrm>
          </p:grpSpPr>
          <p:sp>
            <p:nvSpPr>
              <p:cNvPr id="999" name="Google Shape;999;p41"/>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41"/>
            <p:cNvGrpSpPr/>
            <p:nvPr/>
          </p:nvGrpSpPr>
          <p:grpSpPr>
            <a:xfrm>
              <a:off x="729630" y="975085"/>
              <a:ext cx="255615" cy="254967"/>
              <a:chOff x="6184139" y="1220827"/>
              <a:chExt cx="451696" cy="450552"/>
            </a:xfrm>
          </p:grpSpPr>
          <p:sp>
            <p:nvSpPr>
              <p:cNvPr id="1002" name="Google Shape;1002;p41"/>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41"/>
            <p:cNvGrpSpPr/>
            <p:nvPr/>
          </p:nvGrpSpPr>
          <p:grpSpPr>
            <a:xfrm>
              <a:off x="723837" y="1482615"/>
              <a:ext cx="267223" cy="233165"/>
              <a:chOff x="6908262" y="1240186"/>
              <a:chExt cx="472209" cy="412024"/>
            </a:xfrm>
          </p:grpSpPr>
          <p:sp>
            <p:nvSpPr>
              <p:cNvPr id="1006" name="Google Shape;1006;p41"/>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1"/>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1015" name="Google Shape;1015;p41"/>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1016" name="Google Shape;1016;p41"/>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1017" name="Google Shape;1017;p41"/>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1018" name="Google Shape;1018;p41"/>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1019" name="Google Shape;1019;p41"/>
          <p:cNvGrpSpPr/>
          <p:nvPr/>
        </p:nvGrpSpPr>
        <p:grpSpPr>
          <a:xfrm>
            <a:off x="2465285" y="552003"/>
            <a:ext cx="599322" cy="250348"/>
            <a:chOff x="2465285" y="552003"/>
            <a:chExt cx="599322" cy="250348"/>
          </a:xfrm>
        </p:grpSpPr>
        <p:sp>
          <p:nvSpPr>
            <p:cNvPr id="1020" name="Google Shape;1020;p41"/>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022" name="Google Shape;1022;p41"/>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1024" name="Google Shape;1024;p41"/>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42"/>
          <p:cNvSpPr txBox="1"/>
          <p:nvPr>
            <p:ph idx="1" type="subTitle"/>
          </p:nvPr>
        </p:nvSpPr>
        <p:spPr>
          <a:xfrm>
            <a:off x="1632826" y="3222125"/>
            <a:ext cx="3163500" cy="10236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sz="1400"/>
              <a:t>W</a:t>
            </a:r>
            <a:r>
              <a:rPr lang="en" sz="1400"/>
              <a:t>e applied PCA to the dataset with the hope of reducing the dimensionality.However, in our case this technique was not helpful</a:t>
            </a:r>
            <a:endParaRPr sz="1400"/>
          </a:p>
        </p:txBody>
      </p:sp>
      <p:sp>
        <p:nvSpPr>
          <p:cNvPr id="1030" name="Google Shape;1030;p42"/>
          <p:cNvSpPr txBox="1"/>
          <p:nvPr>
            <p:ph idx="2" type="subTitle"/>
          </p:nvPr>
        </p:nvSpPr>
        <p:spPr>
          <a:xfrm>
            <a:off x="4960907" y="3222125"/>
            <a:ext cx="3163500" cy="10236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sz="1400"/>
              <a:t>After attempting unsupervised clustering with KMeans++, we discovered that the elbow method's recommended number of clusters was 4, and not 3 as we wanted</a:t>
            </a:r>
            <a:endParaRPr sz="1400"/>
          </a:p>
        </p:txBody>
      </p:sp>
      <p:sp>
        <p:nvSpPr>
          <p:cNvPr id="1031" name="Google Shape;1031;p42"/>
          <p:cNvSpPr txBox="1"/>
          <p:nvPr>
            <p:ph idx="3" type="subTitle"/>
          </p:nvPr>
        </p:nvSpPr>
        <p:spPr>
          <a:xfrm>
            <a:off x="2380426" y="2580488"/>
            <a:ext cx="1579800" cy="3528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a:t>PCA</a:t>
            </a:r>
            <a:endParaRPr/>
          </a:p>
        </p:txBody>
      </p:sp>
      <p:sp>
        <p:nvSpPr>
          <p:cNvPr id="1032" name="Google Shape;1032;p42"/>
          <p:cNvSpPr txBox="1"/>
          <p:nvPr>
            <p:ph idx="4" type="subTitle"/>
          </p:nvPr>
        </p:nvSpPr>
        <p:spPr>
          <a:xfrm>
            <a:off x="5705050" y="2580488"/>
            <a:ext cx="1675200" cy="352800"/>
          </a:xfrm>
          <a:prstGeom prst="rect">
            <a:avLst/>
          </a:prstGeom>
        </p:spPr>
        <p:txBody>
          <a:bodyPr anchorCtr="0" anchor="t" bIns="0" lIns="91425" spcFirstLastPara="1" rIns="91425" wrap="square" tIns="0">
            <a:noAutofit/>
          </a:bodyPr>
          <a:lstStyle/>
          <a:p>
            <a:pPr indent="0" lvl="0" marL="0" rtl="0" algn="ctr">
              <a:spcBef>
                <a:spcPts val="0"/>
              </a:spcBef>
              <a:spcAft>
                <a:spcPts val="1200"/>
              </a:spcAft>
              <a:buNone/>
            </a:pPr>
            <a:r>
              <a:rPr lang="en"/>
              <a:t>KMEANS++</a:t>
            </a:r>
            <a:endParaRPr/>
          </a:p>
        </p:txBody>
      </p:sp>
      <p:grpSp>
        <p:nvGrpSpPr>
          <p:cNvPr id="1033" name="Google Shape;1033;p42"/>
          <p:cNvGrpSpPr/>
          <p:nvPr/>
        </p:nvGrpSpPr>
        <p:grpSpPr>
          <a:xfrm>
            <a:off x="723837" y="552000"/>
            <a:ext cx="1218671" cy="1640915"/>
            <a:chOff x="723837" y="552000"/>
            <a:chExt cx="1218671" cy="1640915"/>
          </a:xfrm>
        </p:grpSpPr>
        <p:sp>
          <p:nvSpPr>
            <p:cNvPr id="1034" name="Google Shape;1034;p42"/>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039" name="Google Shape;1039;p42"/>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1041" name="Google Shape;1041;p42"/>
            <p:cNvGrpSpPr/>
            <p:nvPr/>
          </p:nvGrpSpPr>
          <p:grpSpPr>
            <a:xfrm>
              <a:off x="729630" y="1968358"/>
              <a:ext cx="255615" cy="224557"/>
              <a:chOff x="6184139" y="1980808"/>
              <a:chExt cx="451696" cy="396814"/>
            </a:xfrm>
          </p:grpSpPr>
          <p:sp>
            <p:nvSpPr>
              <p:cNvPr id="1042" name="Google Shape;1042;p42"/>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42"/>
            <p:cNvGrpSpPr/>
            <p:nvPr/>
          </p:nvGrpSpPr>
          <p:grpSpPr>
            <a:xfrm>
              <a:off x="729630" y="975085"/>
              <a:ext cx="255615" cy="254967"/>
              <a:chOff x="6184139" y="1220827"/>
              <a:chExt cx="451696" cy="450552"/>
            </a:xfrm>
          </p:grpSpPr>
          <p:sp>
            <p:nvSpPr>
              <p:cNvPr id="1045" name="Google Shape;1045;p42"/>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42"/>
            <p:cNvGrpSpPr/>
            <p:nvPr/>
          </p:nvGrpSpPr>
          <p:grpSpPr>
            <a:xfrm>
              <a:off x="723837" y="1482615"/>
              <a:ext cx="267223" cy="233165"/>
              <a:chOff x="6908262" y="1240186"/>
              <a:chExt cx="472209" cy="412024"/>
            </a:xfrm>
          </p:grpSpPr>
          <p:sp>
            <p:nvSpPr>
              <p:cNvPr id="1049" name="Google Shape;1049;p42"/>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2"/>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2"/>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2"/>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7" name="Google Shape;1057;p42"/>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1058" name="Google Shape;1058;p42"/>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1059" name="Google Shape;1059;p42"/>
          <p:cNvSpPr txBox="1"/>
          <p:nvPr/>
        </p:nvSpPr>
        <p:spPr>
          <a:xfrm>
            <a:off x="1822426" y="2912096"/>
            <a:ext cx="2695800" cy="146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accent1"/>
                </a:solidFill>
                <a:latin typeface="Metrophobic"/>
                <a:ea typeface="Metrophobic"/>
                <a:cs typeface="Metrophobic"/>
                <a:sym typeface="Metrophobic"/>
              </a:rPr>
              <a:t>You listened 4h35min</a:t>
            </a:r>
            <a:endParaRPr sz="1000">
              <a:solidFill>
                <a:schemeClr val="accent1"/>
              </a:solidFill>
              <a:latin typeface="Metrophobic"/>
              <a:ea typeface="Metrophobic"/>
              <a:cs typeface="Metrophobic"/>
              <a:sym typeface="Metrophobic"/>
            </a:endParaRPr>
          </a:p>
        </p:txBody>
      </p:sp>
      <p:sp>
        <p:nvSpPr>
          <p:cNvPr id="1060" name="Google Shape;1060;p42"/>
          <p:cNvSpPr txBox="1"/>
          <p:nvPr/>
        </p:nvSpPr>
        <p:spPr>
          <a:xfrm>
            <a:off x="5194757" y="2912096"/>
            <a:ext cx="2695800" cy="146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accent1"/>
                </a:solidFill>
                <a:latin typeface="Metrophobic"/>
                <a:ea typeface="Metrophobic"/>
                <a:cs typeface="Metrophobic"/>
                <a:sym typeface="Metrophobic"/>
              </a:rPr>
              <a:t>You listened 3h15min</a:t>
            </a:r>
            <a:endParaRPr sz="1000">
              <a:solidFill>
                <a:schemeClr val="accent1"/>
              </a:solidFill>
              <a:latin typeface="Metrophobic"/>
              <a:ea typeface="Metrophobic"/>
              <a:cs typeface="Metrophobic"/>
              <a:sym typeface="Metrophobic"/>
            </a:endParaRPr>
          </a:p>
        </p:txBody>
      </p:sp>
      <p:pic>
        <p:nvPicPr>
          <p:cNvPr id="1061" name="Google Shape;1061;p42"/>
          <p:cNvPicPr preferRelativeResize="0"/>
          <p:nvPr/>
        </p:nvPicPr>
        <p:blipFill>
          <a:blip r:embed="rId3">
            <a:alphaModFix/>
          </a:blip>
          <a:stretch>
            <a:fillRect/>
          </a:stretch>
        </p:blipFill>
        <p:spPr>
          <a:xfrm>
            <a:off x="1632825" y="552000"/>
            <a:ext cx="3163500" cy="1941225"/>
          </a:xfrm>
          <a:prstGeom prst="rect">
            <a:avLst/>
          </a:prstGeom>
          <a:noFill/>
          <a:ln>
            <a:noFill/>
          </a:ln>
        </p:spPr>
      </p:pic>
      <p:pic>
        <p:nvPicPr>
          <p:cNvPr id="1062" name="Google Shape;1062;p42"/>
          <p:cNvPicPr preferRelativeResize="0"/>
          <p:nvPr/>
        </p:nvPicPr>
        <p:blipFill>
          <a:blip r:embed="rId4">
            <a:alphaModFix/>
          </a:blip>
          <a:stretch>
            <a:fillRect/>
          </a:stretch>
        </p:blipFill>
        <p:spPr>
          <a:xfrm>
            <a:off x="5073075" y="552000"/>
            <a:ext cx="3291474" cy="194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3"/>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Models</a:t>
            </a:r>
            <a:endParaRPr/>
          </a:p>
        </p:txBody>
      </p:sp>
      <p:grpSp>
        <p:nvGrpSpPr>
          <p:cNvPr id="1068" name="Google Shape;1068;p43"/>
          <p:cNvGrpSpPr/>
          <p:nvPr/>
        </p:nvGrpSpPr>
        <p:grpSpPr>
          <a:xfrm>
            <a:off x="723837" y="552000"/>
            <a:ext cx="1218671" cy="1640915"/>
            <a:chOff x="723837" y="552000"/>
            <a:chExt cx="1218671" cy="1640915"/>
          </a:xfrm>
        </p:grpSpPr>
        <p:sp>
          <p:nvSpPr>
            <p:cNvPr id="1069" name="Google Shape;1069;p43"/>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074" name="Google Shape;1074;p43"/>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1076" name="Google Shape;1076;p43"/>
            <p:cNvGrpSpPr/>
            <p:nvPr/>
          </p:nvGrpSpPr>
          <p:grpSpPr>
            <a:xfrm>
              <a:off x="729630" y="1968358"/>
              <a:ext cx="255615" cy="224557"/>
              <a:chOff x="6184139" y="1980808"/>
              <a:chExt cx="451696" cy="396814"/>
            </a:xfrm>
          </p:grpSpPr>
          <p:sp>
            <p:nvSpPr>
              <p:cNvPr id="1077" name="Google Shape;1077;p43"/>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729630" y="975085"/>
              <a:ext cx="255615" cy="254967"/>
              <a:chOff x="6184139" y="1220827"/>
              <a:chExt cx="451696" cy="450552"/>
            </a:xfrm>
          </p:grpSpPr>
          <p:sp>
            <p:nvSpPr>
              <p:cNvPr id="1080" name="Google Shape;1080;p43"/>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43"/>
            <p:cNvGrpSpPr/>
            <p:nvPr/>
          </p:nvGrpSpPr>
          <p:grpSpPr>
            <a:xfrm>
              <a:off x="723837" y="1482615"/>
              <a:ext cx="267223" cy="233165"/>
              <a:chOff x="6908262" y="1240186"/>
              <a:chExt cx="472209" cy="412024"/>
            </a:xfrm>
          </p:grpSpPr>
          <p:sp>
            <p:nvSpPr>
              <p:cNvPr id="1084" name="Google Shape;1084;p43"/>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2" name="Google Shape;1092;p43"/>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1093" name="Google Shape;1093;p43"/>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1094" name="Google Shape;1094;p43"/>
          <p:cNvSpPr txBox="1"/>
          <p:nvPr/>
        </p:nvSpPr>
        <p:spPr>
          <a:xfrm>
            <a:off x="6669925" y="1200175"/>
            <a:ext cx="2121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In our analysis, we tackled the class imbalance issue by using Random Over-Sampling (ROS)     We then tried different classification methods, evaluating their performance using both accuracy and balanced accuracy metrics. This approach helped us choose the best model, which turned out to be the </a:t>
            </a:r>
            <a:r>
              <a:rPr lang="en" sz="1300">
                <a:solidFill>
                  <a:schemeClr val="dk2"/>
                </a:solidFill>
              </a:rPr>
              <a:t>Random Forest classifier.</a:t>
            </a:r>
            <a:endParaRPr sz="1300">
              <a:solidFill>
                <a:schemeClr val="dk2"/>
              </a:solidFill>
            </a:endParaRPr>
          </a:p>
        </p:txBody>
      </p:sp>
      <p:pic>
        <p:nvPicPr>
          <p:cNvPr id="1095" name="Google Shape;1095;p43"/>
          <p:cNvPicPr preferRelativeResize="0"/>
          <p:nvPr/>
        </p:nvPicPr>
        <p:blipFill>
          <a:blip r:embed="rId3">
            <a:alphaModFix/>
          </a:blip>
          <a:stretch>
            <a:fillRect/>
          </a:stretch>
        </p:blipFill>
        <p:spPr>
          <a:xfrm>
            <a:off x="1398225" y="1110575"/>
            <a:ext cx="5187099" cy="307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p:nvPr/>
        </p:nvSpPr>
        <p:spPr>
          <a:xfrm>
            <a:off x="5019125" y="3037500"/>
            <a:ext cx="3249300" cy="1489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5019125" y="1379625"/>
            <a:ext cx="3249300" cy="1489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1593950" y="3037500"/>
            <a:ext cx="3249300" cy="1489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1593950" y="1379625"/>
            <a:ext cx="3249300" cy="1489800"/>
          </a:xfrm>
          <a:prstGeom prst="roundRect">
            <a:avLst>
              <a:gd fmla="val 1728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ph idx="15"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50" name="Google Shape;250;p26"/>
          <p:cNvSpPr txBox="1"/>
          <p:nvPr>
            <p:ph idx="1" type="subTitle"/>
          </p:nvPr>
        </p:nvSpPr>
        <p:spPr>
          <a:xfrm>
            <a:off x="2785388" y="1959950"/>
            <a:ext cx="1984800" cy="764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Our goals, tools used and how we create the dataset</a:t>
            </a:r>
            <a:endParaRPr/>
          </a:p>
        </p:txBody>
      </p:sp>
      <p:sp>
        <p:nvSpPr>
          <p:cNvPr id="251" name="Google Shape;251;p26"/>
          <p:cNvSpPr txBox="1"/>
          <p:nvPr>
            <p:ph idx="2" type="subTitle"/>
          </p:nvPr>
        </p:nvSpPr>
        <p:spPr>
          <a:xfrm>
            <a:off x="2785388" y="1574850"/>
            <a:ext cx="19848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252" name="Google Shape;252;p26"/>
          <p:cNvSpPr txBox="1"/>
          <p:nvPr>
            <p:ph idx="3" type="subTitle"/>
          </p:nvPr>
        </p:nvSpPr>
        <p:spPr>
          <a:xfrm>
            <a:off x="6210575" y="1959950"/>
            <a:ext cx="1984800" cy="764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Brief explanation of the variables in our dataset </a:t>
            </a:r>
            <a:endParaRPr/>
          </a:p>
        </p:txBody>
      </p:sp>
      <p:sp>
        <p:nvSpPr>
          <p:cNvPr id="253" name="Google Shape;253;p26"/>
          <p:cNvSpPr txBox="1"/>
          <p:nvPr>
            <p:ph idx="4" type="subTitle"/>
          </p:nvPr>
        </p:nvSpPr>
        <p:spPr>
          <a:xfrm>
            <a:off x="6210575" y="1574850"/>
            <a:ext cx="19848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The Dataset</a:t>
            </a:r>
            <a:endParaRPr/>
          </a:p>
        </p:txBody>
      </p:sp>
      <p:sp>
        <p:nvSpPr>
          <p:cNvPr id="254" name="Google Shape;254;p26"/>
          <p:cNvSpPr txBox="1"/>
          <p:nvPr>
            <p:ph idx="5" type="subTitle"/>
          </p:nvPr>
        </p:nvSpPr>
        <p:spPr>
          <a:xfrm>
            <a:off x="2785388" y="3610100"/>
            <a:ext cx="1984800" cy="764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Exploring the distribution of musical features </a:t>
            </a:r>
            <a:endParaRPr/>
          </a:p>
        </p:txBody>
      </p:sp>
      <p:sp>
        <p:nvSpPr>
          <p:cNvPr id="255" name="Google Shape;255;p26"/>
          <p:cNvSpPr txBox="1"/>
          <p:nvPr>
            <p:ph idx="6" type="subTitle"/>
          </p:nvPr>
        </p:nvSpPr>
        <p:spPr>
          <a:xfrm>
            <a:off x="2785388" y="3225000"/>
            <a:ext cx="19848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Data Analysis</a:t>
            </a:r>
            <a:endParaRPr/>
          </a:p>
        </p:txBody>
      </p:sp>
      <p:sp>
        <p:nvSpPr>
          <p:cNvPr id="256" name="Google Shape;256;p26"/>
          <p:cNvSpPr txBox="1"/>
          <p:nvPr>
            <p:ph idx="7" type="subTitle"/>
          </p:nvPr>
        </p:nvSpPr>
        <p:spPr>
          <a:xfrm>
            <a:off x="6210575" y="3734700"/>
            <a:ext cx="1984800" cy="764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Predict the decade of a song using various tecniques</a:t>
            </a:r>
            <a:endParaRPr/>
          </a:p>
        </p:txBody>
      </p:sp>
      <p:sp>
        <p:nvSpPr>
          <p:cNvPr id="257" name="Google Shape;257;p26"/>
          <p:cNvSpPr txBox="1"/>
          <p:nvPr>
            <p:ph idx="8" type="subTitle"/>
          </p:nvPr>
        </p:nvSpPr>
        <p:spPr>
          <a:xfrm>
            <a:off x="6210575" y="3120575"/>
            <a:ext cx="2058000" cy="417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Model and Methods</a:t>
            </a:r>
            <a:endParaRPr/>
          </a:p>
        </p:txBody>
      </p:sp>
      <p:sp>
        <p:nvSpPr>
          <p:cNvPr id="258" name="Google Shape;258;p26"/>
          <p:cNvSpPr txBox="1"/>
          <p:nvPr>
            <p:ph type="title"/>
          </p:nvPr>
        </p:nvSpPr>
        <p:spPr>
          <a:xfrm>
            <a:off x="1666963" y="1574850"/>
            <a:ext cx="961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
        <p:nvSpPr>
          <p:cNvPr id="259" name="Google Shape;259;p26"/>
          <p:cNvSpPr txBox="1"/>
          <p:nvPr>
            <p:ph idx="9" type="title"/>
          </p:nvPr>
        </p:nvSpPr>
        <p:spPr>
          <a:xfrm>
            <a:off x="5092175" y="1574850"/>
            <a:ext cx="961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
        <p:nvSpPr>
          <p:cNvPr id="260" name="Google Shape;260;p26"/>
          <p:cNvSpPr txBox="1"/>
          <p:nvPr>
            <p:ph idx="13" type="title"/>
          </p:nvPr>
        </p:nvSpPr>
        <p:spPr>
          <a:xfrm>
            <a:off x="1666963" y="3225000"/>
            <a:ext cx="961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
        <p:nvSpPr>
          <p:cNvPr id="261" name="Google Shape;261;p26"/>
          <p:cNvSpPr txBox="1"/>
          <p:nvPr>
            <p:ph idx="14" type="title"/>
          </p:nvPr>
        </p:nvSpPr>
        <p:spPr>
          <a:xfrm>
            <a:off x="5092175" y="3225000"/>
            <a:ext cx="961800" cy="50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grpSp>
        <p:nvGrpSpPr>
          <p:cNvPr id="262" name="Google Shape;262;p26"/>
          <p:cNvGrpSpPr/>
          <p:nvPr/>
        </p:nvGrpSpPr>
        <p:grpSpPr>
          <a:xfrm>
            <a:off x="723837" y="552000"/>
            <a:ext cx="1218671" cy="1640915"/>
            <a:chOff x="723837" y="552000"/>
            <a:chExt cx="1218671" cy="1640915"/>
          </a:xfrm>
        </p:grpSpPr>
        <p:sp>
          <p:nvSpPr>
            <p:cNvPr id="263" name="Google Shape;263;p26"/>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268" name="Google Shape;268;p26"/>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270" name="Google Shape;270;p26"/>
            <p:cNvGrpSpPr/>
            <p:nvPr/>
          </p:nvGrpSpPr>
          <p:grpSpPr>
            <a:xfrm>
              <a:off x="729630" y="1968358"/>
              <a:ext cx="255615" cy="224557"/>
              <a:chOff x="6184139" y="1980808"/>
              <a:chExt cx="451696" cy="396814"/>
            </a:xfrm>
          </p:grpSpPr>
          <p:sp>
            <p:nvSpPr>
              <p:cNvPr id="271" name="Google Shape;271;p26"/>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6"/>
            <p:cNvGrpSpPr/>
            <p:nvPr/>
          </p:nvGrpSpPr>
          <p:grpSpPr>
            <a:xfrm>
              <a:off x="729630" y="975085"/>
              <a:ext cx="255615" cy="254967"/>
              <a:chOff x="6184139" y="1220827"/>
              <a:chExt cx="451696" cy="450552"/>
            </a:xfrm>
          </p:grpSpPr>
          <p:sp>
            <p:nvSpPr>
              <p:cNvPr id="274" name="Google Shape;274;p26"/>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6"/>
            <p:cNvGrpSpPr/>
            <p:nvPr/>
          </p:nvGrpSpPr>
          <p:grpSpPr>
            <a:xfrm>
              <a:off x="723837" y="1482615"/>
              <a:ext cx="267223" cy="233165"/>
              <a:chOff x="6908262" y="1240186"/>
              <a:chExt cx="472209" cy="412024"/>
            </a:xfrm>
          </p:grpSpPr>
          <p:sp>
            <p:nvSpPr>
              <p:cNvPr id="278" name="Google Shape;278;p26"/>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6" name="Google Shape;286;p26"/>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26"/>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grpSp>
        <p:nvGrpSpPr>
          <p:cNvPr id="288" name="Google Shape;288;p26"/>
          <p:cNvGrpSpPr/>
          <p:nvPr/>
        </p:nvGrpSpPr>
        <p:grpSpPr>
          <a:xfrm>
            <a:off x="1770356" y="2444030"/>
            <a:ext cx="240229" cy="233993"/>
            <a:chOff x="5548725" y="1996100"/>
            <a:chExt cx="275650" cy="269950"/>
          </a:xfrm>
        </p:grpSpPr>
        <p:sp>
          <p:nvSpPr>
            <p:cNvPr id="289" name="Google Shape;289;p2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26"/>
          <p:cNvSpPr txBox="1"/>
          <p:nvPr/>
        </p:nvSpPr>
        <p:spPr>
          <a:xfrm>
            <a:off x="2010575" y="2487963"/>
            <a:ext cx="514800" cy="146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000">
                <a:solidFill>
                  <a:schemeClr val="accent1"/>
                </a:solidFill>
                <a:latin typeface="Metrophobic"/>
                <a:ea typeface="Metrophobic"/>
                <a:cs typeface="Metrophobic"/>
                <a:sym typeface="Metrophobic"/>
              </a:rPr>
              <a:t>3:15min</a:t>
            </a:r>
            <a:endParaRPr sz="1000">
              <a:solidFill>
                <a:schemeClr val="accent1"/>
              </a:solidFill>
              <a:latin typeface="Metrophobic"/>
              <a:ea typeface="Metrophobic"/>
              <a:cs typeface="Metrophobic"/>
              <a:sym typeface="Metrophobic"/>
            </a:endParaRPr>
          </a:p>
        </p:txBody>
      </p:sp>
      <p:grpSp>
        <p:nvGrpSpPr>
          <p:cNvPr id="292" name="Google Shape;292;p26"/>
          <p:cNvGrpSpPr/>
          <p:nvPr/>
        </p:nvGrpSpPr>
        <p:grpSpPr>
          <a:xfrm>
            <a:off x="1770356" y="4090280"/>
            <a:ext cx="240229" cy="233993"/>
            <a:chOff x="5548725" y="1996100"/>
            <a:chExt cx="275650" cy="269950"/>
          </a:xfrm>
        </p:grpSpPr>
        <p:sp>
          <p:nvSpPr>
            <p:cNvPr id="293" name="Google Shape;293;p2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6"/>
          <p:cNvSpPr txBox="1"/>
          <p:nvPr/>
        </p:nvSpPr>
        <p:spPr>
          <a:xfrm>
            <a:off x="2010575" y="4134213"/>
            <a:ext cx="514800" cy="146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000">
                <a:solidFill>
                  <a:schemeClr val="accent1"/>
                </a:solidFill>
                <a:latin typeface="Metrophobic"/>
                <a:ea typeface="Metrophobic"/>
                <a:cs typeface="Metrophobic"/>
                <a:sym typeface="Metrophobic"/>
              </a:rPr>
              <a:t>5</a:t>
            </a:r>
            <a:r>
              <a:rPr lang="en" sz="1000">
                <a:solidFill>
                  <a:schemeClr val="accent1"/>
                </a:solidFill>
                <a:latin typeface="Metrophobic"/>
                <a:ea typeface="Metrophobic"/>
                <a:cs typeface="Metrophobic"/>
                <a:sym typeface="Metrophobic"/>
              </a:rPr>
              <a:t>:25min</a:t>
            </a:r>
            <a:endParaRPr sz="1000">
              <a:solidFill>
                <a:schemeClr val="accent1"/>
              </a:solidFill>
              <a:latin typeface="Metrophobic"/>
              <a:ea typeface="Metrophobic"/>
              <a:cs typeface="Metrophobic"/>
              <a:sym typeface="Metrophobic"/>
            </a:endParaRPr>
          </a:p>
        </p:txBody>
      </p:sp>
      <p:grpSp>
        <p:nvGrpSpPr>
          <p:cNvPr id="296" name="Google Shape;296;p26"/>
          <p:cNvGrpSpPr/>
          <p:nvPr/>
        </p:nvGrpSpPr>
        <p:grpSpPr>
          <a:xfrm>
            <a:off x="5195568" y="2444030"/>
            <a:ext cx="240229" cy="233993"/>
            <a:chOff x="5548725" y="1996100"/>
            <a:chExt cx="275650" cy="269950"/>
          </a:xfrm>
        </p:grpSpPr>
        <p:sp>
          <p:nvSpPr>
            <p:cNvPr id="297" name="Google Shape;297;p2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6"/>
          <p:cNvSpPr txBox="1"/>
          <p:nvPr/>
        </p:nvSpPr>
        <p:spPr>
          <a:xfrm>
            <a:off x="5435788" y="2487963"/>
            <a:ext cx="514800" cy="146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000">
                <a:solidFill>
                  <a:schemeClr val="accent1"/>
                </a:solidFill>
                <a:latin typeface="Metrophobic"/>
                <a:ea typeface="Metrophobic"/>
                <a:cs typeface="Metrophobic"/>
                <a:sym typeface="Metrophobic"/>
              </a:rPr>
              <a:t>2</a:t>
            </a:r>
            <a:r>
              <a:rPr lang="en" sz="1000">
                <a:solidFill>
                  <a:schemeClr val="accent1"/>
                </a:solidFill>
                <a:latin typeface="Metrophobic"/>
                <a:ea typeface="Metrophobic"/>
                <a:cs typeface="Metrophobic"/>
                <a:sym typeface="Metrophobic"/>
              </a:rPr>
              <a:t>:15min</a:t>
            </a:r>
            <a:endParaRPr sz="1000">
              <a:solidFill>
                <a:schemeClr val="accent1"/>
              </a:solidFill>
              <a:latin typeface="Metrophobic"/>
              <a:ea typeface="Metrophobic"/>
              <a:cs typeface="Metrophobic"/>
              <a:sym typeface="Metrophobic"/>
            </a:endParaRPr>
          </a:p>
        </p:txBody>
      </p:sp>
      <p:grpSp>
        <p:nvGrpSpPr>
          <p:cNvPr id="300" name="Google Shape;300;p26"/>
          <p:cNvGrpSpPr/>
          <p:nvPr/>
        </p:nvGrpSpPr>
        <p:grpSpPr>
          <a:xfrm>
            <a:off x="5195568" y="4090280"/>
            <a:ext cx="240229" cy="233993"/>
            <a:chOff x="5548725" y="1996100"/>
            <a:chExt cx="275650" cy="269950"/>
          </a:xfrm>
        </p:grpSpPr>
        <p:sp>
          <p:nvSpPr>
            <p:cNvPr id="301" name="Google Shape;301;p2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6"/>
          <p:cNvSpPr txBox="1"/>
          <p:nvPr/>
        </p:nvSpPr>
        <p:spPr>
          <a:xfrm>
            <a:off x="5435788" y="4134213"/>
            <a:ext cx="514800" cy="146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000">
                <a:solidFill>
                  <a:schemeClr val="accent1"/>
                </a:solidFill>
                <a:latin typeface="Metrophobic"/>
                <a:ea typeface="Metrophobic"/>
                <a:cs typeface="Metrophobic"/>
                <a:sym typeface="Metrophobic"/>
              </a:rPr>
              <a:t>4</a:t>
            </a:r>
            <a:r>
              <a:rPr lang="en" sz="1000">
                <a:solidFill>
                  <a:schemeClr val="accent1"/>
                </a:solidFill>
                <a:latin typeface="Metrophobic"/>
                <a:ea typeface="Metrophobic"/>
                <a:cs typeface="Metrophobic"/>
                <a:sym typeface="Metrophobic"/>
              </a:rPr>
              <a:t>:30min</a:t>
            </a:r>
            <a:endParaRPr sz="1000">
              <a:solidFill>
                <a:schemeClr val="accent1"/>
              </a:solidFill>
              <a:latin typeface="Metrophobic"/>
              <a:ea typeface="Metrophobic"/>
              <a:cs typeface="Metrophobic"/>
              <a:sym typeface="Metrophob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44"/>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Our Results</a:t>
            </a:r>
            <a:endParaRPr/>
          </a:p>
        </p:txBody>
      </p:sp>
      <p:grpSp>
        <p:nvGrpSpPr>
          <p:cNvPr id="1101" name="Google Shape;1101;p44"/>
          <p:cNvGrpSpPr/>
          <p:nvPr/>
        </p:nvGrpSpPr>
        <p:grpSpPr>
          <a:xfrm>
            <a:off x="723837" y="552000"/>
            <a:ext cx="1218671" cy="1640915"/>
            <a:chOff x="723837" y="552000"/>
            <a:chExt cx="1218671" cy="1640915"/>
          </a:xfrm>
        </p:grpSpPr>
        <p:sp>
          <p:nvSpPr>
            <p:cNvPr id="1102" name="Google Shape;1102;p44"/>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107" name="Google Shape;1107;p44"/>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4"/>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1109" name="Google Shape;1109;p44"/>
            <p:cNvGrpSpPr/>
            <p:nvPr/>
          </p:nvGrpSpPr>
          <p:grpSpPr>
            <a:xfrm>
              <a:off x="729630" y="1968358"/>
              <a:ext cx="255615" cy="224557"/>
              <a:chOff x="6184139" y="1980808"/>
              <a:chExt cx="451696" cy="396814"/>
            </a:xfrm>
          </p:grpSpPr>
          <p:sp>
            <p:nvSpPr>
              <p:cNvPr id="1110" name="Google Shape;1110;p44"/>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44"/>
            <p:cNvGrpSpPr/>
            <p:nvPr/>
          </p:nvGrpSpPr>
          <p:grpSpPr>
            <a:xfrm>
              <a:off x="729630" y="975085"/>
              <a:ext cx="255615" cy="254967"/>
              <a:chOff x="6184139" y="1220827"/>
              <a:chExt cx="451696" cy="450552"/>
            </a:xfrm>
          </p:grpSpPr>
          <p:sp>
            <p:nvSpPr>
              <p:cNvPr id="1113" name="Google Shape;1113;p44"/>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4"/>
            <p:cNvGrpSpPr/>
            <p:nvPr/>
          </p:nvGrpSpPr>
          <p:grpSpPr>
            <a:xfrm>
              <a:off x="723837" y="1482615"/>
              <a:ext cx="267223" cy="233165"/>
              <a:chOff x="6908262" y="1240186"/>
              <a:chExt cx="472209" cy="412024"/>
            </a:xfrm>
          </p:grpSpPr>
          <p:sp>
            <p:nvSpPr>
              <p:cNvPr id="1117" name="Google Shape;1117;p44"/>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5" name="Google Shape;1125;p44"/>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1126" name="Google Shape;1126;p44"/>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1127" name="Google Shape;1127;p44"/>
          <p:cNvPicPr preferRelativeResize="0"/>
          <p:nvPr/>
        </p:nvPicPr>
        <p:blipFill rotWithShape="1">
          <a:blip r:embed="rId3">
            <a:alphaModFix/>
          </a:blip>
          <a:srcRect b="0" l="0" r="0" t="0"/>
          <a:stretch/>
        </p:blipFill>
        <p:spPr>
          <a:xfrm>
            <a:off x="1333900" y="1076500"/>
            <a:ext cx="7340350" cy="2759299"/>
          </a:xfrm>
          <a:prstGeom prst="rect">
            <a:avLst/>
          </a:prstGeom>
          <a:noFill/>
          <a:ln>
            <a:noFill/>
          </a:ln>
        </p:spPr>
      </p:pic>
      <p:sp>
        <p:nvSpPr>
          <p:cNvPr id="1128" name="Google Shape;1128;p44"/>
          <p:cNvSpPr txBox="1"/>
          <p:nvPr/>
        </p:nvSpPr>
        <p:spPr>
          <a:xfrm>
            <a:off x="1798700" y="3894700"/>
            <a:ext cx="603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obtained the optimum hyperparameters by performing a </a:t>
            </a:r>
            <a:r>
              <a:rPr lang="en">
                <a:solidFill>
                  <a:schemeClr val="dk2"/>
                </a:solidFill>
              </a:rPr>
              <a:t>Randomised Search</a:t>
            </a:r>
            <a:r>
              <a:rPr lang="en">
                <a:solidFill>
                  <a:schemeClr val="dk1"/>
                </a:solidFill>
              </a:rPr>
              <a:t> on the Random Forest parameters to fine-tune the model and obtained an accuracy of </a:t>
            </a:r>
            <a:r>
              <a:rPr lang="en">
                <a:solidFill>
                  <a:schemeClr val="dk2"/>
                </a:solidFill>
              </a:rPr>
              <a:t>0.7</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45"/>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Learning Curves</a:t>
            </a:r>
            <a:endParaRPr/>
          </a:p>
        </p:txBody>
      </p:sp>
      <p:grpSp>
        <p:nvGrpSpPr>
          <p:cNvPr id="1134" name="Google Shape;1134;p45"/>
          <p:cNvGrpSpPr/>
          <p:nvPr/>
        </p:nvGrpSpPr>
        <p:grpSpPr>
          <a:xfrm>
            <a:off x="723837" y="552000"/>
            <a:ext cx="1218671" cy="1640915"/>
            <a:chOff x="723837" y="552000"/>
            <a:chExt cx="1218671" cy="1640915"/>
          </a:xfrm>
        </p:grpSpPr>
        <p:sp>
          <p:nvSpPr>
            <p:cNvPr id="1135" name="Google Shape;1135;p45"/>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140" name="Google Shape;1140;p45"/>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1142" name="Google Shape;1142;p45"/>
            <p:cNvGrpSpPr/>
            <p:nvPr/>
          </p:nvGrpSpPr>
          <p:grpSpPr>
            <a:xfrm>
              <a:off x="729630" y="1968358"/>
              <a:ext cx="255615" cy="224557"/>
              <a:chOff x="6184139" y="1980808"/>
              <a:chExt cx="451696" cy="396814"/>
            </a:xfrm>
          </p:grpSpPr>
          <p:sp>
            <p:nvSpPr>
              <p:cNvPr id="1143" name="Google Shape;1143;p45"/>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45"/>
            <p:cNvGrpSpPr/>
            <p:nvPr/>
          </p:nvGrpSpPr>
          <p:grpSpPr>
            <a:xfrm>
              <a:off x="729630" y="975085"/>
              <a:ext cx="255615" cy="254967"/>
              <a:chOff x="6184139" y="1220827"/>
              <a:chExt cx="451696" cy="450552"/>
            </a:xfrm>
          </p:grpSpPr>
          <p:sp>
            <p:nvSpPr>
              <p:cNvPr id="1146" name="Google Shape;1146;p45"/>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45"/>
            <p:cNvGrpSpPr/>
            <p:nvPr/>
          </p:nvGrpSpPr>
          <p:grpSpPr>
            <a:xfrm>
              <a:off x="723837" y="1482615"/>
              <a:ext cx="267223" cy="233165"/>
              <a:chOff x="6908262" y="1240186"/>
              <a:chExt cx="472209" cy="412024"/>
            </a:xfrm>
          </p:grpSpPr>
          <p:sp>
            <p:nvSpPr>
              <p:cNvPr id="1150" name="Google Shape;1150;p45"/>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8" name="Google Shape;1158;p45"/>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1159" name="Google Shape;1159;p45"/>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1160" name="Google Shape;1160;p45"/>
          <p:cNvSpPr txBox="1"/>
          <p:nvPr/>
        </p:nvSpPr>
        <p:spPr>
          <a:xfrm>
            <a:off x="6395625" y="1017600"/>
            <a:ext cx="22854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A important technique for assessing a machine learning model's performance is its learning curve.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Our Random Forest classifier initially appeared to be overfitted.</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To solve this problem, we carefully adjusted the hyperparameters </a:t>
            </a:r>
            <a:r>
              <a:rPr lang="en" sz="1300">
                <a:solidFill>
                  <a:schemeClr val="dk2"/>
                </a:solidFill>
              </a:rPr>
              <a:t>max_depth, min_samples_split, </a:t>
            </a:r>
            <a:r>
              <a:rPr lang="en" sz="1300">
                <a:solidFill>
                  <a:schemeClr val="dk1"/>
                </a:solidFill>
              </a:rPr>
              <a:t>and</a:t>
            </a:r>
            <a:r>
              <a:rPr lang="en" sz="1300">
                <a:solidFill>
                  <a:schemeClr val="dk2"/>
                </a:solidFill>
              </a:rPr>
              <a:t> min_samples_leaf.</a:t>
            </a:r>
            <a:endParaRPr sz="1300">
              <a:solidFill>
                <a:schemeClr val="dk2"/>
              </a:solidFill>
            </a:endParaRPr>
          </a:p>
        </p:txBody>
      </p:sp>
      <p:pic>
        <p:nvPicPr>
          <p:cNvPr id="1161" name="Google Shape;1161;p45"/>
          <p:cNvPicPr preferRelativeResize="0"/>
          <p:nvPr/>
        </p:nvPicPr>
        <p:blipFill rotWithShape="1">
          <a:blip r:embed="rId3">
            <a:alphaModFix/>
          </a:blip>
          <a:srcRect b="0" l="0" r="0" t="0"/>
          <a:stretch/>
        </p:blipFill>
        <p:spPr>
          <a:xfrm>
            <a:off x="1398225" y="1200175"/>
            <a:ext cx="4893834" cy="3081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6"/>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Interpretability(</a:t>
            </a:r>
            <a:r>
              <a:rPr lang="en" sz="1500"/>
              <a:t>from the Random Forest classifier</a:t>
            </a:r>
            <a:r>
              <a:rPr lang="en"/>
              <a:t>)</a:t>
            </a:r>
            <a:endParaRPr/>
          </a:p>
        </p:txBody>
      </p:sp>
      <p:sp>
        <p:nvSpPr>
          <p:cNvPr id="1167" name="Google Shape;1167;p46"/>
          <p:cNvSpPr txBox="1"/>
          <p:nvPr>
            <p:ph idx="2" type="subTitle"/>
          </p:nvPr>
        </p:nvSpPr>
        <p:spPr>
          <a:xfrm>
            <a:off x="2094221" y="12562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Loudness</a:t>
            </a:r>
            <a:endParaRPr/>
          </a:p>
        </p:txBody>
      </p:sp>
      <p:sp>
        <p:nvSpPr>
          <p:cNvPr id="1168" name="Google Shape;1168;p46"/>
          <p:cNvSpPr txBox="1"/>
          <p:nvPr>
            <p:ph idx="4" type="subTitle"/>
          </p:nvPr>
        </p:nvSpPr>
        <p:spPr>
          <a:xfrm>
            <a:off x="5717021" y="12562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Speechiness</a:t>
            </a:r>
            <a:endParaRPr/>
          </a:p>
        </p:txBody>
      </p:sp>
      <p:sp>
        <p:nvSpPr>
          <p:cNvPr id="1169" name="Google Shape;1169;p46"/>
          <p:cNvSpPr txBox="1"/>
          <p:nvPr>
            <p:ph idx="6" type="subTitle"/>
          </p:nvPr>
        </p:nvSpPr>
        <p:spPr>
          <a:xfrm>
            <a:off x="2094221" y="19518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Danceability</a:t>
            </a:r>
            <a:endParaRPr/>
          </a:p>
        </p:txBody>
      </p:sp>
      <p:sp>
        <p:nvSpPr>
          <p:cNvPr id="1170" name="Google Shape;1170;p46"/>
          <p:cNvSpPr txBox="1"/>
          <p:nvPr>
            <p:ph idx="8" type="subTitle"/>
          </p:nvPr>
        </p:nvSpPr>
        <p:spPr>
          <a:xfrm>
            <a:off x="5717021" y="19518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Boringness</a:t>
            </a:r>
            <a:endParaRPr/>
          </a:p>
        </p:txBody>
      </p:sp>
      <p:sp>
        <p:nvSpPr>
          <p:cNvPr id="1171" name="Google Shape;1171;p46"/>
          <p:cNvSpPr txBox="1"/>
          <p:nvPr>
            <p:ph idx="13" type="subTitle"/>
          </p:nvPr>
        </p:nvSpPr>
        <p:spPr>
          <a:xfrm>
            <a:off x="2094221" y="26474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Acousticness</a:t>
            </a:r>
            <a:endParaRPr/>
          </a:p>
        </p:txBody>
      </p:sp>
      <p:sp>
        <p:nvSpPr>
          <p:cNvPr id="1172" name="Google Shape;1172;p46"/>
          <p:cNvSpPr txBox="1"/>
          <p:nvPr>
            <p:ph idx="15" type="subTitle"/>
          </p:nvPr>
        </p:nvSpPr>
        <p:spPr>
          <a:xfrm>
            <a:off x="5717021" y="26474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Instrumentalness</a:t>
            </a:r>
            <a:endParaRPr/>
          </a:p>
        </p:txBody>
      </p:sp>
      <p:sp>
        <p:nvSpPr>
          <p:cNvPr id="1173" name="Google Shape;1173;p46"/>
          <p:cNvSpPr txBox="1"/>
          <p:nvPr>
            <p:ph idx="17" type="subTitle"/>
          </p:nvPr>
        </p:nvSpPr>
        <p:spPr>
          <a:xfrm>
            <a:off x="2094221" y="33430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Valence	</a:t>
            </a:r>
            <a:endParaRPr/>
          </a:p>
        </p:txBody>
      </p:sp>
      <p:sp>
        <p:nvSpPr>
          <p:cNvPr id="1174" name="Google Shape;1174;p46"/>
          <p:cNvSpPr txBox="1"/>
          <p:nvPr>
            <p:ph idx="19" type="subTitle"/>
          </p:nvPr>
        </p:nvSpPr>
        <p:spPr>
          <a:xfrm>
            <a:off x="5717021" y="33430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Tempo</a:t>
            </a:r>
            <a:endParaRPr/>
          </a:p>
        </p:txBody>
      </p:sp>
      <p:sp>
        <p:nvSpPr>
          <p:cNvPr id="1175" name="Google Shape;1175;p46"/>
          <p:cNvSpPr txBox="1"/>
          <p:nvPr>
            <p:ph idx="21" type="subTitle"/>
          </p:nvPr>
        </p:nvSpPr>
        <p:spPr>
          <a:xfrm>
            <a:off x="2094221" y="40386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Energy</a:t>
            </a:r>
            <a:endParaRPr/>
          </a:p>
        </p:txBody>
      </p:sp>
      <p:sp>
        <p:nvSpPr>
          <p:cNvPr id="1176" name="Google Shape;1176;p46"/>
          <p:cNvSpPr txBox="1"/>
          <p:nvPr>
            <p:ph idx="23" type="subTitle"/>
          </p:nvPr>
        </p:nvSpPr>
        <p:spPr>
          <a:xfrm>
            <a:off x="5717021" y="4038670"/>
            <a:ext cx="2396700" cy="3057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t>Liveness</a:t>
            </a:r>
            <a:endParaRPr/>
          </a:p>
        </p:txBody>
      </p:sp>
      <p:sp>
        <p:nvSpPr>
          <p:cNvPr id="1177" name="Google Shape;1177;p46"/>
          <p:cNvSpPr txBox="1"/>
          <p:nvPr>
            <p:ph idx="24" type="title"/>
          </p:nvPr>
        </p:nvSpPr>
        <p:spPr>
          <a:xfrm>
            <a:off x="1125971" y="1331700"/>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1</a:t>
            </a:r>
            <a:endParaRPr/>
          </a:p>
        </p:txBody>
      </p:sp>
      <p:sp>
        <p:nvSpPr>
          <p:cNvPr id="1178" name="Google Shape;1178;p46"/>
          <p:cNvSpPr txBox="1"/>
          <p:nvPr>
            <p:ph idx="25" type="title"/>
          </p:nvPr>
        </p:nvSpPr>
        <p:spPr>
          <a:xfrm>
            <a:off x="1125971" y="2027638"/>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2</a:t>
            </a:r>
            <a:endParaRPr/>
          </a:p>
        </p:txBody>
      </p:sp>
      <p:sp>
        <p:nvSpPr>
          <p:cNvPr id="1179" name="Google Shape;1179;p46"/>
          <p:cNvSpPr txBox="1"/>
          <p:nvPr>
            <p:ph idx="26" type="title"/>
          </p:nvPr>
        </p:nvSpPr>
        <p:spPr>
          <a:xfrm>
            <a:off x="1125971" y="2723575"/>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3</a:t>
            </a:r>
            <a:endParaRPr/>
          </a:p>
        </p:txBody>
      </p:sp>
      <p:sp>
        <p:nvSpPr>
          <p:cNvPr id="1180" name="Google Shape;1180;p46"/>
          <p:cNvSpPr txBox="1"/>
          <p:nvPr>
            <p:ph idx="27" type="title"/>
          </p:nvPr>
        </p:nvSpPr>
        <p:spPr>
          <a:xfrm>
            <a:off x="1125971" y="3419513"/>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4</a:t>
            </a:r>
            <a:endParaRPr/>
          </a:p>
        </p:txBody>
      </p:sp>
      <p:sp>
        <p:nvSpPr>
          <p:cNvPr id="1181" name="Google Shape;1181;p46"/>
          <p:cNvSpPr txBox="1"/>
          <p:nvPr>
            <p:ph idx="28" type="title"/>
          </p:nvPr>
        </p:nvSpPr>
        <p:spPr>
          <a:xfrm>
            <a:off x="1125971" y="4115450"/>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5</a:t>
            </a:r>
            <a:endParaRPr/>
          </a:p>
        </p:txBody>
      </p:sp>
      <p:sp>
        <p:nvSpPr>
          <p:cNvPr id="1182" name="Google Shape;1182;p46"/>
          <p:cNvSpPr txBox="1"/>
          <p:nvPr>
            <p:ph idx="29" type="title"/>
          </p:nvPr>
        </p:nvSpPr>
        <p:spPr>
          <a:xfrm>
            <a:off x="4755221" y="1331700"/>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6</a:t>
            </a:r>
            <a:endParaRPr/>
          </a:p>
        </p:txBody>
      </p:sp>
      <p:sp>
        <p:nvSpPr>
          <p:cNvPr id="1183" name="Google Shape;1183;p46"/>
          <p:cNvSpPr txBox="1"/>
          <p:nvPr>
            <p:ph idx="30" type="title"/>
          </p:nvPr>
        </p:nvSpPr>
        <p:spPr>
          <a:xfrm>
            <a:off x="4755221" y="2027638"/>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7</a:t>
            </a:r>
            <a:endParaRPr/>
          </a:p>
        </p:txBody>
      </p:sp>
      <p:sp>
        <p:nvSpPr>
          <p:cNvPr id="1184" name="Google Shape;1184;p46"/>
          <p:cNvSpPr txBox="1"/>
          <p:nvPr>
            <p:ph idx="31" type="title"/>
          </p:nvPr>
        </p:nvSpPr>
        <p:spPr>
          <a:xfrm>
            <a:off x="4755221" y="2723575"/>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8</a:t>
            </a:r>
            <a:endParaRPr/>
          </a:p>
        </p:txBody>
      </p:sp>
      <p:sp>
        <p:nvSpPr>
          <p:cNvPr id="1185" name="Google Shape;1185;p46"/>
          <p:cNvSpPr txBox="1"/>
          <p:nvPr>
            <p:ph idx="32" type="title"/>
          </p:nvPr>
        </p:nvSpPr>
        <p:spPr>
          <a:xfrm>
            <a:off x="4755221" y="3419513"/>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9</a:t>
            </a:r>
            <a:endParaRPr/>
          </a:p>
        </p:txBody>
      </p:sp>
      <p:sp>
        <p:nvSpPr>
          <p:cNvPr id="1186" name="Google Shape;1186;p46"/>
          <p:cNvSpPr txBox="1"/>
          <p:nvPr>
            <p:ph idx="33" type="title"/>
          </p:nvPr>
        </p:nvSpPr>
        <p:spPr>
          <a:xfrm>
            <a:off x="4755221" y="4115450"/>
            <a:ext cx="961800" cy="439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solidFill>
                  <a:schemeClr val="lt2"/>
                </a:solidFill>
              </a:rPr>
              <a:t>#</a:t>
            </a:r>
            <a:r>
              <a:rPr lang="en"/>
              <a:t>10</a:t>
            </a:r>
            <a:endParaRPr/>
          </a:p>
        </p:txBody>
      </p:sp>
      <p:grpSp>
        <p:nvGrpSpPr>
          <p:cNvPr id="1187" name="Google Shape;1187;p46"/>
          <p:cNvGrpSpPr/>
          <p:nvPr/>
        </p:nvGrpSpPr>
        <p:grpSpPr>
          <a:xfrm>
            <a:off x="723837" y="552000"/>
            <a:ext cx="1218671" cy="1640915"/>
            <a:chOff x="723837" y="552000"/>
            <a:chExt cx="1218671" cy="1640915"/>
          </a:xfrm>
        </p:grpSpPr>
        <p:sp>
          <p:nvSpPr>
            <p:cNvPr id="1188" name="Google Shape;1188;p46"/>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193" name="Google Shape;1193;p46"/>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6"/>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1195" name="Google Shape;1195;p46"/>
            <p:cNvGrpSpPr/>
            <p:nvPr/>
          </p:nvGrpSpPr>
          <p:grpSpPr>
            <a:xfrm>
              <a:off x="729630" y="1968358"/>
              <a:ext cx="255615" cy="224557"/>
              <a:chOff x="6184139" y="1980808"/>
              <a:chExt cx="451696" cy="396814"/>
            </a:xfrm>
          </p:grpSpPr>
          <p:sp>
            <p:nvSpPr>
              <p:cNvPr id="1196" name="Google Shape;1196;p46"/>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46"/>
            <p:cNvGrpSpPr/>
            <p:nvPr/>
          </p:nvGrpSpPr>
          <p:grpSpPr>
            <a:xfrm>
              <a:off x="729630" y="975085"/>
              <a:ext cx="255615" cy="254967"/>
              <a:chOff x="6184139" y="1220827"/>
              <a:chExt cx="451696" cy="450552"/>
            </a:xfrm>
          </p:grpSpPr>
          <p:sp>
            <p:nvSpPr>
              <p:cNvPr id="1199" name="Google Shape;1199;p46"/>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46"/>
            <p:cNvGrpSpPr/>
            <p:nvPr/>
          </p:nvGrpSpPr>
          <p:grpSpPr>
            <a:xfrm>
              <a:off x="723837" y="1482615"/>
              <a:ext cx="267223" cy="233165"/>
              <a:chOff x="6908262" y="1240186"/>
              <a:chExt cx="472209" cy="412024"/>
            </a:xfrm>
          </p:grpSpPr>
          <p:sp>
            <p:nvSpPr>
              <p:cNvPr id="1203" name="Google Shape;1203;p46"/>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1" name="Google Shape;1211;p46"/>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1212" name="Google Shape;1212;p46"/>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grpSp>
        <p:nvGrpSpPr>
          <p:cNvPr id="1213" name="Google Shape;1213;p46"/>
          <p:cNvGrpSpPr/>
          <p:nvPr/>
        </p:nvGrpSpPr>
        <p:grpSpPr>
          <a:xfrm>
            <a:off x="4447576" y="1431502"/>
            <a:ext cx="240229" cy="233993"/>
            <a:chOff x="5548725" y="1996100"/>
            <a:chExt cx="275650" cy="269950"/>
          </a:xfrm>
        </p:grpSpPr>
        <p:sp>
          <p:nvSpPr>
            <p:cNvPr id="1214" name="Google Shape;1214;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6"/>
          <p:cNvGrpSpPr/>
          <p:nvPr/>
        </p:nvGrpSpPr>
        <p:grpSpPr>
          <a:xfrm>
            <a:off x="4447576" y="2122125"/>
            <a:ext cx="240229" cy="233993"/>
            <a:chOff x="5548725" y="1996100"/>
            <a:chExt cx="275650" cy="269950"/>
          </a:xfrm>
        </p:grpSpPr>
        <p:sp>
          <p:nvSpPr>
            <p:cNvPr id="1217" name="Google Shape;1217;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46"/>
          <p:cNvGrpSpPr/>
          <p:nvPr/>
        </p:nvGrpSpPr>
        <p:grpSpPr>
          <a:xfrm>
            <a:off x="4447576" y="2812747"/>
            <a:ext cx="240229" cy="233993"/>
            <a:chOff x="5548725" y="1996100"/>
            <a:chExt cx="275650" cy="269950"/>
          </a:xfrm>
        </p:grpSpPr>
        <p:sp>
          <p:nvSpPr>
            <p:cNvPr id="1220" name="Google Shape;1220;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46"/>
          <p:cNvGrpSpPr/>
          <p:nvPr/>
        </p:nvGrpSpPr>
        <p:grpSpPr>
          <a:xfrm>
            <a:off x="4447576" y="3503369"/>
            <a:ext cx="240229" cy="233993"/>
            <a:chOff x="5548725" y="1996100"/>
            <a:chExt cx="275650" cy="269950"/>
          </a:xfrm>
        </p:grpSpPr>
        <p:sp>
          <p:nvSpPr>
            <p:cNvPr id="1223" name="Google Shape;1223;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46"/>
          <p:cNvGrpSpPr/>
          <p:nvPr/>
        </p:nvGrpSpPr>
        <p:grpSpPr>
          <a:xfrm>
            <a:off x="4447576" y="4193992"/>
            <a:ext cx="240229" cy="233993"/>
            <a:chOff x="5548725" y="1996100"/>
            <a:chExt cx="275650" cy="269950"/>
          </a:xfrm>
        </p:grpSpPr>
        <p:sp>
          <p:nvSpPr>
            <p:cNvPr id="1226" name="Google Shape;1226;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46"/>
          <p:cNvGrpSpPr/>
          <p:nvPr/>
        </p:nvGrpSpPr>
        <p:grpSpPr>
          <a:xfrm>
            <a:off x="8071251" y="1431502"/>
            <a:ext cx="240229" cy="233993"/>
            <a:chOff x="5548725" y="1996100"/>
            <a:chExt cx="275650" cy="269950"/>
          </a:xfrm>
        </p:grpSpPr>
        <p:sp>
          <p:nvSpPr>
            <p:cNvPr id="1229" name="Google Shape;1229;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46"/>
          <p:cNvGrpSpPr/>
          <p:nvPr/>
        </p:nvGrpSpPr>
        <p:grpSpPr>
          <a:xfrm>
            <a:off x="8071251" y="2122125"/>
            <a:ext cx="240229" cy="233993"/>
            <a:chOff x="5548725" y="1996100"/>
            <a:chExt cx="275650" cy="269950"/>
          </a:xfrm>
        </p:grpSpPr>
        <p:sp>
          <p:nvSpPr>
            <p:cNvPr id="1232" name="Google Shape;1232;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6"/>
          <p:cNvGrpSpPr/>
          <p:nvPr/>
        </p:nvGrpSpPr>
        <p:grpSpPr>
          <a:xfrm>
            <a:off x="8071251" y="2812747"/>
            <a:ext cx="240229" cy="233993"/>
            <a:chOff x="5548725" y="1996100"/>
            <a:chExt cx="275650" cy="269950"/>
          </a:xfrm>
        </p:grpSpPr>
        <p:sp>
          <p:nvSpPr>
            <p:cNvPr id="1235" name="Google Shape;1235;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46"/>
          <p:cNvGrpSpPr/>
          <p:nvPr/>
        </p:nvGrpSpPr>
        <p:grpSpPr>
          <a:xfrm>
            <a:off x="8071251" y="3503369"/>
            <a:ext cx="240229" cy="233993"/>
            <a:chOff x="5548725" y="1996100"/>
            <a:chExt cx="275650" cy="269950"/>
          </a:xfrm>
        </p:grpSpPr>
        <p:sp>
          <p:nvSpPr>
            <p:cNvPr id="1238" name="Google Shape;1238;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6"/>
          <p:cNvGrpSpPr/>
          <p:nvPr/>
        </p:nvGrpSpPr>
        <p:grpSpPr>
          <a:xfrm>
            <a:off x="8071251" y="4193992"/>
            <a:ext cx="240229" cy="233993"/>
            <a:chOff x="5548725" y="1996100"/>
            <a:chExt cx="275650" cy="269950"/>
          </a:xfrm>
        </p:grpSpPr>
        <p:sp>
          <p:nvSpPr>
            <p:cNvPr id="1241" name="Google Shape;1241;p46"/>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3" name="Google Shape;1243;p46"/>
          <p:cNvCxnSpPr/>
          <p:nvPr/>
        </p:nvCxnSpPr>
        <p:spPr>
          <a:xfrm>
            <a:off x="1327675" y="2588633"/>
            <a:ext cx="70962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47"/>
          <p:cNvSpPr txBox="1"/>
          <p:nvPr>
            <p:ph type="title"/>
          </p:nvPr>
        </p:nvSpPr>
        <p:spPr>
          <a:xfrm>
            <a:off x="2336200" y="941150"/>
            <a:ext cx="5928000" cy="290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7000">
                <a:solidFill>
                  <a:schemeClr val="lt2"/>
                </a:solidFill>
              </a:rPr>
              <a:t>Thanks for </a:t>
            </a:r>
            <a:r>
              <a:rPr lang="en" sz="7000"/>
              <a:t> the attention</a:t>
            </a:r>
            <a:endParaRPr sz="7000"/>
          </a:p>
        </p:txBody>
      </p:sp>
      <p:grpSp>
        <p:nvGrpSpPr>
          <p:cNvPr id="1249" name="Google Shape;1249;p47"/>
          <p:cNvGrpSpPr/>
          <p:nvPr/>
        </p:nvGrpSpPr>
        <p:grpSpPr>
          <a:xfrm>
            <a:off x="723837" y="552000"/>
            <a:ext cx="1244188" cy="1640915"/>
            <a:chOff x="723837" y="552000"/>
            <a:chExt cx="1244188" cy="1640915"/>
          </a:xfrm>
        </p:grpSpPr>
        <p:sp>
          <p:nvSpPr>
            <p:cNvPr id="1250" name="Google Shape;1250;p47"/>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47"/>
            <p:cNvGrpSpPr/>
            <p:nvPr/>
          </p:nvGrpSpPr>
          <p:grpSpPr>
            <a:xfrm>
              <a:off x="729630" y="1968358"/>
              <a:ext cx="255615" cy="224557"/>
              <a:chOff x="6184139" y="1980808"/>
              <a:chExt cx="451696" cy="396814"/>
            </a:xfrm>
          </p:grpSpPr>
          <p:sp>
            <p:nvSpPr>
              <p:cNvPr id="1254" name="Google Shape;1254;p47"/>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47"/>
            <p:cNvGrpSpPr/>
            <p:nvPr/>
          </p:nvGrpSpPr>
          <p:grpSpPr>
            <a:xfrm>
              <a:off x="729630" y="975085"/>
              <a:ext cx="255615" cy="254967"/>
              <a:chOff x="6184139" y="1220827"/>
              <a:chExt cx="451696" cy="450552"/>
            </a:xfrm>
          </p:grpSpPr>
          <p:sp>
            <p:nvSpPr>
              <p:cNvPr id="1257" name="Google Shape;1257;p47"/>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47"/>
            <p:cNvGrpSpPr/>
            <p:nvPr/>
          </p:nvGrpSpPr>
          <p:grpSpPr>
            <a:xfrm>
              <a:off x="723837" y="1482615"/>
              <a:ext cx="267223" cy="233165"/>
              <a:chOff x="6908262" y="1240186"/>
              <a:chExt cx="472209" cy="412024"/>
            </a:xfrm>
          </p:grpSpPr>
          <p:sp>
            <p:nvSpPr>
              <p:cNvPr id="1261" name="Google Shape;1261;p47"/>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47"/>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1270" name="Google Shape;1270;p47"/>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1271" name="Google Shape;1271;p47"/>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1272" name="Google Shape;1272;p47"/>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1273" name="Google Shape;1273;p47"/>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1274" name="Google Shape;1274;p47"/>
          <p:cNvGrpSpPr/>
          <p:nvPr/>
        </p:nvGrpSpPr>
        <p:grpSpPr>
          <a:xfrm>
            <a:off x="2465285" y="552003"/>
            <a:ext cx="599322" cy="250348"/>
            <a:chOff x="2465285" y="552003"/>
            <a:chExt cx="599322" cy="250348"/>
          </a:xfrm>
        </p:grpSpPr>
        <p:sp>
          <p:nvSpPr>
            <p:cNvPr id="1275" name="Google Shape;1275;p47"/>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1277" name="Google Shape;1277;p47"/>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1279" name="Google Shape;1279;p47"/>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
        <p:nvSpPr>
          <p:cNvPr id="1280" name="Google Shape;1280;p47"/>
          <p:cNvSpPr/>
          <p:nvPr/>
        </p:nvSpPr>
        <p:spPr>
          <a:xfrm>
            <a:off x="3974600" y="421446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7"/>
          <p:cNvSpPr/>
          <p:nvPr/>
        </p:nvSpPr>
        <p:spPr>
          <a:xfrm>
            <a:off x="2821234" y="3986650"/>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3003288" y="4154642"/>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3084404" y="4154642"/>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3455209" y="4097008"/>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3557397" y="4199776"/>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3606281" y="4199776"/>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2402125" y="4097008"/>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2511679" y="4199776"/>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2504268" y="4199776"/>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3972710" y="4214800"/>
            <a:ext cx="1842300" cy="39000"/>
          </a:xfrm>
          <a:prstGeom prst="roundRect">
            <a:avLst>
              <a:gd fmla="val 50000" name="adj"/>
            </a:avLst>
          </a:pr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5739057" y="415493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5783465" y="4199395"/>
            <a:ext cx="57228"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idx="1" type="subTitle"/>
          </p:nvPr>
        </p:nvSpPr>
        <p:spPr>
          <a:xfrm>
            <a:off x="2567450" y="4092950"/>
            <a:ext cx="4170300" cy="288900"/>
          </a:xfrm>
          <a:prstGeom prst="rect">
            <a:avLst/>
          </a:prstGeom>
        </p:spPr>
        <p:txBody>
          <a:bodyPr anchorCtr="0" anchor="b" bIns="0" lIns="91425" spcFirstLastPara="1" rIns="91425" wrap="square" tIns="0">
            <a:noAutofit/>
          </a:bodyPr>
          <a:lstStyle/>
          <a:p>
            <a:pPr indent="0" lvl="0" marL="0" rtl="0" algn="l">
              <a:spcBef>
                <a:spcPts val="0"/>
              </a:spcBef>
              <a:spcAft>
                <a:spcPts val="1200"/>
              </a:spcAft>
              <a:buNone/>
            </a:pPr>
            <a:r>
              <a:rPr lang="en"/>
              <a:t>Our goals, tools used and how we create the dataset</a:t>
            </a:r>
            <a:endParaRPr/>
          </a:p>
        </p:txBody>
      </p:sp>
      <p:sp>
        <p:nvSpPr>
          <p:cNvPr id="309" name="Google Shape;309;p27"/>
          <p:cNvSpPr txBox="1"/>
          <p:nvPr>
            <p:ph idx="2" type="title"/>
          </p:nvPr>
        </p:nvSpPr>
        <p:spPr>
          <a:xfrm>
            <a:off x="2567450" y="1167600"/>
            <a:ext cx="2154900" cy="1735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sp>
        <p:nvSpPr>
          <p:cNvPr id="310" name="Google Shape;310;p27"/>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Introduction</a:t>
            </a:r>
            <a:endParaRPr/>
          </a:p>
        </p:txBody>
      </p:sp>
      <p:sp>
        <p:nvSpPr>
          <p:cNvPr id="311" name="Google Shape;311;p27"/>
          <p:cNvSpPr/>
          <p:nvPr/>
        </p:nvSpPr>
        <p:spPr>
          <a:xfrm>
            <a:off x="2661150" y="302331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2661150" y="302335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7"/>
          <p:cNvGrpSpPr/>
          <p:nvPr/>
        </p:nvGrpSpPr>
        <p:grpSpPr>
          <a:xfrm>
            <a:off x="3206407" y="2963780"/>
            <a:ext cx="146045" cy="146102"/>
            <a:chOff x="3206407" y="2963780"/>
            <a:chExt cx="146045" cy="146102"/>
          </a:xfrm>
        </p:grpSpPr>
        <p:sp>
          <p:nvSpPr>
            <p:cNvPr id="314" name="Google Shape;314;p27"/>
            <p:cNvSpPr/>
            <p:nvPr/>
          </p:nvSpPr>
          <p:spPr>
            <a:xfrm>
              <a:off x="3206407" y="296378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3250815" y="3008245"/>
              <a:ext cx="57227"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27"/>
          <p:cNvGrpSpPr/>
          <p:nvPr/>
        </p:nvGrpSpPr>
        <p:grpSpPr>
          <a:xfrm>
            <a:off x="4776350" y="1728120"/>
            <a:ext cx="1314377" cy="482094"/>
            <a:chOff x="4776350" y="1692025"/>
            <a:chExt cx="1314377" cy="482094"/>
          </a:xfrm>
        </p:grpSpPr>
        <p:sp>
          <p:nvSpPr>
            <p:cNvPr id="317" name="Google Shape;317;p27"/>
            <p:cNvSpPr/>
            <p:nvPr/>
          </p:nvSpPr>
          <p:spPr>
            <a:xfrm>
              <a:off x="5195459" y="1692025"/>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5377513" y="1860017"/>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5458629" y="1860017"/>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829434" y="1802383"/>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5931622" y="1905151"/>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5980506" y="1905151"/>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4776350" y="1802383"/>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4885904" y="1905151"/>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4878493" y="1905151"/>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7"/>
          <p:cNvGrpSpPr/>
          <p:nvPr/>
        </p:nvGrpSpPr>
        <p:grpSpPr>
          <a:xfrm>
            <a:off x="723837" y="552000"/>
            <a:ext cx="1244188" cy="1640915"/>
            <a:chOff x="723837" y="552000"/>
            <a:chExt cx="1244188" cy="1640915"/>
          </a:xfrm>
        </p:grpSpPr>
        <p:sp>
          <p:nvSpPr>
            <p:cNvPr id="327" name="Google Shape;327;p27"/>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7"/>
            <p:cNvGrpSpPr/>
            <p:nvPr/>
          </p:nvGrpSpPr>
          <p:grpSpPr>
            <a:xfrm>
              <a:off x="729630" y="1968358"/>
              <a:ext cx="255615" cy="224557"/>
              <a:chOff x="6184139" y="1980808"/>
              <a:chExt cx="451696" cy="396814"/>
            </a:xfrm>
          </p:grpSpPr>
          <p:sp>
            <p:nvSpPr>
              <p:cNvPr id="331" name="Google Shape;331;p27"/>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7"/>
            <p:cNvGrpSpPr/>
            <p:nvPr/>
          </p:nvGrpSpPr>
          <p:grpSpPr>
            <a:xfrm>
              <a:off x="729630" y="975085"/>
              <a:ext cx="255615" cy="254967"/>
              <a:chOff x="6184139" y="1220827"/>
              <a:chExt cx="451696" cy="450552"/>
            </a:xfrm>
          </p:grpSpPr>
          <p:sp>
            <p:nvSpPr>
              <p:cNvPr id="334" name="Google Shape;334;p27"/>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7"/>
            <p:cNvGrpSpPr/>
            <p:nvPr/>
          </p:nvGrpSpPr>
          <p:grpSpPr>
            <a:xfrm>
              <a:off x="723837" y="1482615"/>
              <a:ext cx="267223" cy="233165"/>
              <a:chOff x="6908262" y="1240186"/>
              <a:chExt cx="472209" cy="412024"/>
            </a:xfrm>
          </p:grpSpPr>
          <p:sp>
            <p:nvSpPr>
              <p:cNvPr id="338" name="Google Shape;338;p27"/>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7"/>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47" name="Google Shape;347;p27"/>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48" name="Google Shape;348;p27"/>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349" name="Google Shape;349;p27"/>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27"/>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351" name="Google Shape;351;p27"/>
          <p:cNvGrpSpPr/>
          <p:nvPr/>
        </p:nvGrpSpPr>
        <p:grpSpPr>
          <a:xfrm>
            <a:off x="2465285" y="552003"/>
            <a:ext cx="599322" cy="250348"/>
            <a:chOff x="2465285" y="552003"/>
            <a:chExt cx="599322" cy="250348"/>
          </a:xfrm>
        </p:grpSpPr>
        <p:sp>
          <p:nvSpPr>
            <p:cNvPr id="352" name="Google Shape;352;p27"/>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354" name="Google Shape;354;p27"/>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356" name="Google Shape;356;p27"/>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28"/>
          <p:cNvGrpSpPr/>
          <p:nvPr/>
        </p:nvGrpSpPr>
        <p:grpSpPr>
          <a:xfrm>
            <a:off x="723837" y="552000"/>
            <a:ext cx="1218671" cy="1640915"/>
            <a:chOff x="723837" y="552000"/>
            <a:chExt cx="1218671" cy="1640915"/>
          </a:xfrm>
        </p:grpSpPr>
        <p:sp>
          <p:nvSpPr>
            <p:cNvPr id="362" name="Google Shape;362;p28"/>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367" name="Google Shape;367;p28"/>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369" name="Google Shape;369;p28"/>
            <p:cNvGrpSpPr/>
            <p:nvPr/>
          </p:nvGrpSpPr>
          <p:grpSpPr>
            <a:xfrm>
              <a:off x="729630" y="1968358"/>
              <a:ext cx="255615" cy="224557"/>
              <a:chOff x="6184139" y="1980808"/>
              <a:chExt cx="451696" cy="396814"/>
            </a:xfrm>
          </p:grpSpPr>
          <p:sp>
            <p:nvSpPr>
              <p:cNvPr id="370" name="Google Shape;370;p28"/>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8"/>
            <p:cNvGrpSpPr/>
            <p:nvPr/>
          </p:nvGrpSpPr>
          <p:grpSpPr>
            <a:xfrm>
              <a:off x="729630" y="975085"/>
              <a:ext cx="255615" cy="254967"/>
              <a:chOff x="6184139" y="1220827"/>
              <a:chExt cx="451696" cy="450552"/>
            </a:xfrm>
          </p:grpSpPr>
          <p:sp>
            <p:nvSpPr>
              <p:cNvPr id="373" name="Google Shape;373;p28"/>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8"/>
            <p:cNvGrpSpPr/>
            <p:nvPr/>
          </p:nvGrpSpPr>
          <p:grpSpPr>
            <a:xfrm>
              <a:off x="723837" y="1482615"/>
              <a:ext cx="267223" cy="233165"/>
              <a:chOff x="6908262" y="1240186"/>
              <a:chExt cx="472209" cy="412024"/>
            </a:xfrm>
          </p:grpSpPr>
          <p:sp>
            <p:nvSpPr>
              <p:cNvPr id="377" name="Google Shape;377;p28"/>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28"/>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28"/>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
        <p:nvSpPr>
          <p:cNvPr id="387" name="Google Shape;387;p28"/>
          <p:cNvSpPr txBox="1"/>
          <p:nvPr/>
        </p:nvSpPr>
        <p:spPr>
          <a:xfrm>
            <a:off x="1841900" y="1426900"/>
            <a:ext cx="6738600" cy="19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chemeClr val="lt2"/>
                </a:solidFill>
                <a:latin typeface="Metrophobic"/>
                <a:ea typeface="Metrophobic"/>
                <a:cs typeface="Metrophobic"/>
                <a:sym typeface="Metrophobic"/>
              </a:rPr>
              <a:t>We believe a fundamental part of everyone’s life is music, also we believe that nostalgia is a very strong feeling, so the goal of the study is to create a machine learning model that can correctly classify songs by </a:t>
            </a:r>
            <a:r>
              <a:rPr lang="en" sz="1250">
                <a:solidFill>
                  <a:schemeClr val="accent1"/>
                </a:solidFill>
                <a:latin typeface="Metrophobic"/>
                <a:ea typeface="Metrophobic"/>
                <a:cs typeface="Metrophobic"/>
                <a:sym typeface="Metrophobic"/>
              </a:rPr>
              <a:t>decade</a:t>
            </a:r>
            <a:r>
              <a:rPr lang="en" sz="1250">
                <a:solidFill>
                  <a:schemeClr val="lt2"/>
                </a:solidFill>
                <a:latin typeface="Metrophobic"/>
                <a:ea typeface="Metrophobic"/>
                <a:cs typeface="Metrophobic"/>
                <a:sym typeface="Metrophobic"/>
              </a:rPr>
              <a:t> in order to improve the listener experience. </a:t>
            </a:r>
            <a:endParaRPr sz="1250">
              <a:solidFill>
                <a:schemeClr val="lt2"/>
              </a:solidFill>
              <a:latin typeface="Metrophobic"/>
              <a:ea typeface="Metrophobic"/>
              <a:cs typeface="Metrophobic"/>
              <a:sym typeface="Metrophobic"/>
            </a:endParaRPr>
          </a:p>
          <a:p>
            <a:pPr indent="0" lvl="0" marL="0" rtl="0" algn="l">
              <a:lnSpc>
                <a:spcPct val="115000"/>
              </a:lnSpc>
              <a:spcBef>
                <a:spcPts val="800"/>
              </a:spcBef>
              <a:spcAft>
                <a:spcPts val="0"/>
              </a:spcAft>
              <a:buNone/>
            </a:pPr>
            <a:r>
              <a:rPr lang="en" sz="1250">
                <a:solidFill>
                  <a:schemeClr val="dk2"/>
                </a:solidFill>
                <a:latin typeface="Metrophobic"/>
                <a:ea typeface="Metrophobic"/>
                <a:cs typeface="Metrophobic"/>
                <a:sym typeface="Metrophobic"/>
              </a:rPr>
              <a:t>Specifically we want to help music industry to create playlists or recommendations systems, to provide a way to track the cultural and social influences that changed the music over time and to find recurring features to predict the next big music movement.</a:t>
            </a:r>
            <a:endParaRPr sz="1250">
              <a:solidFill>
                <a:schemeClr val="dk2"/>
              </a:solidFill>
              <a:latin typeface="Metrophobic"/>
              <a:ea typeface="Metrophobic"/>
              <a:cs typeface="Metrophobic"/>
              <a:sym typeface="Metrophobic"/>
            </a:endParaRPr>
          </a:p>
          <a:p>
            <a:pPr indent="0" lvl="0" marL="0" rtl="0" algn="l">
              <a:lnSpc>
                <a:spcPct val="115000"/>
              </a:lnSpc>
              <a:spcBef>
                <a:spcPts val="800"/>
              </a:spcBef>
              <a:spcAft>
                <a:spcPts val="800"/>
              </a:spcAft>
              <a:buNone/>
            </a:pPr>
            <a:r>
              <a:rPr lang="en" sz="1250">
                <a:solidFill>
                  <a:schemeClr val="dk1"/>
                </a:solidFill>
                <a:latin typeface="Metrophobic"/>
                <a:ea typeface="Metrophobic"/>
                <a:cs typeface="Metrophobic"/>
                <a:sym typeface="Metrophobic"/>
              </a:rPr>
              <a:t>We’ll use a dataset built with the Spotify API via the Spotify Python library: Spotipy.</a:t>
            </a:r>
            <a:endParaRPr sz="1250">
              <a:solidFill>
                <a:schemeClr val="dk1"/>
              </a:solidFill>
              <a:latin typeface="Metrophobic"/>
              <a:ea typeface="Metrophobic"/>
              <a:cs typeface="Metrophobic"/>
              <a:sym typeface="Metrophobic"/>
            </a:endParaRPr>
          </a:p>
        </p:txBody>
      </p:sp>
      <p:sp>
        <p:nvSpPr>
          <p:cNvPr id="388" name="Google Shape;388;p28"/>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Goals and Creation of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idx="1" type="body"/>
          </p:nvPr>
        </p:nvSpPr>
        <p:spPr>
          <a:xfrm>
            <a:off x="1717375" y="1479850"/>
            <a:ext cx="6706500" cy="25509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250">
                <a:solidFill>
                  <a:schemeClr val="lt2"/>
                </a:solidFill>
              </a:rPr>
              <a:t>We need to obtain a CLIENT_ID and an SECRET_CLIENT_ID in order to connect to Spotify via the Spotipy library in Python.</a:t>
            </a:r>
            <a:endParaRPr sz="1250">
              <a:solidFill>
                <a:schemeClr val="lt2"/>
              </a:solidFill>
            </a:endParaRPr>
          </a:p>
          <a:p>
            <a:pPr indent="0" lvl="0" marL="0" rtl="0" algn="l">
              <a:lnSpc>
                <a:spcPct val="115000"/>
              </a:lnSpc>
              <a:spcBef>
                <a:spcPts val="800"/>
              </a:spcBef>
              <a:spcAft>
                <a:spcPts val="0"/>
              </a:spcAft>
              <a:buNone/>
            </a:pPr>
            <a:r>
              <a:rPr lang="en" sz="1250">
                <a:solidFill>
                  <a:schemeClr val="dk2"/>
                </a:solidFill>
              </a:rPr>
              <a:t>Using our credentials we can connect to the Spotify API and we can retrieve the playlists that groups the song by each decade.</a:t>
            </a:r>
            <a:endParaRPr sz="1250">
              <a:solidFill>
                <a:schemeClr val="dk2"/>
              </a:solidFill>
            </a:endParaRPr>
          </a:p>
          <a:p>
            <a:pPr indent="0" lvl="0" marL="0" rtl="0" algn="l">
              <a:lnSpc>
                <a:spcPct val="115000"/>
              </a:lnSpc>
              <a:spcBef>
                <a:spcPts val="800"/>
              </a:spcBef>
              <a:spcAft>
                <a:spcPts val="0"/>
              </a:spcAft>
              <a:buNone/>
            </a:pPr>
            <a:r>
              <a:rPr lang="en" sz="1250">
                <a:solidFill>
                  <a:schemeClr val="lt2"/>
                </a:solidFill>
              </a:rPr>
              <a:t>Now we have </a:t>
            </a:r>
            <a:r>
              <a:rPr lang="en" sz="1250">
                <a:solidFill>
                  <a:schemeClr val="lt2"/>
                </a:solidFill>
              </a:rPr>
              <a:t>obtained</a:t>
            </a:r>
            <a:r>
              <a:rPr lang="en" sz="1250">
                <a:solidFill>
                  <a:schemeClr val="lt2"/>
                </a:solidFill>
              </a:rPr>
              <a:t> a list of Spotify playlists and we need to get all the tracks from this playlists to extract from them the audio features.</a:t>
            </a:r>
            <a:endParaRPr sz="1250">
              <a:solidFill>
                <a:schemeClr val="lt2"/>
              </a:solidFill>
            </a:endParaRPr>
          </a:p>
          <a:p>
            <a:pPr indent="0" lvl="0" marL="0" rtl="0" algn="l">
              <a:lnSpc>
                <a:spcPct val="115000"/>
              </a:lnSpc>
              <a:spcBef>
                <a:spcPts val="800"/>
              </a:spcBef>
              <a:spcAft>
                <a:spcPts val="0"/>
              </a:spcAft>
              <a:buNone/>
            </a:pPr>
            <a:r>
              <a:rPr lang="en" sz="1250">
                <a:solidFill>
                  <a:schemeClr val="dk2"/>
                </a:solidFill>
              </a:rPr>
              <a:t>Finally we can </a:t>
            </a:r>
            <a:r>
              <a:rPr lang="en" sz="1250">
                <a:solidFill>
                  <a:schemeClr val="dk2"/>
                </a:solidFill>
              </a:rPr>
              <a:t>create from each song a row in our dataset, where each song is labelled with the decade of its release.</a:t>
            </a:r>
            <a:endParaRPr sz="1250">
              <a:solidFill>
                <a:schemeClr val="dk2"/>
              </a:solidFill>
            </a:endParaRPr>
          </a:p>
          <a:p>
            <a:pPr indent="0" lvl="0" marL="0" rtl="0" algn="l">
              <a:lnSpc>
                <a:spcPct val="115000"/>
              </a:lnSpc>
              <a:spcBef>
                <a:spcPts val="800"/>
              </a:spcBef>
              <a:spcAft>
                <a:spcPts val="0"/>
              </a:spcAft>
              <a:buNone/>
            </a:pPr>
            <a:r>
              <a:t/>
            </a:r>
            <a:endParaRPr sz="1250">
              <a:solidFill>
                <a:schemeClr val="lt2"/>
              </a:solidFill>
            </a:endParaRPr>
          </a:p>
          <a:p>
            <a:pPr indent="0" lvl="0" marL="0" rtl="0" algn="l">
              <a:lnSpc>
                <a:spcPct val="115000"/>
              </a:lnSpc>
              <a:spcBef>
                <a:spcPts val="800"/>
              </a:spcBef>
              <a:spcAft>
                <a:spcPts val="800"/>
              </a:spcAft>
              <a:buNone/>
            </a:pPr>
            <a:r>
              <a:t/>
            </a:r>
            <a:endParaRPr sz="1250">
              <a:solidFill>
                <a:schemeClr val="dk2"/>
              </a:solidFill>
            </a:endParaRPr>
          </a:p>
        </p:txBody>
      </p:sp>
      <p:sp>
        <p:nvSpPr>
          <p:cNvPr id="394" name="Google Shape;394;p29"/>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Using Spotipy</a:t>
            </a:r>
            <a:endParaRPr/>
          </a:p>
        </p:txBody>
      </p:sp>
      <p:grpSp>
        <p:nvGrpSpPr>
          <p:cNvPr id="395" name="Google Shape;395;p29"/>
          <p:cNvGrpSpPr/>
          <p:nvPr/>
        </p:nvGrpSpPr>
        <p:grpSpPr>
          <a:xfrm>
            <a:off x="723837" y="552000"/>
            <a:ext cx="1218671" cy="1640915"/>
            <a:chOff x="723837" y="552000"/>
            <a:chExt cx="1218671" cy="1640915"/>
          </a:xfrm>
        </p:grpSpPr>
        <p:sp>
          <p:nvSpPr>
            <p:cNvPr id="396" name="Google Shape;396;p29"/>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01" name="Google Shape;401;p29"/>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403" name="Google Shape;403;p29"/>
            <p:cNvGrpSpPr/>
            <p:nvPr/>
          </p:nvGrpSpPr>
          <p:grpSpPr>
            <a:xfrm>
              <a:off x="729630" y="1968358"/>
              <a:ext cx="255615" cy="224557"/>
              <a:chOff x="6184139" y="1980808"/>
              <a:chExt cx="451696" cy="396814"/>
            </a:xfrm>
          </p:grpSpPr>
          <p:sp>
            <p:nvSpPr>
              <p:cNvPr id="404" name="Google Shape;404;p29"/>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9"/>
            <p:cNvGrpSpPr/>
            <p:nvPr/>
          </p:nvGrpSpPr>
          <p:grpSpPr>
            <a:xfrm>
              <a:off x="729630" y="975085"/>
              <a:ext cx="255615" cy="254967"/>
              <a:chOff x="6184139" y="1220827"/>
              <a:chExt cx="451696" cy="450552"/>
            </a:xfrm>
          </p:grpSpPr>
          <p:sp>
            <p:nvSpPr>
              <p:cNvPr id="407" name="Google Shape;407;p29"/>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9"/>
            <p:cNvGrpSpPr/>
            <p:nvPr/>
          </p:nvGrpSpPr>
          <p:grpSpPr>
            <a:xfrm>
              <a:off x="723837" y="1482615"/>
              <a:ext cx="267223" cy="233165"/>
              <a:chOff x="6908262" y="1240186"/>
              <a:chExt cx="472209" cy="412024"/>
            </a:xfrm>
          </p:grpSpPr>
          <p:sp>
            <p:nvSpPr>
              <p:cNvPr id="411" name="Google Shape;411;p29"/>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9" name="Google Shape;419;p29"/>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29"/>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idx="1" type="subTitle"/>
          </p:nvPr>
        </p:nvSpPr>
        <p:spPr>
          <a:xfrm>
            <a:off x="2567450" y="4092950"/>
            <a:ext cx="4170300" cy="288900"/>
          </a:xfrm>
          <a:prstGeom prst="rect">
            <a:avLst/>
          </a:prstGeom>
        </p:spPr>
        <p:txBody>
          <a:bodyPr anchorCtr="0" anchor="b" bIns="0" lIns="91425" spcFirstLastPara="1" rIns="91425" wrap="square" tIns="0">
            <a:noAutofit/>
          </a:bodyPr>
          <a:lstStyle/>
          <a:p>
            <a:pPr indent="0" lvl="0" marL="0" rtl="0" algn="l">
              <a:spcBef>
                <a:spcPts val="0"/>
              </a:spcBef>
              <a:spcAft>
                <a:spcPts val="1200"/>
              </a:spcAft>
              <a:buNone/>
            </a:pPr>
            <a:r>
              <a:rPr lang="en"/>
              <a:t>Brief explanation of the variables in our dataset </a:t>
            </a:r>
            <a:endParaRPr/>
          </a:p>
        </p:txBody>
      </p:sp>
      <p:sp>
        <p:nvSpPr>
          <p:cNvPr id="426" name="Google Shape;426;p30"/>
          <p:cNvSpPr txBox="1"/>
          <p:nvPr>
            <p:ph idx="2" type="title"/>
          </p:nvPr>
        </p:nvSpPr>
        <p:spPr>
          <a:xfrm>
            <a:off x="2567450" y="1167600"/>
            <a:ext cx="2154900" cy="1735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427" name="Google Shape;427;p30"/>
          <p:cNvSpPr txBox="1"/>
          <p:nvPr>
            <p:ph type="title"/>
          </p:nvPr>
        </p:nvSpPr>
        <p:spPr>
          <a:xfrm>
            <a:off x="2567450" y="3246946"/>
            <a:ext cx="4170300" cy="616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The Dataset</a:t>
            </a:r>
            <a:endParaRPr/>
          </a:p>
        </p:txBody>
      </p:sp>
      <p:sp>
        <p:nvSpPr>
          <p:cNvPr id="428" name="Google Shape;428;p30"/>
          <p:cNvSpPr/>
          <p:nvPr/>
        </p:nvSpPr>
        <p:spPr>
          <a:xfrm>
            <a:off x="2661150" y="3023313"/>
            <a:ext cx="4113600" cy="39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2661150" y="3023353"/>
            <a:ext cx="646900" cy="38915"/>
          </a:xfrm>
          <a:custGeom>
            <a:rect b="b" l="l" r="r" t="t"/>
            <a:pathLst>
              <a:path extrusionOk="0" h="680" w="11304">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0"/>
          <p:cNvGrpSpPr/>
          <p:nvPr/>
        </p:nvGrpSpPr>
        <p:grpSpPr>
          <a:xfrm>
            <a:off x="3206407" y="2963780"/>
            <a:ext cx="146045" cy="146102"/>
            <a:chOff x="3206407" y="2963780"/>
            <a:chExt cx="146045" cy="146102"/>
          </a:xfrm>
        </p:grpSpPr>
        <p:sp>
          <p:nvSpPr>
            <p:cNvPr id="431" name="Google Shape;431;p30"/>
            <p:cNvSpPr/>
            <p:nvPr/>
          </p:nvSpPr>
          <p:spPr>
            <a:xfrm>
              <a:off x="3206407" y="2963780"/>
              <a:ext cx="146045" cy="146102"/>
            </a:xfrm>
            <a:custGeom>
              <a:rect b="b" l="l" r="r" t="t"/>
              <a:pathLst>
                <a:path extrusionOk="0" h="2553" w="2552">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3250815" y="3008245"/>
              <a:ext cx="57227" cy="57170"/>
            </a:xfrm>
            <a:custGeom>
              <a:rect b="b" l="l" r="r" t="t"/>
              <a:pathLst>
                <a:path extrusionOk="0" h="999" w="100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0"/>
          <p:cNvGrpSpPr/>
          <p:nvPr/>
        </p:nvGrpSpPr>
        <p:grpSpPr>
          <a:xfrm>
            <a:off x="4776350" y="1728120"/>
            <a:ext cx="1314377" cy="482094"/>
            <a:chOff x="4776350" y="1692025"/>
            <a:chExt cx="1314377" cy="482094"/>
          </a:xfrm>
        </p:grpSpPr>
        <p:sp>
          <p:nvSpPr>
            <p:cNvPr id="434" name="Google Shape;434;p30"/>
            <p:cNvSpPr/>
            <p:nvPr/>
          </p:nvSpPr>
          <p:spPr>
            <a:xfrm>
              <a:off x="5195459" y="1692025"/>
              <a:ext cx="492273" cy="482094"/>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5377513" y="1860017"/>
              <a:ext cx="42768" cy="146115"/>
            </a:xfrm>
            <a:custGeom>
              <a:rect b="b" l="l" r="r" t="t"/>
              <a:pathLst>
                <a:path extrusionOk="0" h="3273" w="958">
                  <a:moveTo>
                    <a:pt x="0" y="0"/>
                  </a:moveTo>
                  <a:lnTo>
                    <a:pt x="0" y="3273"/>
                  </a:lnTo>
                  <a:lnTo>
                    <a:pt x="958" y="3273"/>
                  </a:lnTo>
                  <a:lnTo>
                    <a:pt x="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5458629" y="1860017"/>
              <a:ext cx="43393" cy="146115"/>
            </a:xfrm>
            <a:custGeom>
              <a:rect b="b" l="l" r="r" t="t"/>
              <a:pathLst>
                <a:path extrusionOk="0" h="3273" w="972">
                  <a:moveTo>
                    <a:pt x="0" y="0"/>
                  </a:moveTo>
                  <a:lnTo>
                    <a:pt x="0" y="3273"/>
                  </a:lnTo>
                  <a:lnTo>
                    <a:pt x="971" y="3273"/>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5829434" y="1802383"/>
              <a:ext cx="261293" cy="261337"/>
            </a:xfrm>
            <a:custGeom>
              <a:rect b="b" l="l" r="r" t="t"/>
              <a:pathLst>
                <a:path extrusionOk="0" h="5854" w="5853">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5931622" y="1905151"/>
              <a:ext cx="48928" cy="56428"/>
            </a:xfrm>
            <a:custGeom>
              <a:rect b="b" l="l" r="r" t="t"/>
              <a:pathLst>
                <a:path extrusionOk="0" h="1264" w="1096">
                  <a:moveTo>
                    <a:pt x="0" y="1"/>
                  </a:moveTo>
                  <a:lnTo>
                    <a:pt x="0" y="1263"/>
                  </a:lnTo>
                  <a:lnTo>
                    <a:pt x="1095" y="62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5980506" y="1905151"/>
              <a:ext cx="8125" cy="55803"/>
            </a:xfrm>
            <a:custGeom>
              <a:rect b="b" l="l" r="r" t="t"/>
              <a:pathLst>
                <a:path extrusionOk="0" h="1250" w="182">
                  <a:moveTo>
                    <a:pt x="0" y="1"/>
                  </a:moveTo>
                  <a:lnTo>
                    <a:pt x="0" y="1249"/>
                  </a:lnTo>
                  <a:lnTo>
                    <a:pt x="181" y="1249"/>
                  </a:lnTo>
                  <a:lnTo>
                    <a:pt x="1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4776350" y="1802383"/>
              <a:ext cx="260668" cy="261337"/>
            </a:xfrm>
            <a:custGeom>
              <a:rect b="b" l="l" r="r" t="t"/>
              <a:pathLst>
                <a:path extrusionOk="0" h="5854" w="5839">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4885904" y="1905151"/>
              <a:ext cx="49017" cy="56428"/>
            </a:xfrm>
            <a:custGeom>
              <a:rect b="b" l="l" r="r" t="t"/>
              <a:pathLst>
                <a:path extrusionOk="0" h="1264" w="1098">
                  <a:moveTo>
                    <a:pt x="1097" y="1"/>
                  </a:moveTo>
                  <a:lnTo>
                    <a:pt x="1" y="626"/>
                  </a:lnTo>
                  <a:lnTo>
                    <a:pt x="1097" y="1263"/>
                  </a:lnTo>
                  <a:lnTo>
                    <a:pt x="10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4878493" y="1905151"/>
              <a:ext cx="7455" cy="55803"/>
            </a:xfrm>
            <a:custGeom>
              <a:rect b="b" l="l" r="r" t="t"/>
              <a:pathLst>
                <a:path extrusionOk="0" h="1250" w="167">
                  <a:moveTo>
                    <a:pt x="1" y="1"/>
                  </a:moveTo>
                  <a:lnTo>
                    <a:pt x="1" y="1249"/>
                  </a:lnTo>
                  <a:lnTo>
                    <a:pt x="167" y="1249"/>
                  </a:lnTo>
                  <a:lnTo>
                    <a:pt x="1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0"/>
          <p:cNvGrpSpPr/>
          <p:nvPr/>
        </p:nvGrpSpPr>
        <p:grpSpPr>
          <a:xfrm>
            <a:off x="723837" y="552000"/>
            <a:ext cx="1244188" cy="1640915"/>
            <a:chOff x="723837" y="552000"/>
            <a:chExt cx="1244188" cy="1640915"/>
          </a:xfrm>
        </p:grpSpPr>
        <p:sp>
          <p:nvSpPr>
            <p:cNvPr id="444" name="Google Shape;444;p30"/>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30"/>
            <p:cNvGrpSpPr/>
            <p:nvPr/>
          </p:nvGrpSpPr>
          <p:grpSpPr>
            <a:xfrm>
              <a:off x="729630" y="1968358"/>
              <a:ext cx="255615" cy="224557"/>
              <a:chOff x="6184139" y="1980808"/>
              <a:chExt cx="451696" cy="396814"/>
            </a:xfrm>
          </p:grpSpPr>
          <p:sp>
            <p:nvSpPr>
              <p:cNvPr id="448" name="Google Shape;448;p30"/>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0"/>
            <p:cNvGrpSpPr/>
            <p:nvPr/>
          </p:nvGrpSpPr>
          <p:grpSpPr>
            <a:xfrm>
              <a:off x="729630" y="975085"/>
              <a:ext cx="255615" cy="254967"/>
              <a:chOff x="6184139" y="1220827"/>
              <a:chExt cx="451696" cy="450552"/>
            </a:xfrm>
          </p:grpSpPr>
          <p:sp>
            <p:nvSpPr>
              <p:cNvPr id="451" name="Google Shape;451;p30"/>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30"/>
            <p:cNvGrpSpPr/>
            <p:nvPr/>
          </p:nvGrpSpPr>
          <p:grpSpPr>
            <a:xfrm>
              <a:off x="723837" y="1482615"/>
              <a:ext cx="267223" cy="233165"/>
              <a:chOff x="6908262" y="1240186"/>
              <a:chExt cx="472209" cy="412024"/>
            </a:xfrm>
          </p:grpSpPr>
          <p:sp>
            <p:nvSpPr>
              <p:cNvPr id="455" name="Google Shape;455;p30"/>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30"/>
            <p:cNvSpPr txBox="1"/>
            <p:nvPr/>
          </p:nvSpPr>
          <p:spPr>
            <a:xfrm>
              <a:off x="1085175" y="1029513"/>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464" name="Google Shape;464;p30"/>
            <p:cNvSpPr txBox="1"/>
            <p:nvPr/>
          </p:nvSpPr>
          <p:spPr>
            <a:xfrm>
              <a:off x="1085175" y="1526138"/>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465" name="Google Shape;465;p30"/>
            <p:cNvSpPr txBox="1"/>
            <p:nvPr/>
          </p:nvSpPr>
          <p:spPr>
            <a:xfrm>
              <a:off x="1085175" y="2007575"/>
              <a:ext cx="8583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466" name="Google Shape;466;p30"/>
            <p:cNvCxnSpPr/>
            <p:nvPr/>
          </p:nvCxnSpPr>
          <p:spPr>
            <a:xfrm>
              <a:off x="729625" y="1355100"/>
              <a:ext cx="1238400" cy="0"/>
            </a:xfrm>
            <a:prstGeom prst="straightConnector1">
              <a:avLst/>
            </a:prstGeom>
            <a:noFill/>
            <a:ln cap="flat" cmpd="sng" w="9525">
              <a:solidFill>
                <a:schemeClr val="dk1"/>
              </a:solidFill>
              <a:prstDash val="solid"/>
              <a:round/>
              <a:headEnd len="med" w="med" type="none"/>
              <a:tailEnd len="med" w="med" type="none"/>
            </a:ln>
          </p:spPr>
        </p:cxnSp>
        <p:cxnSp>
          <p:nvCxnSpPr>
            <p:cNvPr id="467" name="Google Shape;467;p30"/>
            <p:cNvCxnSpPr/>
            <p:nvPr/>
          </p:nvCxnSpPr>
          <p:spPr>
            <a:xfrm>
              <a:off x="729625" y="1845525"/>
              <a:ext cx="1238400" cy="0"/>
            </a:xfrm>
            <a:prstGeom prst="straightConnector1">
              <a:avLst/>
            </a:prstGeom>
            <a:noFill/>
            <a:ln cap="flat" cmpd="sng" w="9525">
              <a:solidFill>
                <a:schemeClr val="dk1"/>
              </a:solidFill>
              <a:prstDash val="solid"/>
              <a:round/>
              <a:headEnd len="med" w="med" type="none"/>
              <a:tailEnd len="med" w="med" type="none"/>
            </a:ln>
          </p:spPr>
        </p:cxnSp>
      </p:grpSp>
      <p:grpSp>
        <p:nvGrpSpPr>
          <p:cNvPr id="468" name="Google Shape;468;p30"/>
          <p:cNvGrpSpPr/>
          <p:nvPr/>
        </p:nvGrpSpPr>
        <p:grpSpPr>
          <a:xfrm>
            <a:off x="2465285" y="552003"/>
            <a:ext cx="599322" cy="250348"/>
            <a:chOff x="2465285" y="552003"/>
            <a:chExt cx="599322" cy="250348"/>
          </a:xfrm>
        </p:grpSpPr>
        <p:sp>
          <p:nvSpPr>
            <p:cNvPr id="469" name="Google Shape;469;p30"/>
            <p:cNvSpPr/>
            <p:nvPr/>
          </p:nvSpPr>
          <p:spPr>
            <a:xfrm>
              <a:off x="2465285"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2569277"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71" name="Google Shape;471;p30"/>
            <p:cNvSpPr/>
            <p:nvPr/>
          </p:nvSpPr>
          <p:spPr>
            <a:xfrm flipH="1">
              <a:off x="2808974" y="552003"/>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flipH="1">
              <a:off x="2912966" y="620325"/>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sp>
        <p:nvSpPr>
          <p:cNvPr id="473" name="Google Shape;473;p30"/>
          <p:cNvSpPr txBox="1"/>
          <p:nvPr/>
        </p:nvSpPr>
        <p:spPr>
          <a:xfrm>
            <a:off x="3256650" y="604125"/>
            <a:ext cx="1611000" cy="146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chemeClr val="dk1"/>
                </a:solidFill>
                <a:latin typeface="Lexend Deca"/>
                <a:ea typeface="Lexend Deca"/>
                <a:cs typeface="Lexend Deca"/>
                <a:sym typeface="Lexend Deca"/>
              </a:rPr>
              <a:t>Our Music Playlists</a:t>
            </a:r>
            <a:endParaRPr sz="1100">
              <a:solidFill>
                <a:schemeClr val="dk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 look of the dataset</a:t>
            </a:r>
            <a:endParaRPr/>
          </a:p>
        </p:txBody>
      </p:sp>
      <p:sp>
        <p:nvSpPr>
          <p:cNvPr id="479" name="Google Shape;479;p31"/>
          <p:cNvSpPr txBox="1"/>
          <p:nvPr/>
        </p:nvSpPr>
        <p:spPr>
          <a:xfrm>
            <a:off x="1379975" y="1017600"/>
            <a:ext cx="7044000" cy="479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 sz="1200">
                <a:solidFill>
                  <a:schemeClr val="dk2"/>
                </a:solidFill>
                <a:latin typeface="Metrophobic"/>
                <a:ea typeface="Metrophobic"/>
                <a:cs typeface="Metrophobic"/>
                <a:sym typeface="Metrophobic"/>
              </a:rPr>
              <a:t>We are printing the first 10 rows of our dataset to get a quick glimpse of the data and understand its structure. Is important to say that we grouped two decades to have our final 3 classes:</a:t>
            </a:r>
            <a:endParaRPr b="1" sz="1200">
              <a:solidFill>
                <a:schemeClr val="dk2"/>
              </a:solidFill>
              <a:latin typeface="Metrophobic"/>
              <a:ea typeface="Metrophobic"/>
              <a:cs typeface="Metrophobic"/>
              <a:sym typeface="Metrophobic"/>
            </a:endParaRPr>
          </a:p>
          <a:p>
            <a:pPr indent="0" lvl="0" marL="0" rtl="0" algn="l">
              <a:spcBef>
                <a:spcPts val="0"/>
              </a:spcBef>
              <a:spcAft>
                <a:spcPts val="0"/>
              </a:spcAft>
              <a:buNone/>
            </a:pPr>
            <a:r>
              <a:rPr b="1" lang="en" sz="1200">
                <a:solidFill>
                  <a:schemeClr val="lt2"/>
                </a:solidFill>
                <a:latin typeface="Metrophobic"/>
                <a:ea typeface="Metrophobic"/>
                <a:cs typeface="Metrophobic"/>
                <a:sym typeface="Metrophobic"/>
              </a:rPr>
              <a:t>X-Generation(60s-70s), Y-Generation(80s-90s) and Z-Generation(00s-10s)</a:t>
            </a:r>
            <a:endParaRPr b="1" sz="1200">
              <a:solidFill>
                <a:schemeClr val="lt2"/>
              </a:solidFill>
              <a:latin typeface="Metrophobic"/>
              <a:ea typeface="Metrophobic"/>
              <a:cs typeface="Metrophobic"/>
              <a:sym typeface="Metrophobic"/>
            </a:endParaRPr>
          </a:p>
          <a:p>
            <a:pPr indent="0" lvl="0" marL="0" rtl="0" algn="l">
              <a:spcBef>
                <a:spcPts val="0"/>
              </a:spcBef>
              <a:spcAft>
                <a:spcPts val="0"/>
              </a:spcAft>
              <a:buNone/>
            </a:pPr>
            <a:r>
              <a:t/>
            </a:r>
            <a:endParaRPr sz="1200">
              <a:solidFill>
                <a:schemeClr val="dk1"/>
              </a:solidFill>
              <a:latin typeface="Metrophobic"/>
              <a:ea typeface="Metrophobic"/>
              <a:cs typeface="Metrophobic"/>
              <a:sym typeface="Metrophobic"/>
            </a:endParaRPr>
          </a:p>
          <a:p>
            <a:pPr indent="0" lvl="0" marL="0" rtl="0" algn="l">
              <a:spcBef>
                <a:spcPts val="0"/>
              </a:spcBef>
              <a:spcAft>
                <a:spcPts val="0"/>
              </a:spcAft>
              <a:buNone/>
            </a:pPr>
            <a:r>
              <a:t/>
            </a:r>
            <a:endParaRPr b="1" sz="1200">
              <a:solidFill>
                <a:schemeClr val="dk1"/>
              </a:solidFill>
              <a:latin typeface="Metrophobic"/>
              <a:ea typeface="Metrophobic"/>
              <a:cs typeface="Metrophobic"/>
              <a:sym typeface="Metrophobic"/>
            </a:endParaRPr>
          </a:p>
        </p:txBody>
      </p:sp>
      <p:grpSp>
        <p:nvGrpSpPr>
          <p:cNvPr id="480" name="Google Shape;480;p31"/>
          <p:cNvGrpSpPr/>
          <p:nvPr/>
        </p:nvGrpSpPr>
        <p:grpSpPr>
          <a:xfrm>
            <a:off x="723837" y="552000"/>
            <a:ext cx="1218671" cy="1640915"/>
            <a:chOff x="723837" y="552000"/>
            <a:chExt cx="1218671" cy="1640915"/>
          </a:xfrm>
        </p:grpSpPr>
        <p:sp>
          <p:nvSpPr>
            <p:cNvPr id="481" name="Google Shape;481;p31"/>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486" name="Google Shape;486;p31"/>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488" name="Google Shape;488;p31"/>
            <p:cNvGrpSpPr/>
            <p:nvPr/>
          </p:nvGrpSpPr>
          <p:grpSpPr>
            <a:xfrm>
              <a:off x="729630" y="1968358"/>
              <a:ext cx="255615" cy="224557"/>
              <a:chOff x="6184139" y="1980808"/>
              <a:chExt cx="451696" cy="396814"/>
            </a:xfrm>
          </p:grpSpPr>
          <p:sp>
            <p:nvSpPr>
              <p:cNvPr id="489" name="Google Shape;489;p31"/>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1"/>
            <p:cNvGrpSpPr/>
            <p:nvPr/>
          </p:nvGrpSpPr>
          <p:grpSpPr>
            <a:xfrm>
              <a:off x="729630" y="975085"/>
              <a:ext cx="255615" cy="254967"/>
              <a:chOff x="6184139" y="1220827"/>
              <a:chExt cx="451696" cy="450552"/>
            </a:xfrm>
          </p:grpSpPr>
          <p:sp>
            <p:nvSpPr>
              <p:cNvPr id="492" name="Google Shape;492;p31"/>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31"/>
            <p:cNvGrpSpPr/>
            <p:nvPr/>
          </p:nvGrpSpPr>
          <p:grpSpPr>
            <a:xfrm>
              <a:off x="723837" y="1482615"/>
              <a:ext cx="267223" cy="233165"/>
              <a:chOff x="6908262" y="1240186"/>
              <a:chExt cx="472209" cy="412024"/>
            </a:xfrm>
          </p:grpSpPr>
          <p:sp>
            <p:nvSpPr>
              <p:cNvPr id="496" name="Google Shape;496;p31"/>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4" name="Google Shape;504;p31"/>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31"/>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pic>
        <p:nvPicPr>
          <p:cNvPr id="506" name="Google Shape;506;p31"/>
          <p:cNvPicPr preferRelativeResize="0"/>
          <p:nvPr/>
        </p:nvPicPr>
        <p:blipFill>
          <a:blip r:embed="rId3">
            <a:alphaModFix/>
          </a:blip>
          <a:stretch>
            <a:fillRect/>
          </a:stretch>
        </p:blipFill>
        <p:spPr>
          <a:xfrm>
            <a:off x="1307450" y="1816850"/>
            <a:ext cx="7466350" cy="246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 look at the dataset - Part 1</a:t>
            </a:r>
            <a:endParaRPr/>
          </a:p>
        </p:txBody>
      </p:sp>
      <p:grpSp>
        <p:nvGrpSpPr>
          <p:cNvPr id="512" name="Google Shape;512;p32"/>
          <p:cNvGrpSpPr/>
          <p:nvPr/>
        </p:nvGrpSpPr>
        <p:grpSpPr>
          <a:xfrm>
            <a:off x="723837" y="552000"/>
            <a:ext cx="1218671" cy="1640915"/>
            <a:chOff x="723837" y="552000"/>
            <a:chExt cx="1218671" cy="1640915"/>
          </a:xfrm>
        </p:grpSpPr>
        <p:sp>
          <p:nvSpPr>
            <p:cNvPr id="513" name="Google Shape;513;p32"/>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518" name="Google Shape;518;p32"/>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520" name="Google Shape;520;p32"/>
            <p:cNvGrpSpPr/>
            <p:nvPr/>
          </p:nvGrpSpPr>
          <p:grpSpPr>
            <a:xfrm>
              <a:off x="729630" y="1968358"/>
              <a:ext cx="255615" cy="224557"/>
              <a:chOff x="6184139" y="1980808"/>
              <a:chExt cx="451696" cy="396814"/>
            </a:xfrm>
          </p:grpSpPr>
          <p:sp>
            <p:nvSpPr>
              <p:cNvPr id="521" name="Google Shape;521;p32"/>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32"/>
            <p:cNvGrpSpPr/>
            <p:nvPr/>
          </p:nvGrpSpPr>
          <p:grpSpPr>
            <a:xfrm>
              <a:off x="729630" y="975085"/>
              <a:ext cx="255615" cy="254967"/>
              <a:chOff x="6184139" y="1220827"/>
              <a:chExt cx="451696" cy="450552"/>
            </a:xfrm>
          </p:grpSpPr>
          <p:sp>
            <p:nvSpPr>
              <p:cNvPr id="524" name="Google Shape;524;p32"/>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2"/>
            <p:cNvGrpSpPr/>
            <p:nvPr/>
          </p:nvGrpSpPr>
          <p:grpSpPr>
            <a:xfrm>
              <a:off x="723837" y="1482615"/>
              <a:ext cx="267223" cy="233165"/>
              <a:chOff x="6908262" y="1240186"/>
              <a:chExt cx="472209" cy="412024"/>
            </a:xfrm>
          </p:grpSpPr>
          <p:sp>
            <p:nvSpPr>
              <p:cNvPr id="528" name="Google Shape;528;p32"/>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6" name="Google Shape;536;p32"/>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537" name="Google Shape;537;p32"/>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graphicFrame>
        <p:nvGraphicFramePr>
          <p:cNvPr id="538" name="Google Shape;538;p32"/>
          <p:cNvGraphicFramePr/>
          <p:nvPr/>
        </p:nvGraphicFramePr>
        <p:xfrm>
          <a:off x="1397500" y="1547685"/>
          <a:ext cx="3000000" cy="3000000"/>
        </p:xfrm>
        <a:graphic>
          <a:graphicData uri="http://schemas.openxmlformats.org/drawingml/2006/table">
            <a:tbl>
              <a:tblPr>
                <a:noFill/>
                <a:tableStyleId>{2E3E1DED-645F-4F32-A936-0BFA6174B2D8}</a:tableStyleId>
              </a:tblPr>
              <a:tblGrid>
                <a:gridCol w="392000"/>
                <a:gridCol w="464100"/>
                <a:gridCol w="2242800"/>
                <a:gridCol w="4065650"/>
              </a:tblGrid>
              <a:tr h="409550">
                <a:tc>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2"/>
                    </a:solidFill>
                  </a:tcPr>
                </a:tc>
                <a:tc gridSpan="2">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Variables</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2"/>
                    </a:solidFill>
                  </a:tcPr>
                </a:tc>
                <a:tc hMerge="1"/>
                <a:tc>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Meanings</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1</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50">
                          <a:solidFill>
                            <a:schemeClr val="dk1"/>
                          </a:solidFill>
                          <a:latin typeface="Metrophobic"/>
                          <a:ea typeface="Metrophobic"/>
                          <a:cs typeface="Metrophobic"/>
                          <a:sym typeface="Metrophobic"/>
                        </a:rPr>
                        <a:t>track_name</a:t>
                      </a:r>
                      <a:endParaRPr b="1" sz="11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name or title of each track</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2</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50">
                          <a:solidFill>
                            <a:schemeClr val="dk2"/>
                          </a:solidFill>
                          <a:latin typeface="Metrophobic"/>
                          <a:ea typeface="Metrophobic"/>
                          <a:cs typeface="Metrophobic"/>
                          <a:sym typeface="Metrophobic"/>
                        </a:rPr>
                        <a:t>decade</a:t>
                      </a:r>
                      <a:endParaRPr b="1" sz="1150">
                        <a:solidFill>
                          <a:schemeClr val="dk2"/>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2"/>
                          </a:solidFill>
                          <a:latin typeface="Metrophobic"/>
                          <a:ea typeface="Metrophobic"/>
                          <a:cs typeface="Metrophobic"/>
                          <a:sym typeface="Metrophobic"/>
                        </a:rPr>
                        <a:t>target</a:t>
                      </a:r>
                      <a:r>
                        <a:rPr lang="en" sz="1050">
                          <a:solidFill>
                            <a:schemeClr val="dk1"/>
                          </a:solidFill>
                          <a:latin typeface="Metrophobic"/>
                          <a:ea typeface="Metrophobic"/>
                          <a:cs typeface="Metrophobic"/>
                          <a:sym typeface="Metrophobic"/>
                        </a:rPr>
                        <a:t> variable that we want to predict</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3</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danceability</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measures how suitable a song is for dancing</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4</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energy</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measure of intensity and activity in a song</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5</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loudness</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50">
                          <a:solidFill>
                            <a:schemeClr val="dk1"/>
                          </a:solidFill>
                          <a:latin typeface="Metrophobic"/>
                          <a:ea typeface="Metrophobic"/>
                          <a:cs typeface="Metrophobic"/>
                          <a:sym typeface="Metrophobic"/>
                        </a:rPr>
                        <a:t>overall volume of a song in decibels</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955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6</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speechness</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presence of spoken words in the song</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7</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acousticness</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proportion of acoustic sounds in the song</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539" name="Google Shape;539;p32"/>
          <p:cNvGrpSpPr/>
          <p:nvPr/>
        </p:nvGrpSpPr>
        <p:grpSpPr>
          <a:xfrm>
            <a:off x="1397508" y="1036845"/>
            <a:ext cx="350048" cy="342810"/>
            <a:chOff x="5548725" y="1996100"/>
            <a:chExt cx="275650" cy="269950"/>
          </a:xfrm>
        </p:grpSpPr>
        <p:sp>
          <p:nvSpPr>
            <p:cNvPr id="540" name="Google Shape;540;p32"/>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2"/>
          <p:cNvSpPr/>
          <p:nvPr/>
        </p:nvSpPr>
        <p:spPr>
          <a:xfrm>
            <a:off x="1906895" y="1154173"/>
            <a:ext cx="123000" cy="117600"/>
          </a:xfrm>
          <a:prstGeom prst="hear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32"/>
          <p:cNvGrpSpPr/>
          <p:nvPr/>
        </p:nvGrpSpPr>
        <p:grpSpPr>
          <a:xfrm>
            <a:off x="2189234" y="1129550"/>
            <a:ext cx="168300" cy="168300"/>
            <a:chOff x="2118163" y="1129550"/>
            <a:chExt cx="168300" cy="168300"/>
          </a:xfrm>
        </p:grpSpPr>
        <p:sp>
          <p:nvSpPr>
            <p:cNvPr id="544" name="Google Shape;544;p32"/>
            <p:cNvSpPr/>
            <p:nvPr/>
          </p:nvSpPr>
          <p:spPr>
            <a:xfrm>
              <a:off x="2118163" y="1129550"/>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2"/>
            <p:cNvGrpSpPr/>
            <p:nvPr/>
          </p:nvGrpSpPr>
          <p:grpSpPr>
            <a:xfrm>
              <a:off x="2158188" y="1173325"/>
              <a:ext cx="88275" cy="84325"/>
              <a:chOff x="2158175" y="1161225"/>
              <a:chExt cx="88275" cy="84325"/>
            </a:xfrm>
          </p:grpSpPr>
          <p:sp>
            <p:nvSpPr>
              <p:cNvPr id="546" name="Google Shape;546;p32"/>
              <p:cNvSpPr/>
              <p:nvPr/>
            </p:nvSpPr>
            <p:spPr>
              <a:xfrm>
                <a:off x="2158175" y="1191400"/>
                <a:ext cx="88275" cy="54150"/>
              </a:xfrm>
              <a:custGeom>
                <a:rect b="b" l="l" r="r" t="t"/>
                <a:pathLst>
                  <a:path extrusionOk="0" h="2166" w="3531">
                    <a:moveTo>
                      <a:pt x="0" y="68"/>
                    </a:moveTo>
                    <a:lnTo>
                      <a:pt x="1742" y="2166"/>
                    </a:lnTo>
                    <a:lnTo>
                      <a:pt x="3531" y="0"/>
                    </a:lnTo>
                  </a:path>
                </a:pathLst>
              </a:custGeom>
              <a:noFill/>
              <a:ln cap="rnd" cmpd="sng" w="9525">
                <a:solidFill>
                  <a:schemeClr val="dk1"/>
                </a:solidFill>
                <a:prstDash val="solid"/>
                <a:round/>
                <a:headEnd len="med" w="med" type="none"/>
                <a:tailEnd len="med" w="med" type="none"/>
              </a:ln>
            </p:spPr>
          </p:sp>
          <p:cxnSp>
            <p:nvCxnSpPr>
              <p:cNvPr id="547" name="Google Shape;547;p32"/>
              <p:cNvCxnSpPr/>
              <p:nvPr/>
            </p:nvCxnSpPr>
            <p:spPr>
              <a:xfrm rot="10800000">
                <a:off x="2201725" y="1161225"/>
                <a:ext cx="0" cy="82500"/>
              </a:xfrm>
              <a:prstGeom prst="straightConnector1">
                <a:avLst/>
              </a:prstGeom>
              <a:noFill/>
              <a:ln cap="rnd" cmpd="sng" w="9525">
                <a:solidFill>
                  <a:schemeClr val="dk1"/>
                </a:solidFill>
                <a:prstDash val="solid"/>
                <a:round/>
                <a:headEnd len="med" w="med" type="none"/>
                <a:tailEnd len="med" w="med" type="none"/>
              </a:ln>
            </p:spPr>
          </p:cxnSp>
        </p:grpSp>
      </p:grpSp>
      <p:grpSp>
        <p:nvGrpSpPr>
          <p:cNvPr id="548" name="Google Shape;548;p32"/>
          <p:cNvGrpSpPr/>
          <p:nvPr/>
        </p:nvGrpSpPr>
        <p:grpSpPr>
          <a:xfrm>
            <a:off x="2516425" y="1185150"/>
            <a:ext cx="207450" cy="39000"/>
            <a:chOff x="2479175" y="1185150"/>
            <a:chExt cx="207450" cy="39000"/>
          </a:xfrm>
        </p:grpSpPr>
        <p:sp>
          <p:nvSpPr>
            <p:cNvPr id="549" name="Google Shape;549;p32"/>
            <p:cNvSpPr/>
            <p:nvPr/>
          </p:nvSpPr>
          <p:spPr>
            <a:xfrm>
              <a:off x="2479175"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2563400"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2647625"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2"/>
          <p:cNvGrpSpPr/>
          <p:nvPr/>
        </p:nvGrpSpPr>
        <p:grpSpPr>
          <a:xfrm>
            <a:off x="7091927" y="1145975"/>
            <a:ext cx="170342" cy="170086"/>
            <a:chOff x="6665552" y="1145975"/>
            <a:chExt cx="170342" cy="170086"/>
          </a:xfrm>
        </p:grpSpPr>
        <p:sp>
          <p:nvSpPr>
            <p:cNvPr id="553" name="Google Shape;553;p32"/>
            <p:cNvSpPr/>
            <p:nvPr/>
          </p:nvSpPr>
          <p:spPr>
            <a:xfrm>
              <a:off x="6665552" y="1145975"/>
              <a:ext cx="135600" cy="13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32"/>
            <p:cNvCxnSpPr>
              <a:stCxn id="553" idx="5"/>
            </p:cNvCxnSpPr>
            <p:nvPr/>
          </p:nvCxnSpPr>
          <p:spPr>
            <a:xfrm>
              <a:off x="6781294" y="1261461"/>
              <a:ext cx="54600" cy="54600"/>
            </a:xfrm>
            <a:prstGeom prst="straightConnector1">
              <a:avLst/>
            </a:prstGeom>
            <a:noFill/>
            <a:ln cap="flat" cmpd="sng" w="9525">
              <a:solidFill>
                <a:schemeClr val="dk1"/>
              </a:solidFill>
              <a:prstDash val="solid"/>
              <a:round/>
              <a:headEnd len="med" w="med" type="none"/>
              <a:tailEnd len="med" w="med" type="none"/>
            </a:ln>
          </p:spPr>
        </p:cxnSp>
      </p:grpSp>
      <p:sp>
        <p:nvSpPr>
          <p:cNvPr id="555" name="Google Shape;555;p32"/>
          <p:cNvSpPr txBox="1"/>
          <p:nvPr>
            <p:ph idx="4294967295" type="subTitle"/>
          </p:nvPr>
        </p:nvSpPr>
        <p:spPr>
          <a:xfrm>
            <a:off x="7291175" y="1143600"/>
            <a:ext cx="913800" cy="168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200">
                <a:latin typeface="Lexend Deca Medium"/>
                <a:ea typeface="Lexend Deca Medium"/>
                <a:cs typeface="Lexend Deca Medium"/>
                <a:sym typeface="Lexend Deca Medium"/>
              </a:rPr>
              <a:t>Order by</a:t>
            </a:r>
            <a:endParaRPr sz="1200">
              <a:latin typeface="Lexend Deca Medium"/>
              <a:ea typeface="Lexend Deca Medium"/>
              <a:cs typeface="Lexend Deca Medium"/>
              <a:sym typeface="Lexend Deca Medium"/>
            </a:endParaRPr>
          </a:p>
        </p:txBody>
      </p:sp>
      <p:sp>
        <p:nvSpPr>
          <p:cNvPr id="556" name="Google Shape;556;p32"/>
          <p:cNvSpPr/>
          <p:nvPr/>
        </p:nvSpPr>
        <p:spPr>
          <a:xfrm>
            <a:off x="8204984" y="1213950"/>
            <a:ext cx="88275" cy="54150"/>
          </a:xfrm>
          <a:custGeom>
            <a:rect b="b" l="l" r="r" t="t"/>
            <a:pathLst>
              <a:path extrusionOk="0" h="2166" w="3531">
                <a:moveTo>
                  <a:pt x="0" y="68"/>
                </a:moveTo>
                <a:lnTo>
                  <a:pt x="1742" y="2166"/>
                </a:lnTo>
                <a:lnTo>
                  <a:pt x="3531" y="0"/>
                </a:lnTo>
              </a:path>
            </a:pathLst>
          </a:custGeom>
          <a:noFill/>
          <a:ln cap="rnd" cmpd="sng" w="9525">
            <a:solidFill>
              <a:schemeClr val="dk1"/>
            </a:solidFill>
            <a:prstDash val="solid"/>
            <a:round/>
            <a:headEnd len="med" w="med" type="none"/>
            <a:tailEnd len="med" w="med" type="none"/>
          </a:ln>
        </p:spPr>
      </p:sp>
      <p:grpSp>
        <p:nvGrpSpPr>
          <p:cNvPr id="557" name="Google Shape;557;p32"/>
          <p:cNvGrpSpPr/>
          <p:nvPr/>
        </p:nvGrpSpPr>
        <p:grpSpPr>
          <a:xfrm>
            <a:off x="1875526" y="4321000"/>
            <a:ext cx="223538" cy="197796"/>
            <a:chOff x="1044755" y="4177543"/>
            <a:chExt cx="452322" cy="400153"/>
          </a:xfrm>
        </p:grpSpPr>
        <p:sp>
          <p:nvSpPr>
            <p:cNvPr id="558" name="Google Shape;558;p32"/>
            <p:cNvSpPr/>
            <p:nvPr/>
          </p:nvSpPr>
          <p:spPr>
            <a:xfrm>
              <a:off x="1044755" y="4256888"/>
              <a:ext cx="450361" cy="320808"/>
            </a:xfrm>
            <a:custGeom>
              <a:rect b="b" l="l" r="r" t="t"/>
              <a:pathLst>
                <a:path extrusionOk="0" h="6728" w="9445">
                  <a:moveTo>
                    <a:pt x="7627" y="376"/>
                  </a:moveTo>
                  <a:cubicBezTo>
                    <a:pt x="8141" y="376"/>
                    <a:pt x="8570" y="792"/>
                    <a:pt x="8585" y="1304"/>
                  </a:cubicBezTo>
                  <a:lnTo>
                    <a:pt x="8141" y="1304"/>
                  </a:lnTo>
                  <a:cubicBezTo>
                    <a:pt x="8043" y="1304"/>
                    <a:pt x="7960" y="1388"/>
                    <a:pt x="7960" y="1499"/>
                  </a:cubicBezTo>
                  <a:cubicBezTo>
                    <a:pt x="7960" y="1596"/>
                    <a:pt x="8043" y="1679"/>
                    <a:pt x="8141" y="1679"/>
                  </a:cubicBezTo>
                  <a:lnTo>
                    <a:pt x="8585" y="1679"/>
                  </a:lnTo>
                  <a:lnTo>
                    <a:pt x="8585" y="2053"/>
                  </a:lnTo>
                  <a:lnTo>
                    <a:pt x="8141" y="2053"/>
                  </a:lnTo>
                  <a:cubicBezTo>
                    <a:pt x="8043" y="2053"/>
                    <a:pt x="7960" y="2123"/>
                    <a:pt x="7960" y="2234"/>
                  </a:cubicBezTo>
                  <a:cubicBezTo>
                    <a:pt x="7960" y="2331"/>
                    <a:pt x="8043" y="2414"/>
                    <a:pt x="8141" y="2414"/>
                  </a:cubicBezTo>
                  <a:lnTo>
                    <a:pt x="8585" y="2414"/>
                  </a:lnTo>
                  <a:lnTo>
                    <a:pt x="8585" y="2844"/>
                  </a:lnTo>
                  <a:lnTo>
                    <a:pt x="6657" y="2844"/>
                  </a:lnTo>
                  <a:lnTo>
                    <a:pt x="6657" y="2414"/>
                  </a:lnTo>
                  <a:lnTo>
                    <a:pt x="7100" y="2414"/>
                  </a:lnTo>
                  <a:cubicBezTo>
                    <a:pt x="7198" y="2414"/>
                    <a:pt x="7281" y="2331"/>
                    <a:pt x="7281" y="2234"/>
                  </a:cubicBezTo>
                  <a:cubicBezTo>
                    <a:pt x="7281" y="2123"/>
                    <a:pt x="7198" y="2053"/>
                    <a:pt x="7100" y="2053"/>
                  </a:cubicBezTo>
                  <a:lnTo>
                    <a:pt x="6657" y="2053"/>
                  </a:lnTo>
                  <a:lnTo>
                    <a:pt x="6657" y="1679"/>
                  </a:lnTo>
                  <a:lnTo>
                    <a:pt x="7100" y="1679"/>
                  </a:lnTo>
                  <a:cubicBezTo>
                    <a:pt x="7198" y="1679"/>
                    <a:pt x="7281" y="1596"/>
                    <a:pt x="7281" y="1499"/>
                  </a:cubicBezTo>
                  <a:cubicBezTo>
                    <a:pt x="7281" y="1388"/>
                    <a:pt x="7198" y="1304"/>
                    <a:pt x="7100" y="1304"/>
                  </a:cubicBezTo>
                  <a:lnTo>
                    <a:pt x="6657" y="1304"/>
                  </a:lnTo>
                  <a:cubicBezTo>
                    <a:pt x="6671" y="792"/>
                    <a:pt x="7100" y="376"/>
                    <a:pt x="7627" y="376"/>
                  </a:cubicBezTo>
                  <a:close/>
                  <a:moveTo>
                    <a:pt x="9070" y="3205"/>
                  </a:moveTo>
                  <a:lnTo>
                    <a:pt x="9070" y="3676"/>
                  </a:lnTo>
                  <a:lnTo>
                    <a:pt x="6172" y="3676"/>
                  </a:lnTo>
                  <a:lnTo>
                    <a:pt x="6172" y="3205"/>
                  </a:lnTo>
                  <a:close/>
                  <a:moveTo>
                    <a:pt x="8585" y="4050"/>
                  </a:moveTo>
                  <a:lnTo>
                    <a:pt x="8585" y="4272"/>
                  </a:lnTo>
                  <a:cubicBezTo>
                    <a:pt x="8585" y="4522"/>
                    <a:pt x="8376" y="4730"/>
                    <a:pt x="8127" y="4730"/>
                  </a:cubicBezTo>
                  <a:lnTo>
                    <a:pt x="7115" y="4730"/>
                  </a:lnTo>
                  <a:cubicBezTo>
                    <a:pt x="6865" y="4730"/>
                    <a:pt x="6657" y="4522"/>
                    <a:pt x="6657" y="4272"/>
                  </a:cubicBezTo>
                  <a:lnTo>
                    <a:pt x="6657" y="4050"/>
                  </a:lnTo>
                  <a:close/>
                  <a:moveTo>
                    <a:pt x="7864" y="5104"/>
                  </a:moveTo>
                  <a:lnTo>
                    <a:pt x="7864" y="5604"/>
                  </a:lnTo>
                  <a:lnTo>
                    <a:pt x="7378" y="5604"/>
                  </a:lnTo>
                  <a:lnTo>
                    <a:pt x="7378" y="5104"/>
                  </a:lnTo>
                  <a:close/>
                  <a:moveTo>
                    <a:pt x="8363" y="5979"/>
                  </a:moveTo>
                  <a:cubicBezTo>
                    <a:pt x="8487" y="5979"/>
                    <a:pt x="8598" y="6089"/>
                    <a:pt x="8598" y="6214"/>
                  </a:cubicBezTo>
                  <a:lnTo>
                    <a:pt x="8598" y="6367"/>
                  </a:lnTo>
                  <a:lnTo>
                    <a:pt x="6671" y="6367"/>
                  </a:lnTo>
                  <a:lnTo>
                    <a:pt x="6671" y="6214"/>
                  </a:lnTo>
                  <a:cubicBezTo>
                    <a:pt x="6671" y="6089"/>
                    <a:pt x="6768" y="5979"/>
                    <a:pt x="6906" y="5979"/>
                  </a:cubicBezTo>
                  <a:close/>
                  <a:moveTo>
                    <a:pt x="7627" y="1"/>
                  </a:moveTo>
                  <a:cubicBezTo>
                    <a:pt x="6906" y="1"/>
                    <a:pt x="6311" y="583"/>
                    <a:pt x="6296" y="1304"/>
                  </a:cubicBezTo>
                  <a:lnTo>
                    <a:pt x="4591" y="1304"/>
                  </a:lnTo>
                  <a:cubicBezTo>
                    <a:pt x="4493" y="1304"/>
                    <a:pt x="4410" y="1388"/>
                    <a:pt x="4410" y="1485"/>
                  </a:cubicBezTo>
                  <a:cubicBezTo>
                    <a:pt x="4410" y="1582"/>
                    <a:pt x="4493" y="1665"/>
                    <a:pt x="4591" y="1665"/>
                  </a:cubicBezTo>
                  <a:lnTo>
                    <a:pt x="6296" y="1665"/>
                  </a:lnTo>
                  <a:lnTo>
                    <a:pt x="6296" y="2844"/>
                  </a:lnTo>
                  <a:lnTo>
                    <a:pt x="5991" y="2844"/>
                  </a:lnTo>
                  <a:cubicBezTo>
                    <a:pt x="5894" y="2844"/>
                    <a:pt x="5811" y="2928"/>
                    <a:pt x="5811" y="3024"/>
                  </a:cubicBezTo>
                  <a:lnTo>
                    <a:pt x="5811" y="3871"/>
                  </a:lnTo>
                  <a:cubicBezTo>
                    <a:pt x="5811" y="3967"/>
                    <a:pt x="5894" y="4050"/>
                    <a:pt x="5991" y="4050"/>
                  </a:cubicBezTo>
                  <a:lnTo>
                    <a:pt x="6296" y="4050"/>
                  </a:lnTo>
                  <a:lnTo>
                    <a:pt x="6296" y="4272"/>
                  </a:lnTo>
                  <a:lnTo>
                    <a:pt x="6296" y="4314"/>
                  </a:lnTo>
                  <a:lnTo>
                    <a:pt x="999" y="4314"/>
                  </a:lnTo>
                  <a:cubicBezTo>
                    <a:pt x="652" y="4314"/>
                    <a:pt x="361" y="4023"/>
                    <a:pt x="361" y="3676"/>
                  </a:cubicBezTo>
                  <a:lnTo>
                    <a:pt x="361" y="2317"/>
                  </a:lnTo>
                  <a:cubicBezTo>
                    <a:pt x="361" y="1957"/>
                    <a:pt x="652" y="1665"/>
                    <a:pt x="999" y="1665"/>
                  </a:cubicBezTo>
                  <a:lnTo>
                    <a:pt x="2954" y="1665"/>
                  </a:lnTo>
                  <a:cubicBezTo>
                    <a:pt x="3065" y="1665"/>
                    <a:pt x="3149" y="1582"/>
                    <a:pt x="3149" y="1485"/>
                  </a:cubicBezTo>
                  <a:cubicBezTo>
                    <a:pt x="3149" y="1388"/>
                    <a:pt x="3065" y="1304"/>
                    <a:pt x="2954" y="1304"/>
                  </a:cubicBezTo>
                  <a:lnTo>
                    <a:pt x="999" y="1304"/>
                  </a:lnTo>
                  <a:cubicBezTo>
                    <a:pt x="444" y="1304"/>
                    <a:pt x="0" y="1763"/>
                    <a:pt x="0" y="2317"/>
                  </a:cubicBezTo>
                  <a:lnTo>
                    <a:pt x="0" y="3676"/>
                  </a:lnTo>
                  <a:cubicBezTo>
                    <a:pt x="0" y="4231"/>
                    <a:pt x="444" y="4688"/>
                    <a:pt x="999" y="4688"/>
                  </a:cubicBezTo>
                  <a:lnTo>
                    <a:pt x="6407" y="4688"/>
                  </a:lnTo>
                  <a:cubicBezTo>
                    <a:pt x="6532" y="4897"/>
                    <a:pt x="6754" y="5063"/>
                    <a:pt x="7004" y="5091"/>
                  </a:cubicBezTo>
                  <a:lnTo>
                    <a:pt x="7004" y="5604"/>
                  </a:lnTo>
                  <a:lnTo>
                    <a:pt x="6906" y="5604"/>
                  </a:lnTo>
                  <a:cubicBezTo>
                    <a:pt x="6573" y="5604"/>
                    <a:pt x="6296" y="5881"/>
                    <a:pt x="6296" y="6214"/>
                  </a:cubicBezTo>
                  <a:lnTo>
                    <a:pt x="6296" y="6547"/>
                  </a:lnTo>
                  <a:cubicBezTo>
                    <a:pt x="6296" y="6644"/>
                    <a:pt x="6379" y="6727"/>
                    <a:pt x="6477" y="6727"/>
                  </a:cubicBezTo>
                  <a:lnTo>
                    <a:pt x="8779" y="6727"/>
                  </a:lnTo>
                  <a:cubicBezTo>
                    <a:pt x="8890" y="6727"/>
                    <a:pt x="8973" y="6644"/>
                    <a:pt x="8973" y="6547"/>
                  </a:cubicBezTo>
                  <a:lnTo>
                    <a:pt x="8973" y="6214"/>
                  </a:lnTo>
                  <a:cubicBezTo>
                    <a:pt x="8973" y="5881"/>
                    <a:pt x="8696" y="5604"/>
                    <a:pt x="8363" y="5604"/>
                  </a:cubicBezTo>
                  <a:lnTo>
                    <a:pt x="8238" y="5604"/>
                  </a:lnTo>
                  <a:lnTo>
                    <a:pt x="8238" y="5091"/>
                  </a:lnTo>
                  <a:cubicBezTo>
                    <a:pt x="8640" y="5036"/>
                    <a:pt x="8959" y="4688"/>
                    <a:pt x="8959" y="4272"/>
                  </a:cubicBezTo>
                  <a:lnTo>
                    <a:pt x="8959" y="4050"/>
                  </a:lnTo>
                  <a:lnTo>
                    <a:pt x="9251" y="4050"/>
                  </a:lnTo>
                  <a:cubicBezTo>
                    <a:pt x="9361" y="4050"/>
                    <a:pt x="9445" y="3967"/>
                    <a:pt x="9445" y="3871"/>
                  </a:cubicBezTo>
                  <a:lnTo>
                    <a:pt x="9445" y="3024"/>
                  </a:lnTo>
                  <a:cubicBezTo>
                    <a:pt x="9445" y="2928"/>
                    <a:pt x="9361" y="2844"/>
                    <a:pt x="9251" y="2844"/>
                  </a:cubicBezTo>
                  <a:lnTo>
                    <a:pt x="8959" y="2844"/>
                  </a:lnTo>
                  <a:lnTo>
                    <a:pt x="8959" y="1332"/>
                  </a:lnTo>
                  <a:cubicBezTo>
                    <a:pt x="8959" y="611"/>
                    <a:pt x="8349" y="1"/>
                    <a:pt x="7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1091724" y="4361410"/>
              <a:ext cx="38384" cy="76721"/>
            </a:xfrm>
            <a:custGeom>
              <a:rect b="b" l="l" r="r" t="t"/>
              <a:pathLst>
                <a:path extrusionOk="0" h="1609" w="805">
                  <a:moveTo>
                    <a:pt x="194" y="0"/>
                  </a:moveTo>
                  <a:cubicBezTo>
                    <a:pt x="83" y="0"/>
                    <a:pt x="0" y="83"/>
                    <a:pt x="0" y="181"/>
                  </a:cubicBezTo>
                  <a:lnTo>
                    <a:pt x="0" y="1415"/>
                  </a:lnTo>
                  <a:cubicBezTo>
                    <a:pt x="0" y="1512"/>
                    <a:pt x="69" y="1581"/>
                    <a:pt x="152" y="1595"/>
                  </a:cubicBezTo>
                  <a:cubicBezTo>
                    <a:pt x="167" y="1609"/>
                    <a:pt x="485" y="1609"/>
                    <a:pt x="624" y="1609"/>
                  </a:cubicBezTo>
                  <a:cubicBezTo>
                    <a:pt x="721" y="1609"/>
                    <a:pt x="805" y="1526"/>
                    <a:pt x="805" y="1415"/>
                  </a:cubicBezTo>
                  <a:cubicBezTo>
                    <a:pt x="805" y="1318"/>
                    <a:pt x="721" y="1235"/>
                    <a:pt x="624" y="1235"/>
                  </a:cubicBezTo>
                  <a:lnTo>
                    <a:pt x="374" y="1235"/>
                  </a:lnTo>
                  <a:lnTo>
                    <a:pt x="374" y="181"/>
                  </a:lnTo>
                  <a:cubicBezTo>
                    <a:pt x="374" y="83"/>
                    <a:pt x="291"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1146560" y="4361410"/>
              <a:ext cx="17261" cy="76721"/>
            </a:xfrm>
            <a:custGeom>
              <a:rect b="b" l="l" r="r" t="t"/>
              <a:pathLst>
                <a:path extrusionOk="0" h="1609" w="362">
                  <a:moveTo>
                    <a:pt x="182" y="0"/>
                  </a:moveTo>
                  <a:cubicBezTo>
                    <a:pt x="84" y="0"/>
                    <a:pt x="1" y="83"/>
                    <a:pt x="1" y="181"/>
                  </a:cubicBezTo>
                  <a:lnTo>
                    <a:pt x="1" y="1415"/>
                  </a:lnTo>
                  <a:cubicBezTo>
                    <a:pt x="1" y="1526"/>
                    <a:pt x="84" y="1609"/>
                    <a:pt x="182" y="1609"/>
                  </a:cubicBezTo>
                  <a:cubicBezTo>
                    <a:pt x="278" y="1609"/>
                    <a:pt x="361" y="1526"/>
                    <a:pt x="361" y="1415"/>
                  </a:cubicBezTo>
                  <a:lnTo>
                    <a:pt x="361" y="181"/>
                  </a:lnTo>
                  <a:cubicBezTo>
                    <a:pt x="361" y="83"/>
                    <a:pt x="278"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1256327" y="4361410"/>
              <a:ext cx="42390" cy="76721"/>
            </a:xfrm>
            <a:custGeom>
              <a:rect b="b" l="l" r="r" t="t"/>
              <a:pathLst>
                <a:path extrusionOk="0" h="1609" w="889">
                  <a:moveTo>
                    <a:pt x="182" y="0"/>
                  </a:moveTo>
                  <a:cubicBezTo>
                    <a:pt x="84" y="0"/>
                    <a:pt x="1" y="83"/>
                    <a:pt x="1" y="194"/>
                  </a:cubicBezTo>
                  <a:lnTo>
                    <a:pt x="1" y="1415"/>
                  </a:lnTo>
                  <a:cubicBezTo>
                    <a:pt x="1" y="1526"/>
                    <a:pt x="84" y="1609"/>
                    <a:pt x="182" y="1609"/>
                  </a:cubicBezTo>
                  <a:lnTo>
                    <a:pt x="709" y="1609"/>
                  </a:lnTo>
                  <a:cubicBezTo>
                    <a:pt x="805" y="1609"/>
                    <a:pt x="888" y="1526"/>
                    <a:pt x="888" y="1415"/>
                  </a:cubicBezTo>
                  <a:cubicBezTo>
                    <a:pt x="888" y="1318"/>
                    <a:pt x="805" y="1235"/>
                    <a:pt x="709" y="1235"/>
                  </a:cubicBezTo>
                  <a:lnTo>
                    <a:pt x="376" y="1235"/>
                  </a:lnTo>
                  <a:lnTo>
                    <a:pt x="376" y="985"/>
                  </a:lnTo>
                  <a:lnTo>
                    <a:pt x="666" y="985"/>
                  </a:lnTo>
                  <a:cubicBezTo>
                    <a:pt x="764" y="985"/>
                    <a:pt x="847" y="902"/>
                    <a:pt x="847" y="804"/>
                  </a:cubicBezTo>
                  <a:cubicBezTo>
                    <a:pt x="847" y="708"/>
                    <a:pt x="764" y="625"/>
                    <a:pt x="666" y="625"/>
                  </a:cubicBezTo>
                  <a:lnTo>
                    <a:pt x="376" y="625"/>
                  </a:lnTo>
                  <a:lnTo>
                    <a:pt x="376" y="375"/>
                  </a:lnTo>
                  <a:lnTo>
                    <a:pt x="709" y="375"/>
                  </a:lnTo>
                  <a:cubicBezTo>
                    <a:pt x="805" y="375"/>
                    <a:pt x="888" y="292"/>
                    <a:pt x="888" y="194"/>
                  </a:cubicBezTo>
                  <a:cubicBezTo>
                    <a:pt x="888" y="83"/>
                    <a:pt x="805" y="0"/>
                    <a:pt x="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1178985" y="4361029"/>
              <a:ext cx="62226" cy="77103"/>
            </a:xfrm>
            <a:custGeom>
              <a:rect b="b" l="l" r="r" t="t"/>
              <a:pathLst>
                <a:path extrusionOk="0" h="1617" w="1305">
                  <a:moveTo>
                    <a:pt x="203" y="1"/>
                  </a:moveTo>
                  <a:cubicBezTo>
                    <a:pt x="187" y="1"/>
                    <a:pt x="170" y="3"/>
                    <a:pt x="153" y="8"/>
                  </a:cubicBezTo>
                  <a:cubicBezTo>
                    <a:pt x="56" y="50"/>
                    <a:pt x="1" y="147"/>
                    <a:pt x="42" y="244"/>
                  </a:cubicBezTo>
                  <a:lnTo>
                    <a:pt x="458" y="1478"/>
                  </a:lnTo>
                  <a:cubicBezTo>
                    <a:pt x="486" y="1561"/>
                    <a:pt x="569" y="1617"/>
                    <a:pt x="666" y="1617"/>
                  </a:cubicBezTo>
                  <a:cubicBezTo>
                    <a:pt x="750" y="1617"/>
                    <a:pt x="833" y="1548"/>
                    <a:pt x="861" y="1465"/>
                  </a:cubicBezTo>
                  <a:lnTo>
                    <a:pt x="1262" y="244"/>
                  </a:lnTo>
                  <a:cubicBezTo>
                    <a:pt x="1304" y="147"/>
                    <a:pt x="1249" y="50"/>
                    <a:pt x="1151" y="8"/>
                  </a:cubicBezTo>
                  <a:cubicBezTo>
                    <a:pt x="1134" y="3"/>
                    <a:pt x="1117" y="1"/>
                    <a:pt x="1100" y="1"/>
                  </a:cubicBezTo>
                  <a:cubicBezTo>
                    <a:pt x="1019" y="1"/>
                    <a:pt x="939" y="53"/>
                    <a:pt x="916" y="133"/>
                  </a:cubicBezTo>
                  <a:lnTo>
                    <a:pt x="652" y="910"/>
                  </a:lnTo>
                  <a:lnTo>
                    <a:pt x="389" y="133"/>
                  </a:lnTo>
                  <a:cubicBezTo>
                    <a:pt x="354" y="53"/>
                    <a:pt x="282"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1216035" y="4319258"/>
              <a:ext cx="19216" cy="17786"/>
            </a:xfrm>
            <a:custGeom>
              <a:rect b="b" l="l" r="r" t="t"/>
              <a:pathLst>
                <a:path extrusionOk="0" h="373" w="403">
                  <a:moveTo>
                    <a:pt x="205" y="0"/>
                  </a:moveTo>
                  <a:cubicBezTo>
                    <a:pt x="161" y="0"/>
                    <a:pt x="117" y="18"/>
                    <a:pt x="84" y="52"/>
                  </a:cubicBezTo>
                  <a:cubicBezTo>
                    <a:pt x="14" y="107"/>
                    <a:pt x="0" y="218"/>
                    <a:pt x="41" y="288"/>
                  </a:cubicBezTo>
                  <a:cubicBezTo>
                    <a:pt x="82" y="346"/>
                    <a:pt x="142" y="373"/>
                    <a:pt x="200" y="373"/>
                  </a:cubicBezTo>
                  <a:cubicBezTo>
                    <a:pt x="281" y="373"/>
                    <a:pt x="358" y="321"/>
                    <a:pt x="374" y="233"/>
                  </a:cubicBezTo>
                  <a:cubicBezTo>
                    <a:pt x="402" y="150"/>
                    <a:pt x="361" y="66"/>
                    <a:pt x="291" y="24"/>
                  </a:cubicBezTo>
                  <a:cubicBezTo>
                    <a:pt x="264" y="8"/>
                    <a:pt x="234"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1353554" y="4216595"/>
              <a:ext cx="109145" cy="33235"/>
            </a:xfrm>
            <a:custGeom>
              <a:rect b="b" l="l" r="r" t="t"/>
              <a:pathLst>
                <a:path extrusionOk="0" h="697" w="2289">
                  <a:moveTo>
                    <a:pt x="1151" y="0"/>
                  </a:moveTo>
                  <a:cubicBezTo>
                    <a:pt x="750" y="0"/>
                    <a:pt x="375" y="125"/>
                    <a:pt x="84" y="361"/>
                  </a:cubicBezTo>
                  <a:cubicBezTo>
                    <a:pt x="14" y="430"/>
                    <a:pt x="1" y="555"/>
                    <a:pt x="70" y="624"/>
                  </a:cubicBezTo>
                  <a:cubicBezTo>
                    <a:pt x="109" y="671"/>
                    <a:pt x="162" y="696"/>
                    <a:pt x="216" y="696"/>
                  </a:cubicBezTo>
                  <a:cubicBezTo>
                    <a:pt x="257" y="696"/>
                    <a:pt x="298" y="682"/>
                    <a:pt x="334" y="652"/>
                  </a:cubicBezTo>
                  <a:cubicBezTo>
                    <a:pt x="556" y="458"/>
                    <a:pt x="850" y="361"/>
                    <a:pt x="1147" y="361"/>
                  </a:cubicBezTo>
                  <a:cubicBezTo>
                    <a:pt x="1443" y="361"/>
                    <a:pt x="1741" y="458"/>
                    <a:pt x="1970" y="652"/>
                  </a:cubicBezTo>
                  <a:cubicBezTo>
                    <a:pt x="2001" y="677"/>
                    <a:pt x="2043" y="690"/>
                    <a:pt x="2086" y="690"/>
                  </a:cubicBezTo>
                  <a:cubicBezTo>
                    <a:pt x="2138" y="690"/>
                    <a:pt x="2189" y="670"/>
                    <a:pt x="2220" y="624"/>
                  </a:cubicBezTo>
                  <a:cubicBezTo>
                    <a:pt x="2289" y="555"/>
                    <a:pt x="2289" y="430"/>
                    <a:pt x="2205" y="361"/>
                  </a:cubicBezTo>
                  <a:cubicBezTo>
                    <a:pt x="1915" y="125"/>
                    <a:pt x="1540"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1319842" y="4177543"/>
              <a:ext cx="177236" cy="45728"/>
            </a:xfrm>
            <a:custGeom>
              <a:rect b="b" l="l" r="r" t="t"/>
              <a:pathLst>
                <a:path extrusionOk="0" h="959" w="3717">
                  <a:moveTo>
                    <a:pt x="1858" y="1"/>
                  </a:moveTo>
                  <a:cubicBezTo>
                    <a:pt x="1193" y="1"/>
                    <a:pt x="555" y="223"/>
                    <a:pt x="83" y="625"/>
                  </a:cubicBezTo>
                  <a:cubicBezTo>
                    <a:pt x="0" y="694"/>
                    <a:pt x="0" y="819"/>
                    <a:pt x="56" y="888"/>
                  </a:cubicBezTo>
                  <a:cubicBezTo>
                    <a:pt x="94" y="934"/>
                    <a:pt x="145" y="955"/>
                    <a:pt x="197" y="955"/>
                  </a:cubicBezTo>
                  <a:cubicBezTo>
                    <a:pt x="239" y="955"/>
                    <a:pt x="282" y="941"/>
                    <a:pt x="320" y="916"/>
                  </a:cubicBezTo>
                  <a:cubicBezTo>
                    <a:pt x="742" y="555"/>
                    <a:pt x="1297" y="375"/>
                    <a:pt x="1852" y="375"/>
                  </a:cubicBezTo>
                  <a:cubicBezTo>
                    <a:pt x="2406" y="375"/>
                    <a:pt x="2961" y="555"/>
                    <a:pt x="3384" y="916"/>
                  </a:cubicBezTo>
                  <a:cubicBezTo>
                    <a:pt x="3426" y="944"/>
                    <a:pt x="3467" y="958"/>
                    <a:pt x="3509" y="958"/>
                  </a:cubicBezTo>
                  <a:cubicBezTo>
                    <a:pt x="3565" y="958"/>
                    <a:pt x="3606" y="930"/>
                    <a:pt x="3648" y="888"/>
                  </a:cubicBezTo>
                  <a:cubicBezTo>
                    <a:pt x="3717" y="819"/>
                    <a:pt x="3703" y="694"/>
                    <a:pt x="3620" y="625"/>
                  </a:cubicBezTo>
                  <a:cubicBezTo>
                    <a:pt x="3149" y="223"/>
                    <a:pt x="2524" y="1"/>
                    <a:pt x="1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2"/>
          <p:cNvGrpSpPr/>
          <p:nvPr/>
        </p:nvGrpSpPr>
        <p:grpSpPr>
          <a:xfrm>
            <a:off x="1886779" y="3926292"/>
            <a:ext cx="201031" cy="222972"/>
            <a:chOff x="1801208" y="4152413"/>
            <a:chExt cx="406782" cy="451086"/>
          </a:xfrm>
        </p:grpSpPr>
        <p:sp>
          <p:nvSpPr>
            <p:cNvPr id="567" name="Google Shape;567;p32"/>
            <p:cNvSpPr/>
            <p:nvPr/>
          </p:nvSpPr>
          <p:spPr>
            <a:xfrm>
              <a:off x="1899102" y="4152413"/>
              <a:ext cx="308887" cy="451029"/>
            </a:xfrm>
            <a:custGeom>
              <a:rect b="b" l="l" r="r" t="t"/>
              <a:pathLst>
                <a:path extrusionOk="0" h="9459" w="6478">
                  <a:moveTo>
                    <a:pt x="5923" y="4244"/>
                  </a:moveTo>
                  <a:cubicBezTo>
                    <a:pt x="6019" y="4244"/>
                    <a:pt x="6102" y="4314"/>
                    <a:pt x="6102" y="4411"/>
                  </a:cubicBezTo>
                  <a:lnTo>
                    <a:pt x="6102" y="5035"/>
                  </a:lnTo>
                  <a:cubicBezTo>
                    <a:pt x="6102" y="5132"/>
                    <a:pt x="6019" y="5215"/>
                    <a:pt x="5923" y="5215"/>
                  </a:cubicBezTo>
                  <a:lnTo>
                    <a:pt x="5839" y="5215"/>
                  </a:lnTo>
                  <a:cubicBezTo>
                    <a:pt x="5728" y="5215"/>
                    <a:pt x="5659" y="5132"/>
                    <a:pt x="5659" y="5035"/>
                  </a:cubicBezTo>
                  <a:lnTo>
                    <a:pt x="5659" y="4411"/>
                  </a:lnTo>
                  <a:cubicBezTo>
                    <a:pt x="5659" y="4314"/>
                    <a:pt x="5728" y="4244"/>
                    <a:pt x="5839" y="4244"/>
                  </a:cubicBezTo>
                  <a:close/>
                  <a:moveTo>
                    <a:pt x="3745" y="2234"/>
                  </a:moveTo>
                  <a:cubicBezTo>
                    <a:pt x="4577" y="2234"/>
                    <a:pt x="5285" y="2941"/>
                    <a:pt x="5285" y="3773"/>
                  </a:cubicBezTo>
                  <a:lnTo>
                    <a:pt x="5285" y="5603"/>
                  </a:lnTo>
                  <a:cubicBezTo>
                    <a:pt x="5285" y="6450"/>
                    <a:pt x="4577" y="7143"/>
                    <a:pt x="3745" y="7143"/>
                  </a:cubicBezTo>
                  <a:lnTo>
                    <a:pt x="1914" y="7143"/>
                  </a:lnTo>
                  <a:cubicBezTo>
                    <a:pt x="1069" y="7143"/>
                    <a:pt x="375" y="6450"/>
                    <a:pt x="375" y="5603"/>
                  </a:cubicBezTo>
                  <a:lnTo>
                    <a:pt x="375" y="3773"/>
                  </a:lnTo>
                  <a:cubicBezTo>
                    <a:pt x="375" y="3288"/>
                    <a:pt x="611" y="2830"/>
                    <a:pt x="999" y="2539"/>
                  </a:cubicBezTo>
                  <a:cubicBezTo>
                    <a:pt x="1263" y="2345"/>
                    <a:pt x="1581" y="2234"/>
                    <a:pt x="1914" y="2234"/>
                  </a:cubicBezTo>
                  <a:close/>
                  <a:moveTo>
                    <a:pt x="1138" y="1"/>
                  </a:moveTo>
                  <a:cubicBezTo>
                    <a:pt x="1027" y="1"/>
                    <a:pt x="943" y="84"/>
                    <a:pt x="943" y="182"/>
                  </a:cubicBezTo>
                  <a:lnTo>
                    <a:pt x="943" y="861"/>
                  </a:lnTo>
                  <a:cubicBezTo>
                    <a:pt x="943" y="1125"/>
                    <a:pt x="875" y="1388"/>
                    <a:pt x="722" y="1609"/>
                  </a:cubicBezTo>
                  <a:cubicBezTo>
                    <a:pt x="459" y="1998"/>
                    <a:pt x="139" y="2636"/>
                    <a:pt x="43" y="3412"/>
                  </a:cubicBezTo>
                  <a:cubicBezTo>
                    <a:pt x="15" y="3538"/>
                    <a:pt x="0" y="3649"/>
                    <a:pt x="0" y="3773"/>
                  </a:cubicBezTo>
                  <a:lnTo>
                    <a:pt x="0" y="5603"/>
                  </a:lnTo>
                  <a:cubicBezTo>
                    <a:pt x="0" y="5687"/>
                    <a:pt x="0" y="5770"/>
                    <a:pt x="15" y="5853"/>
                  </a:cubicBezTo>
                  <a:cubicBezTo>
                    <a:pt x="84" y="6713"/>
                    <a:pt x="431" y="7421"/>
                    <a:pt x="722" y="7850"/>
                  </a:cubicBezTo>
                  <a:cubicBezTo>
                    <a:pt x="875" y="8072"/>
                    <a:pt x="943" y="8336"/>
                    <a:pt x="943" y="8599"/>
                  </a:cubicBezTo>
                  <a:lnTo>
                    <a:pt x="943" y="9279"/>
                  </a:lnTo>
                  <a:cubicBezTo>
                    <a:pt x="943" y="9376"/>
                    <a:pt x="1027" y="9459"/>
                    <a:pt x="1138" y="9459"/>
                  </a:cubicBezTo>
                  <a:cubicBezTo>
                    <a:pt x="1235" y="9459"/>
                    <a:pt x="1318" y="9376"/>
                    <a:pt x="1318" y="9279"/>
                  </a:cubicBezTo>
                  <a:lnTo>
                    <a:pt x="1318" y="8599"/>
                  </a:lnTo>
                  <a:cubicBezTo>
                    <a:pt x="1318" y="8253"/>
                    <a:pt x="1221" y="7933"/>
                    <a:pt x="1027" y="7643"/>
                  </a:cubicBezTo>
                  <a:cubicBezTo>
                    <a:pt x="930" y="7489"/>
                    <a:pt x="833" y="7323"/>
                    <a:pt x="736" y="7116"/>
                  </a:cubicBezTo>
                  <a:lnTo>
                    <a:pt x="736" y="7116"/>
                  </a:lnTo>
                  <a:cubicBezTo>
                    <a:pt x="1069" y="7379"/>
                    <a:pt x="1485" y="7517"/>
                    <a:pt x="1914" y="7517"/>
                  </a:cubicBezTo>
                  <a:lnTo>
                    <a:pt x="3745" y="7517"/>
                  </a:lnTo>
                  <a:cubicBezTo>
                    <a:pt x="4175" y="7517"/>
                    <a:pt x="4591" y="7379"/>
                    <a:pt x="4937" y="7101"/>
                  </a:cubicBezTo>
                  <a:lnTo>
                    <a:pt x="4937" y="7101"/>
                  </a:lnTo>
                  <a:cubicBezTo>
                    <a:pt x="4841" y="7310"/>
                    <a:pt x="4730" y="7489"/>
                    <a:pt x="4632" y="7643"/>
                  </a:cubicBezTo>
                  <a:cubicBezTo>
                    <a:pt x="4480" y="7878"/>
                    <a:pt x="4383" y="8155"/>
                    <a:pt x="4355" y="8447"/>
                  </a:cubicBezTo>
                  <a:cubicBezTo>
                    <a:pt x="4342" y="8543"/>
                    <a:pt x="4425" y="8641"/>
                    <a:pt x="4521" y="8641"/>
                  </a:cubicBezTo>
                  <a:cubicBezTo>
                    <a:pt x="4529" y="8642"/>
                    <a:pt x="4538" y="8643"/>
                    <a:pt x="4546" y="8643"/>
                  </a:cubicBezTo>
                  <a:cubicBezTo>
                    <a:pt x="4634" y="8643"/>
                    <a:pt x="4716" y="8576"/>
                    <a:pt x="4716" y="8475"/>
                  </a:cubicBezTo>
                  <a:cubicBezTo>
                    <a:pt x="4743" y="8253"/>
                    <a:pt x="4813" y="8031"/>
                    <a:pt x="4937" y="7850"/>
                  </a:cubicBezTo>
                  <a:cubicBezTo>
                    <a:pt x="5381" y="7171"/>
                    <a:pt x="5659" y="6367"/>
                    <a:pt x="5659" y="5562"/>
                  </a:cubicBezTo>
                  <a:cubicBezTo>
                    <a:pt x="5714" y="5576"/>
                    <a:pt x="5769" y="5590"/>
                    <a:pt x="5839" y="5590"/>
                  </a:cubicBezTo>
                  <a:lnTo>
                    <a:pt x="5923" y="5590"/>
                  </a:lnTo>
                  <a:cubicBezTo>
                    <a:pt x="6228" y="5590"/>
                    <a:pt x="6477" y="5340"/>
                    <a:pt x="6477" y="5035"/>
                  </a:cubicBezTo>
                  <a:lnTo>
                    <a:pt x="6477" y="4411"/>
                  </a:lnTo>
                  <a:cubicBezTo>
                    <a:pt x="6477" y="4120"/>
                    <a:pt x="6228" y="3870"/>
                    <a:pt x="5923" y="3870"/>
                  </a:cubicBezTo>
                  <a:lnTo>
                    <a:pt x="5839" y="3870"/>
                  </a:lnTo>
                  <a:cubicBezTo>
                    <a:pt x="5769" y="3870"/>
                    <a:pt x="5714" y="3884"/>
                    <a:pt x="5659" y="3898"/>
                  </a:cubicBezTo>
                  <a:lnTo>
                    <a:pt x="5659" y="3773"/>
                  </a:lnTo>
                  <a:cubicBezTo>
                    <a:pt x="5659" y="3676"/>
                    <a:pt x="5645" y="3593"/>
                    <a:pt x="5631" y="3495"/>
                  </a:cubicBezTo>
                  <a:cubicBezTo>
                    <a:pt x="5548" y="2678"/>
                    <a:pt x="5215" y="2012"/>
                    <a:pt x="4937" y="1609"/>
                  </a:cubicBezTo>
                  <a:cubicBezTo>
                    <a:pt x="4799" y="1388"/>
                    <a:pt x="4716" y="1125"/>
                    <a:pt x="4716" y="861"/>
                  </a:cubicBezTo>
                  <a:lnTo>
                    <a:pt x="4716" y="182"/>
                  </a:lnTo>
                  <a:cubicBezTo>
                    <a:pt x="4716" y="84"/>
                    <a:pt x="4632" y="1"/>
                    <a:pt x="4536" y="1"/>
                  </a:cubicBezTo>
                  <a:cubicBezTo>
                    <a:pt x="4425" y="1"/>
                    <a:pt x="4342" y="84"/>
                    <a:pt x="4342" y="182"/>
                  </a:cubicBezTo>
                  <a:lnTo>
                    <a:pt x="4342" y="861"/>
                  </a:lnTo>
                  <a:cubicBezTo>
                    <a:pt x="4342" y="1193"/>
                    <a:pt x="4438" y="1526"/>
                    <a:pt x="4632" y="1818"/>
                  </a:cubicBezTo>
                  <a:cubicBezTo>
                    <a:pt x="4716" y="1929"/>
                    <a:pt x="4799" y="2081"/>
                    <a:pt x="4882" y="2234"/>
                  </a:cubicBezTo>
                  <a:cubicBezTo>
                    <a:pt x="4549" y="1998"/>
                    <a:pt x="4147" y="1873"/>
                    <a:pt x="3745" y="1873"/>
                  </a:cubicBezTo>
                  <a:lnTo>
                    <a:pt x="1914" y="1873"/>
                  </a:lnTo>
                  <a:cubicBezTo>
                    <a:pt x="1513" y="1873"/>
                    <a:pt x="1110" y="1998"/>
                    <a:pt x="791" y="2234"/>
                  </a:cubicBezTo>
                  <a:cubicBezTo>
                    <a:pt x="860" y="2068"/>
                    <a:pt x="958" y="1929"/>
                    <a:pt x="1027" y="1818"/>
                  </a:cubicBezTo>
                  <a:cubicBezTo>
                    <a:pt x="1221" y="1526"/>
                    <a:pt x="1318" y="1193"/>
                    <a:pt x="1318" y="861"/>
                  </a:cubicBezTo>
                  <a:lnTo>
                    <a:pt x="1318" y="182"/>
                  </a:lnTo>
                  <a:cubicBezTo>
                    <a:pt x="1318" y="84"/>
                    <a:pt x="1235"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1965907" y="4295512"/>
              <a:ext cx="135609" cy="159164"/>
            </a:xfrm>
            <a:custGeom>
              <a:rect b="b" l="l" r="r" t="t"/>
              <a:pathLst>
                <a:path extrusionOk="0" h="3338" w="2844">
                  <a:moveTo>
                    <a:pt x="1040" y="2229"/>
                  </a:moveTo>
                  <a:cubicBezTo>
                    <a:pt x="1249" y="2229"/>
                    <a:pt x="1415" y="2395"/>
                    <a:pt x="1415" y="2589"/>
                  </a:cubicBezTo>
                  <a:lnTo>
                    <a:pt x="1415" y="2602"/>
                  </a:lnTo>
                  <a:lnTo>
                    <a:pt x="1415" y="2617"/>
                  </a:lnTo>
                  <a:cubicBezTo>
                    <a:pt x="1415" y="2811"/>
                    <a:pt x="1249" y="2977"/>
                    <a:pt x="1040" y="2977"/>
                  </a:cubicBezTo>
                  <a:lnTo>
                    <a:pt x="722" y="2977"/>
                  </a:lnTo>
                  <a:cubicBezTo>
                    <a:pt x="528" y="2977"/>
                    <a:pt x="361" y="2811"/>
                    <a:pt x="361" y="2617"/>
                  </a:cubicBezTo>
                  <a:lnTo>
                    <a:pt x="361" y="2589"/>
                  </a:lnTo>
                  <a:cubicBezTo>
                    <a:pt x="361" y="2395"/>
                    <a:pt x="528" y="2229"/>
                    <a:pt x="722" y="2229"/>
                  </a:cubicBezTo>
                  <a:close/>
                  <a:moveTo>
                    <a:pt x="1600" y="1"/>
                  </a:moveTo>
                  <a:cubicBezTo>
                    <a:pt x="1584" y="1"/>
                    <a:pt x="1569" y="4"/>
                    <a:pt x="1554" y="10"/>
                  </a:cubicBezTo>
                  <a:cubicBezTo>
                    <a:pt x="1471" y="23"/>
                    <a:pt x="1415" y="106"/>
                    <a:pt x="1415" y="189"/>
                  </a:cubicBezTo>
                  <a:lnTo>
                    <a:pt x="1415" y="1964"/>
                  </a:lnTo>
                  <a:cubicBezTo>
                    <a:pt x="1304" y="1896"/>
                    <a:pt x="1179" y="1868"/>
                    <a:pt x="1040" y="1868"/>
                  </a:cubicBezTo>
                  <a:lnTo>
                    <a:pt x="722" y="1868"/>
                  </a:lnTo>
                  <a:cubicBezTo>
                    <a:pt x="319" y="1868"/>
                    <a:pt x="1" y="2186"/>
                    <a:pt x="1" y="2589"/>
                  </a:cubicBezTo>
                  <a:lnTo>
                    <a:pt x="1" y="2617"/>
                  </a:lnTo>
                  <a:cubicBezTo>
                    <a:pt x="1" y="3018"/>
                    <a:pt x="319" y="3338"/>
                    <a:pt x="722" y="3338"/>
                  </a:cubicBezTo>
                  <a:lnTo>
                    <a:pt x="1040" y="3338"/>
                  </a:lnTo>
                  <a:cubicBezTo>
                    <a:pt x="1456" y="3338"/>
                    <a:pt x="1776" y="3018"/>
                    <a:pt x="1776" y="2617"/>
                  </a:cubicBezTo>
                  <a:lnTo>
                    <a:pt x="1776" y="2602"/>
                  </a:lnTo>
                  <a:lnTo>
                    <a:pt x="1776" y="2589"/>
                  </a:lnTo>
                  <a:lnTo>
                    <a:pt x="1776" y="605"/>
                  </a:lnTo>
                  <a:cubicBezTo>
                    <a:pt x="1872" y="661"/>
                    <a:pt x="1970" y="716"/>
                    <a:pt x="2094" y="759"/>
                  </a:cubicBezTo>
                  <a:cubicBezTo>
                    <a:pt x="2386" y="842"/>
                    <a:pt x="2455" y="1049"/>
                    <a:pt x="2455" y="1064"/>
                  </a:cubicBezTo>
                  <a:cubicBezTo>
                    <a:pt x="2490" y="1143"/>
                    <a:pt x="2561" y="1195"/>
                    <a:pt x="2640" y="1195"/>
                  </a:cubicBezTo>
                  <a:cubicBezTo>
                    <a:pt x="2657" y="1195"/>
                    <a:pt x="2674" y="1193"/>
                    <a:pt x="2691" y="1188"/>
                  </a:cubicBezTo>
                  <a:cubicBezTo>
                    <a:pt x="2788" y="1160"/>
                    <a:pt x="2843" y="1049"/>
                    <a:pt x="2815" y="953"/>
                  </a:cubicBezTo>
                  <a:cubicBezTo>
                    <a:pt x="2774" y="814"/>
                    <a:pt x="2593" y="522"/>
                    <a:pt x="2205" y="398"/>
                  </a:cubicBezTo>
                  <a:cubicBezTo>
                    <a:pt x="1900" y="315"/>
                    <a:pt x="1761" y="106"/>
                    <a:pt x="1748" y="93"/>
                  </a:cubicBezTo>
                  <a:cubicBezTo>
                    <a:pt x="1715" y="38"/>
                    <a:pt x="1657"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1844218" y="4326506"/>
              <a:ext cx="35094" cy="97606"/>
            </a:xfrm>
            <a:custGeom>
              <a:rect b="b" l="l" r="r" t="t"/>
              <a:pathLst>
                <a:path extrusionOk="0" h="2047" w="736">
                  <a:moveTo>
                    <a:pt x="535" y="1"/>
                  </a:moveTo>
                  <a:cubicBezTo>
                    <a:pt x="486" y="1"/>
                    <a:pt x="438" y="18"/>
                    <a:pt x="403" y="53"/>
                  </a:cubicBezTo>
                  <a:cubicBezTo>
                    <a:pt x="140" y="316"/>
                    <a:pt x="1" y="649"/>
                    <a:pt x="1" y="1024"/>
                  </a:cubicBezTo>
                  <a:cubicBezTo>
                    <a:pt x="1" y="1384"/>
                    <a:pt x="140" y="1731"/>
                    <a:pt x="403" y="1995"/>
                  </a:cubicBezTo>
                  <a:cubicBezTo>
                    <a:pt x="438" y="2029"/>
                    <a:pt x="486" y="2046"/>
                    <a:pt x="535" y="2046"/>
                  </a:cubicBezTo>
                  <a:cubicBezTo>
                    <a:pt x="583" y="2046"/>
                    <a:pt x="632" y="2029"/>
                    <a:pt x="667" y="1995"/>
                  </a:cubicBezTo>
                  <a:cubicBezTo>
                    <a:pt x="735" y="1911"/>
                    <a:pt x="735" y="1800"/>
                    <a:pt x="667" y="1731"/>
                  </a:cubicBezTo>
                  <a:cubicBezTo>
                    <a:pt x="472" y="1536"/>
                    <a:pt x="375" y="1287"/>
                    <a:pt x="375" y="1024"/>
                  </a:cubicBezTo>
                  <a:cubicBezTo>
                    <a:pt x="375" y="760"/>
                    <a:pt x="472" y="510"/>
                    <a:pt x="667" y="316"/>
                  </a:cubicBezTo>
                  <a:cubicBezTo>
                    <a:pt x="735" y="247"/>
                    <a:pt x="735" y="122"/>
                    <a:pt x="667" y="53"/>
                  </a:cubicBezTo>
                  <a:cubicBezTo>
                    <a:pt x="632" y="18"/>
                    <a:pt x="583" y="1"/>
                    <a:pt x="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1801208" y="4296084"/>
              <a:ext cx="47683" cy="158592"/>
            </a:xfrm>
            <a:custGeom>
              <a:rect b="b" l="l" r="r" t="t"/>
              <a:pathLst>
                <a:path extrusionOk="0" h="3326" w="1000">
                  <a:moveTo>
                    <a:pt x="799" y="1"/>
                  </a:moveTo>
                  <a:cubicBezTo>
                    <a:pt x="750" y="1"/>
                    <a:pt x="702" y="18"/>
                    <a:pt x="667" y="53"/>
                  </a:cubicBezTo>
                  <a:cubicBezTo>
                    <a:pt x="237" y="482"/>
                    <a:pt x="1" y="1052"/>
                    <a:pt x="1" y="1662"/>
                  </a:cubicBezTo>
                  <a:cubicBezTo>
                    <a:pt x="1" y="2272"/>
                    <a:pt x="237" y="2840"/>
                    <a:pt x="667" y="3271"/>
                  </a:cubicBezTo>
                  <a:cubicBezTo>
                    <a:pt x="709" y="3298"/>
                    <a:pt x="750" y="3326"/>
                    <a:pt x="792" y="3326"/>
                  </a:cubicBezTo>
                  <a:cubicBezTo>
                    <a:pt x="847" y="3326"/>
                    <a:pt x="889" y="3298"/>
                    <a:pt x="931" y="3271"/>
                  </a:cubicBezTo>
                  <a:cubicBezTo>
                    <a:pt x="999" y="3187"/>
                    <a:pt x="999" y="3076"/>
                    <a:pt x="931" y="3006"/>
                  </a:cubicBezTo>
                  <a:cubicBezTo>
                    <a:pt x="182" y="2258"/>
                    <a:pt x="182" y="1052"/>
                    <a:pt x="931" y="316"/>
                  </a:cubicBezTo>
                  <a:cubicBezTo>
                    <a:pt x="999" y="247"/>
                    <a:pt x="999" y="122"/>
                    <a:pt x="931" y="53"/>
                  </a:cubicBezTo>
                  <a:cubicBezTo>
                    <a:pt x="896" y="18"/>
                    <a:pt x="847" y="1"/>
                    <a:pt x="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2104761" y="4585952"/>
              <a:ext cx="20551" cy="17547"/>
            </a:xfrm>
            <a:custGeom>
              <a:rect b="b" l="l" r="r" t="t"/>
              <a:pathLst>
                <a:path extrusionOk="0" h="368" w="431">
                  <a:moveTo>
                    <a:pt x="224" y="1"/>
                  </a:moveTo>
                  <a:cubicBezTo>
                    <a:pt x="185" y="1"/>
                    <a:pt x="145" y="12"/>
                    <a:pt x="112" y="34"/>
                  </a:cubicBezTo>
                  <a:cubicBezTo>
                    <a:pt x="29" y="89"/>
                    <a:pt x="1" y="200"/>
                    <a:pt x="56" y="284"/>
                  </a:cubicBezTo>
                  <a:cubicBezTo>
                    <a:pt x="101" y="337"/>
                    <a:pt x="163" y="368"/>
                    <a:pt x="224" y="368"/>
                  </a:cubicBezTo>
                  <a:cubicBezTo>
                    <a:pt x="257" y="368"/>
                    <a:pt x="290" y="359"/>
                    <a:pt x="319" y="339"/>
                  </a:cubicBezTo>
                  <a:cubicBezTo>
                    <a:pt x="403" y="284"/>
                    <a:pt x="430" y="173"/>
                    <a:pt x="375" y="76"/>
                  </a:cubicBezTo>
                  <a:cubicBezTo>
                    <a:pt x="341" y="26"/>
                    <a:pt x="283"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2"/>
          <p:cNvGrpSpPr/>
          <p:nvPr/>
        </p:nvGrpSpPr>
        <p:grpSpPr>
          <a:xfrm>
            <a:off x="1875669" y="3556121"/>
            <a:ext cx="223252" cy="198436"/>
            <a:chOff x="2512742" y="4176923"/>
            <a:chExt cx="451744" cy="401448"/>
          </a:xfrm>
        </p:grpSpPr>
        <p:sp>
          <p:nvSpPr>
            <p:cNvPr id="573" name="Google Shape;573;p32"/>
            <p:cNvSpPr/>
            <p:nvPr/>
          </p:nvSpPr>
          <p:spPr>
            <a:xfrm>
              <a:off x="2512742" y="4176923"/>
              <a:ext cx="451744" cy="401391"/>
            </a:xfrm>
            <a:custGeom>
              <a:rect b="b" l="l" r="r" t="t"/>
              <a:pathLst>
                <a:path extrusionOk="0" h="8418" w="9474">
                  <a:moveTo>
                    <a:pt x="8281" y="2344"/>
                  </a:moveTo>
                  <a:lnTo>
                    <a:pt x="8281" y="2829"/>
                  </a:lnTo>
                  <a:lnTo>
                    <a:pt x="1236" y="2829"/>
                  </a:lnTo>
                  <a:lnTo>
                    <a:pt x="1236" y="2344"/>
                  </a:lnTo>
                  <a:close/>
                  <a:moveTo>
                    <a:pt x="2802" y="374"/>
                  </a:moveTo>
                  <a:cubicBezTo>
                    <a:pt x="2983" y="374"/>
                    <a:pt x="3149" y="458"/>
                    <a:pt x="3246" y="596"/>
                  </a:cubicBezTo>
                  <a:lnTo>
                    <a:pt x="3607" y="1082"/>
                  </a:lnTo>
                  <a:cubicBezTo>
                    <a:pt x="3773" y="1317"/>
                    <a:pt x="4050" y="1456"/>
                    <a:pt x="4342" y="1456"/>
                  </a:cubicBezTo>
                  <a:lnTo>
                    <a:pt x="8558" y="1456"/>
                  </a:lnTo>
                  <a:cubicBezTo>
                    <a:pt x="8849" y="1456"/>
                    <a:pt x="9098" y="1692"/>
                    <a:pt x="9098" y="1997"/>
                  </a:cubicBezTo>
                  <a:lnTo>
                    <a:pt x="9098" y="2829"/>
                  </a:lnTo>
                  <a:lnTo>
                    <a:pt x="8641" y="2829"/>
                  </a:lnTo>
                  <a:lnTo>
                    <a:pt x="8641" y="2164"/>
                  </a:lnTo>
                  <a:cubicBezTo>
                    <a:pt x="8641" y="2053"/>
                    <a:pt x="8558" y="1970"/>
                    <a:pt x="8460" y="1970"/>
                  </a:cubicBezTo>
                  <a:lnTo>
                    <a:pt x="1042" y="1970"/>
                  </a:lnTo>
                  <a:cubicBezTo>
                    <a:pt x="944" y="1970"/>
                    <a:pt x="861" y="2053"/>
                    <a:pt x="861" y="2164"/>
                  </a:cubicBezTo>
                  <a:lnTo>
                    <a:pt x="861" y="2829"/>
                  </a:lnTo>
                  <a:lnTo>
                    <a:pt x="376" y="2829"/>
                  </a:lnTo>
                  <a:lnTo>
                    <a:pt x="376" y="929"/>
                  </a:lnTo>
                  <a:cubicBezTo>
                    <a:pt x="376" y="624"/>
                    <a:pt x="625" y="374"/>
                    <a:pt x="931" y="374"/>
                  </a:cubicBezTo>
                  <a:close/>
                  <a:moveTo>
                    <a:pt x="931" y="0"/>
                  </a:moveTo>
                  <a:cubicBezTo>
                    <a:pt x="417" y="0"/>
                    <a:pt x="1" y="416"/>
                    <a:pt x="1" y="929"/>
                  </a:cubicBezTo>
                  <a:lnTo>
                    <a:pt x="1" y="7502"/>
                  </a:lnTo>
                  <a:cubicBezTo>
                    <a:pt x="1" y="8002"/>
                    <a:pt x="417" y="8418"/>
                    <a:pt x="931" y="8418"/>
                  </a:cubicBezTo>
                  <a:lnTo>
                    <a:pt x="3773" y="8418"/>
                  </a:lnTo>
                  <a:cubicBezTo>
                    <a:pt x="3871" y="8418"/>
                    <a:pt x="3954" y="8335"/>
                    <a:pt x="3954" y="8238"/>
                  </a:cubicBezTo>
                  <a:cubicBezTo>
                    <a:pt x="3954" y="8140"/>
                    <a:pt x="3871" y="8057"/>
                    <a:pt x="3773" y="8057"/>
                  </a:cubicBezTo>
                  <a:lnTo>
                    <a:pt x="931" y="8057"/>
                  </a:lnTo>
                  <a:cubicBezTo>
                    <a:pt x="625" y="8057"/>
                    <a:pt x="376" y="7808"/>
                    <a:pt x="376" y="7502"/>
                  </a:cubicBezTo>
                  <a:lnTo>
                    <a:pt x="376" y="3190"/>
                  </a:lnTo>
                  <a:lnTo>
                    <a:pt x="9098" y="3190"/>
                  </a:lnTo>
                  <a:lnTo>
                    <a:pt x="9098" y="7489"/>
                  </a:lnTo>
                  <a:cubicBezTo>
                    <a:pt x="9098" y="7794"/>
                    <a:pt x="8849" y="8057"/>
                    <a:pt x="8544" y="8057"/>
                  </a:cubicBezTo>
                  <a:lnTo>
                    <a:pt x="5396" y="8057"/>
                  </a:lnTo>
                  <a:cubicBezTo>
                    <a:pt x="5298" y="8057"/>
                    <a:pt x="5215" y="8140"/>
                    <a:pt x="5215" y="8238"/>
                  </a:cubicBezTo>
                  <a:cubicBezTo>
                    <a:pt x="5215" y="8335"/>
                    <a:pt x="5298" y="8418"/>
                    <a:pt x="5396" y="8418"/>
                  </a:cubicBezTo>
                  <a:lnTo>
                    <a:pt x="8544" y="8418"/>
                  </a:lnTo>
                  <a:cubicBezTo>
                    <a:pt x="9057" y="8418"/>
                    <a:pt x="9473" y="8002"/>
                    <a:pt x="9473" y="7489"/>
                  </a:cubicBezTo>
                  <a:lnTo>
                    <a:pt x="9473" y="1997"/>
                  </a:lnTo>
                  <a:cubicBezTo>
                    <a:pt x="9473" y="1498"/>
                    <a:pt x="9057" y="1082"/>
                    <a:pt x="8558" y="1082"/>
                  </a:cubicBezTo>
                  <a:lnTo>
                    <a:pt x="4342" y="1082"/>
                  </a:lnTo>
                  <a:cubicBezTo>
                    <a:pt x="4176" y="1082"/>
                    <a:pt x="4009" y="999"/>
                    <a:pt x="3898" y="860"/>
                  </a:cubicBezTo>
                  <a:lnTo>
                    <a:pt x="3551" y="389"/>
                  </a:lnTo>
                  <a:cubicBezTo>
                    <a:pt x="3371" y="152"/>
                    <a:pt x="3094" y="0"/>
                    <a:pt x="2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2570296" y="4362936"/>
              <a:ext cx="148817" cy="166460"/>
            </a:xfrm>
            <a:custGeom>
              <a:rect b="b" l="l" r="r" t="t"/>
              <a:pathLst>
                <a:path extrusionOk="0" h="3491" w="3121">
                  <a:moveTo>
                    <a:pt x="2747" y="426"/>
                  </a:moveTo>
                  <a:lnTo>
                    <a:pt x="2747" y="842"/>
                  </a:lnTo>
                  <a:lnTo>
                    <a:pt x="1457" y="1231"/>
                  </a:lnTo>
                  <a:lnTo>
                    <a:pt x="1457" y="815"/>
                  </a:lnTo>
                  <a:lnTo>
                    <a:pt x="1457" y="800"/>
                  </a:lnTo>
                  <a:lnTo>
                    <a:pt x="2747" y="426"/>
                  </a:lnTo>
                  <a:close/>
                  <a:moveTo>
                    <a:pt x="2510" y="2298"/>
                  </a:moveTo>
                  <a:cubicBezTo>
                    <a:pt x="2649" y="2298"/>
                    <a:pt x="2747" y="2409"/>
                    <a:pt x="2747" y="2534"/>
                  </a:cubicBezTo>
                  <a:cubicBezTo>
                    <a:pt x="2747" y="2673"/>
                    <a:pt x="2649" y="2784"/>
                    <a:pt x="2510" y="2784"/>
                  </a:cubicBezTo>
                  <a:lnTo>
                    <a:pt x="2275" y="2784"/>
                  </a:lnTo>
                  <a:cubicBezTo>
                    <a:pt x="2150" y="2784"/>
                    <a:pt x="2039" y="2673"/>
                    <a:pt x="2039" y="2534"/>
                  </a:cubicBezTo>
                  <a:cubicBezTo>
                    <a:pt x="2039" y="2409"/>
                    <a:pt x="2150" y="2298"/>
                    <a:pt x="2275" y="2298"/>
                  </a:cubicBezTo>
                  <a:close/>
                  <a:moveTo>
                    <a:pt x="846" y="2645"/>
                  </a:moveTo>
                  <a:cubicBezTo>
                    <a:pt x="972" y="2645"/>
                    <a:pt x="1083" y="2742"/>
                    <a:pt x="1083" y="2880"/>
                  </a:cubicBezTo>
                  <a:cubicBezTo>
                    <a:pt x="1083" y="3006"/>
                    <a:pt x="972" y="3117"/>
                    <a:pt x="846" y="3117"/>
                  </a:cubicBezTo>
                  <a:lnTo>
                    <a:pt x="611" y="3117"/>
                  </a:lnTo>
                  <a:cubicBezTo>
                    <a:pt x="472" y="3117"/>
                    <a:pt x="375" y="3006"/>
                    <a:pt x="375" y="2880"/>
                  </a:cubicBezTo>
                  <a:cubicBezTo>
                    <a:pt x="375" y="2742"/>
                    <a:pt x="472" y="2645"/>
                    <a:pt x="611" y="2645"/>
                  </a:cubicBezTo>
                  <a:close/>
                  <a:moveTo>
                    <a:pt x="2940" y="0"/>
                  </a:moveTo>
                  <a:cubicBezTo>
                    <a:pt x="2922" y="0"/>
                    <a:pt x="2904" y="3"/>
                    <a:pt x="2885" y="10"/>
                  </a:cubicBezTo>
                  <a:lnTo>
                    <a:pt x="1221" y="482"/>
                  </a:lnTo>
                  <a:cubicBezTo>
                    <a:pt x="1138" y="509"/>
                    <a:pt x="1083" y="578"/>
                    <a:pt x="1083" y="661"/>
                  </a:cubicBezTo>
                  <a:lnTo>
                    <a:pt x="1083" y="2312"/>
                  </a:lnTo>
                  <a:cubicBezTo>
                    <a:pt x="1013" y="2285"/>
                    <a:pt x="930" y="2270"/>
                    <a:pt x="846" y="2270"/>
                  </a:cubicBezTo>
                  <a:lnTo>
                    <a:pt x="611" y="2270"/>
                  </a:lnTo>
                  <a:cubicBezTo>
                    <a:pt x="278" y="2270"/>
                    <a:pt x="1" y="2547"/>
                    <a:pt x="1" y="2880"/>
                  </a:cubicBezTo>
                  <a:cubicBezTo>
                    <a:pt x="1" y="3213"/>
                    <a:pt x="278" y="3491"/>
                    <a:pt x="611" y="3491"/>
                  </a:cubicBezTo>
                  <a:lnTo>
                    <a:pt x="846" y="3491"/>
                  </a:lnTo>
                  <a:cubicBezTo>
                    <a:pt x="1179" y="3491"/>
                    <a:pt x="1457" y="3213"/>
                    <a:pt x="1457" y="2880"/>
                  </a:cubicBezTo>
                  <a:lnTo>
                    <a:pt x="1457" y="1604"/>
                  </a:lnTo>
                  <a:lnTo>
                    <a:pt x="2747" y="1231"/>
                  </a:lnTo>
                  <a:lnTo>
                    <a:pt x="2747" y="1979"/>
                  </a:lnTo>
                  <a:cubicBezTo>
                    <a:pt x="2677" y="1952"/>
                    <a:pt x="2594" y="1937"/>
                    <a:pt x="2510" y="1937"/>
                  </a:cubicBezTo>
                  <a:lnTo>
                    <a:pt x="2275" y="1937"/>
                  </a:lnTo>
                  <a:cubicBezTo>
                    <a:pt x="1942" y="1937"/>
                    <a:pt x="1665" y="2201"/>
                    <a:pt x="1665" y="2534"/>
                  </a:cubicBezTo>
                  <a:cubicBezTo>
                    <a:pt x="1665" y="2880"/>
                    <a:pt x="1942" y="3144"/>
                    <a:pt x="2275" y="3144"/>
                  </a:cubicBezTo>
                  <a:lnTo>
                    <a:pt x="2510" y="3144"/>
                  </a:lnTo>
                  <a:cubicBezTo>
                    <a:pt x="2843" y="3144"/>
                    <a:pt x="3121" y="2880"/>
                    <a:pt x="3121" y="2534"/>
                  </a:cubicBezTo>
                  <a:lnTo>
                    <a:pt x="3121" y="177"/>
                  </a:lnTo>
                  <a:cubicBezTo>
                    <a:pt x="3121" y="84"/>
                    <a:pt x="3034"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758122" y="4391785"/>
              <a:ext cx="32424" cy="17929"/>
            </a:xfrm>
            <a:custGeom>
              <a:rect b="b" l="l" r="r" t="t"/>
              <a:pathLst>
                <a:path extrusionOk="0" h="376" w="680">
                  <a:moveTo>
                    <a:pt x="180" y="1"/>
                  </a:moveTo>
                  <a:cubicBezTo>
                    <a:pt x="84" y="1"/>
                    <a:pt x="0" y="84"/>
                    <a:pt x="0" y="195"/>
                  </a:cubicBezTo>
                  <a:cubicBezTo>
                    <a:pt x="0" y="293"/>
                    <a:pt x="84" y="376"/>
                    <a:pt x="180" y="376"/>
                  </a:cubicBezTo>
                  <a:lnTo>
                    <a:pt x="485" y="376"/>
                  </a:lnTo>
                  <a:cubicBezTo>
                    <a:pt x="596" y="376"/>
                    <a:pt x="679" y="293"/>
                    <a:pt x="679" y="195"/>
                  </a:cubicBezTo>
                  <a:cubicBezTo>
                    <a:pt x="679" y="84"/>
                    <a:pt x="596"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2813673" y="4391785"/>
              <a:ext cx="93935" cy="17929"/>
            </a:xfrm>
            <a:custGeom>
              <a:rect b="b" l="l" r="r" t="t"/>
              <a:pathLst>
                <a:path extrusionOk="0" h="376" w="1970">
                  <a:moveTo>
                    <a:pt x="180" y="1"/>
                  </a:moveTo>
                  <a:cubicBezTo>
                    <a:pt x="84" y="1"/>
                    <a:pt x="0" y="84"/>
                    <a:pt x="0" y="195"/>
                  </a:cubicBezTo>
                  <a:cubicBezTo>
                    <a:pt x="0" y="293"/>
                    <a:pt x="84" y="376"/>
                    <a:pt x="180" y="376"/>
                  </a:cubicBezTo>
                  <a:lnTo>
                    <a:pt x="1789" y="376"/>
                  </a:lnTo>
                  <a:cubicBezTo>
                    <a:pt x="1886" y="376"/>
                    <a:pt x="1970" y="293"/>
                    <a:pt x="1970" y="195"/>
                  </a:cubicBezTo>
                  <a:cubicBezTo>
                    <a:pt x="1970" y="84"/>
                    <a:pt x="1886" y="1"/>
                    <a:pt x="1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758122" y="4436131"/>
              <a:ext cx="32424" cy="17881"/>
            </a:xfrm>
            <a:custGeom>
              <a:rect b="b" l="l" r="r" t="t"/>
              <a:pathLst>
                <a:path extrusionOk="0" h="375" w="680">
                  <a:moveTo>
                    <a:pt x="180" y="1"/>
                  </a:moveTo>
                  <a:cubicBezTo>
                    <a:pt x="84" y="1"/>
                    <a:pt x="0" y="84"/>
                    <a:pt x="0" y="180"/>
                  </a:cubicBezTo>
                  <a:cubicBezTo>
                    <a:pt x="0" y="291"/>
                    <a:pt x="84" y="375"/>
                    <a:pt x="180" y="375"/>
                  </a:cubicBezTo>
                  <a:lnTo>
                    <a:pt x="485" y="375"/>
                  </a:lnTo>
                  <a:cubicBezTo>
                    <a:pt x="596" y="375"/>
                    <a:pt x="679" y="291"/>
                    <a:pt x="679" y="180"/>
                  </a:cubicBezTo>
                  <a:cubicBezTo>
                    <a:pt x="679" y="84"/>
                    <a:pt x="596"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2813673" y="4436131"/>
              <a:ext cx="93935" cy="17881"/>
            </a:xfrm>
            <a:custGeom>
              <a:rect b="b" l="l" r="r" t="t"/>
              <a:pathLst>
                <a:path extrusionOk="0" h="375" w="1970">
                  <a:moveTo>
                    <a:pt x="180" y="1"/>
                  </a:moveTo>
                  <a:cubicBezTo>
                    <a:pt x="84" y="1"/>
                    <a:pt x="0" y="84"/>
                    <a:pt x="0" y="180"/>
                  </a:cubicBezTo>
                  <a:cubicBezTo>
                    <a:pt x="0" y="291"/>
                    <a:pt x="84" y="375"/>
                    <a:pt x="180" y="375"/>
                  </a:cubicBezTo>
                  <a:lnTo>
                    <a:pt x="1789" y="375"/>
                  </a:lnTo>
                  <a:cubicBezTo>
                    <a:pt x="1886" y="375"/>
                    <a:pt x="1970" y="291"/>
                    <a:pt x="1970" y="180"/>
                  </a:cubicBezTo>
                  <a:cubicBezTo>
                    <a:pt x="1970" y="84"/>
                    <a:pt x="1886" y="1"/>
                    <a:pt x="1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2758122" y="4480429"/>
              <a:ext cx="32424" cy="17929"/>
            </a:xfrm>
            <a:custGeom>
              <a:rect b="b" l="l" r="r" t="t"/>
              <a:pathLst>
                <a:path extrusionOk="0" h="376" w="680">
                  <a:moveTo>
                    <a:pt x="180" y="0"/>
                  </a:moveTo>
                  <a:cubicBezTo>
                    <a:pt x="84" y="0"/>
                    <a:pt x="0" y="83"/>
                    <a:pt x="0" y="181"/>
                  </a:cubicBezTo>
                  <a:cubicBezTo>
                    <a:pt x="0" y="292"/>
                    <a:pt x="84" y="375"/>
                    <a:pt x="180" y="375"/>
                  </a:cubicBezTo>
                  <a:lnTo>
                    <a:pt x="485" y="375"/>
                  </a:lnTo>
                  <a:cubicBezTo>
                    <a:pt x="596" y="375"/>
                    <a:pt x="679" y="292"/>
                    <a:pt x="679" y="181"/>
                  </a:cubicBezTo>
                  <a:cubicBezTo>
                    <a:pt x="679" y="83"/>
                    <a:pt x="59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2813673" y="4480429"/>
              <a:ext cx="93935" cy="17929"/>
            </a:xfrm>
            <a:custGeom>
              <a:rect b="b" l="l" r="r" t="t"/>
              <a:pathLst>
                <a:path extrusionOk="0" h="376" w="1970">
                  <a:moveTo>
                    <a:pt x="180" y="0"/>
                  </a:moveTo>
                  <a:cubicBezTo>
                    <a:pt x="84" y="0"/>
                    <a:pt x="0" y="83"/>
                    <a:pt x="0" y="181"/>
                  </a:cubicBezTo>
                  <a:cubicBezTo>
                    <a:pt x="0" y="292"/>
                    <a:pt x="84" y="375"/>
                    <a:pt x="180" y="375"/>
                  </a:cubicBezTo>
                  <a:lnTo>
                    <a:pt x="1789" y="375"/>
                  </a:lnTo>
                  <a:cubicBezTo>
                    <a:pt x="1886" y="375"/>
                    <a:pt x="1970" y="292"/>
                    <a:pt x="1970" y="181"/>
                  </a:cubicBezTo>
                  <a:cubicBezTo>
                    <a:pt x="1970" y="83"/>
                    <a:pt x="1886" y="0"/>
                    <a:pt x="17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2721739" y="4560871"/>
              <a:ext cx="19884" cy="17499"/>
            </a:xfrm>
            <a:custGeom>
              <a:rect b="b" l="l" r="r" t="t"/>
              <a:pathLst>
                <a:path extrusionOk="0" h="367" w="417">
                  <a:moveTo>
                    <a:pt x="214" y="1"/>
                  </a:moveTo>
                  <a:cubicBezTo>
                    <a:pt x="179" y="1"/>
                    <a:pt x="143" y="12"/>
                    <a:pt x="111" y="33"/>
                  </a:cubicBezTo>
                  <a:cubicBezTo>
                    <a:pt x="28" y="88"/>
                    <a:pt x="0" y="199"/>
                    <a:pt x="56" y="283"/>
                  </a:cubicBezTo>
                  <a:cubicBezTo>
                    <a:pt x="91" y="336"/>
                    <a:pt x="156" y="367"/>
                    <a:pt x="220" y="367"/>
                  </a:cubicBezTo>
                  <a:cubicBezTo>
                    <a:pt x="255" y="367"/>
                    <a:pt x="290" y="358"/>
                    <a:pt x="320" y="338"/>
                  </a:cubicBezTo>
                  <a:cubicBezTo>
                    <a:pt x="403" y="283"/>
                    <a:pt x="416" y="172"/>
                    <a:pt x="361" y="88"/>
                  </a:cubicBezTo>
                  <a:cubicBezTo>
                    <a:pt x="327" y="29"/>
                    <a:pt x="271"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2"/>
          <p:cNvGrpSpPr/>
          <p:nvPr/>
        </p:nvGrpSpPr>
        <p:grpSpPr>
          <a:xfrm>
            <a:off x="1888416" y="3161414"/>
            <a:ext cx="197759" cy="222972"/>
            <a:chOff x="3273200" y="4152413"/>
            <a:chExt cx="400160" cy="451086"/>
          </a:xfrm>
        </p:grpSpPr>
        <p:sp>
          <p:nvSpPr>
            <p:cNvPr id="583" name="Google Shape;583;p32"/>
            <p:cNvSpPr/>
            <p:nvPr/>
          </p:nvSpPr>
          <p:spPr>
            <a:xfrm>
              <a:off x="3338717" y="4152413"/>
              <a:ext cx="269835" cy="451029"/>
            </a:xfrm>
            <a:custGeom>
              <a:rect b="b" l="l" r="r" t="t"/>
              <a:pathLst>
                <a:path extrusionOk="0" h="9459" w="5659">
                  <a:moveTo>
                    <a:pt x="2830" y="361"/>
                  </a:moveTo>
                  <a:cubicBezTo>
                    <a:pt x="3495" y="361"/>
                    <a:pt x="4035" y="903"/>
                    <a:pt x="4035" y="1568"/>
                  </a:cubicBezTo>
                  <a:lnTo>
                    <a:pt x="4035" y="1873"/>
                  </a:lnTo>
                  <a:lnTo>
                    <a:pt x="3564" y="1873"/>
                  </a:lnTo>
                  <a:cubicBezTo>
                    <a:pt x="3467" y="1873"/>
                    <a:pt x="3384" y="1957"/>
                    <a:pt x="3384" y="2053"/>
                  </a:cubicBezTo>
                  <a:cubicBezTo>
                    <a:pt x="3384" y="2151"/>
                    <a:pt x="3467" y="2234"/>
                    <a:pt x="3564" y="2234"/>
                  </a:cubicBezTo>
                  <a:lnTo>
                    <a:pt x="4035" y="2234"/>
                  </a:lnTo>
                  <a:lnTo>
                    <a:pt x="4035" y="2719"/>
                  </a:lnTo>
                  <a:lnTo>
                    <a:pt x="4035" y="3149"/>
                  </a:lnTo>
                  <a:lnTo>
                    <a:pt x="3564" y="3149"/>
                  </a:lnTo>
                  <a:cubicBezTo>
                    <a:pt x="3467" y="3149"/>
                    <a:pt x="3384" y="3233"/>
                    <a:pt x="3384" y="3329"/>
                  </a:cubicBezTo>
                  <a:cubicBezTo>
                    <a:pt x="3384" y="3427"/>
                    <a:pt x="3467" y="3510"/>
                    <a:pt x="3564" y="3510"/>
                  </a:cubicBezTo>
                  <a:lnTo>
                    <a:pt x="4035" y="3510"/>
                  </a:lnTo>
                  <a:lnTo>
                    <a:pt x="4035" y="3870"/>
                  </a:lnTo>
                  <a:cubicBezTo>
                    <a:pt x="4035" y="4536"/>
                    <a:pt x="3495" y="5076"/>
                    <a:pt x="2830" y="5076"/>
                  </a:cubicBezTo>
                  <a:cubicBezTo>
                    <a:pt x="2164" y="5076"/>
                    <a:pt x="1622" y="4536"/>
                    <a:pt x="1622" y="3870"/>
                  </a:cubicBezTo>
                  <a:lnTo>
                    <a:pt x="1622" y="3510"/>
                  </a:lnTo>
                  <a:lnTo>
                    <a:pt x="2094" y="3510"/>
                  </a:lnTo>
                  <a:cubicBezTo>
                    <a:pt x="2192" y="3510"/>
                    <a:pt x="2275" y="3427"/>
                    <a:pt x="2275" y="3329"/>
                  </a:cubicBezTo>
                  <a:cubicBezTo>
                    <a:pt x="2275" y="3233"/>
                    <a:pt x="2192" y="3149"/>
                    <a:pt x="2094" y="3149"/>
                  </a:cubicBezTo>
                  <a:lnTo>
                    <a:pt x="1622" y="3149"/>
                  </a:lnTo>
                  <a:lnTo>
                    <a:pt x="1622" y="2234"/>
                  </a:lnTo>
                  <a:lnTo>
                    <a:pt x="2094" y="2234"/>
                  </a:lnTo>
                  <a:cubicBezTo>
                    <a:pt x="2192" y="2234"/>
                    <a:pt x="2275" y="2151"/>
                    <a:pt x="2275" y="2053"/>
                  </a:cubicBezTo>
                  <a:cubicBezTo>
                    <a:pt x="2275" y="1957"/>
                    <a:pt x="2192" y="1873"/>
                    <a:pt x="2094" y="1873"/>
                  </a:cubicBezTo>
                  <a:lnTo>
                    <a:pt x="1622" y="1873"/>
                  </a:lnTo>
                  <a:lnTo>
                    <a:pt x="1622" y="1568"/>
                  </a:lnTo>
                  <a:cubicBezTo>
                    <a:pt x="1622" y="903"/>
                    <a:pt x="2164" y="361"/>
                    <a:pt x="2830" y="361"/>
                  </a:cubicBezTo>
                  <a:close/>
                  <a:moveTo>
                    <a:pt x="4424" y="2900"/>
                  </a:moveTo>
                  <a:cubicBezTo>
                    <a:pt x="4729" y="2900"/>
                    <a:pt x="4978" y="3149"/>
                    <a:pt x="4978" y="3454"/>
                  </a:cubicBezTo>
                  <a:lnTo>
                    <a:pt x="4978" y="5909"/>
                  </a:lnTo>
                  <a:cubicBezTo>
                    <a:pt x="4978" y="6200"/>
                    <a:pt x="4729" y="6450"/>
                    <a:pt x="4424" y="6450"/>
                  </a:cubicBezTo>
                  <a:lnTo>
                    <a:pt x="3508" y="6450"/>
                  </a:lnTo>
                  <a:lnTo>
                    <a:pt x="3508" y="5978"/>
                  </a:lnTo>
                  <a:cubicBezTo>
                    <a:pt x="3508" y="5881"/>
                    <a:pt x="3425" y="5798"/>
                    <a:pt x="3329" y="5798"/>
                  </a:cubicBezTo>
                  <a:lnTo>
                    <a:pt x="2330" y="5798"/>
                  </a:lnTo>
                  <a:cubicBezTo>
                    <a:pt x="2233" y="5798"/>
                    <a:pt x="2149" y="5881"/>
                    <a:pt x="2149" y="5978"/>
                  </a:cubicBezTo>
                  <a:lnTo>
                    <a:pt x="2149" y="6450"/>
                  </a:lnTo>
                  <a:lnTo>
                    <a:pt x="1221" y="6450"/>
                  </a:lnTo>
                  <a:cubicBezTo>
                    <a:pt x="929" y="6450"/>
                    <a:pt x="679" y="6200"/>
                    <a:pt x="679" y="5909"/>
                  </a:cubicBezTo>
                  <a:lnTo>
                    <a:pt x="679" y="3454"/>
                  </a:lnTo>
                  <a:cubicBezTo>
                    <a:pt x="679" y="3149"/>
                    <a:pt x="929" y="2900"/>
                    <a:pt x="1221" y="2900"/>
                  </a:cubicBezTo>
                  <a:lnTo>
                    <a:pt x="1262" y="2900"/>
                  </a:lnTo>
                  <a:lnTo>
                    <a:pt x="1262" y="3870"/>
                  </a:lnTo>
                  <a:cubicBezTo>
                    <a:pt x="1262" y="4744"/>
                    <a:pt x="1955" y="5451"/>
                    <a:pt x="2830" y="5451"/>
                  </a:cubicBezTo>
                  <a:cubicBezTo>
                    <a:pt x="3689" y="5451"/>
                    <a:pt x="4396" y="4744"/>
                    <a:pt x="4396" y="3870"/>
                  </a:cubicBezTo>
                  <a:lnTo>
                    <a:pt x="4396" y="2900"/>
                  </a:lnTo>
                  <a:close/>
                  <a:moveTo>
                    <a:pt x="3148" y="6158"/>
                  </a:moveTo>
                  <a:lnTo>
                    <a:pt x="3148" y="8114"/>
                  </a:lnTo>
                  <a:lnTo>
                    <a:pt x="2510" y="8114"/>
                  </a:lnTo>
                  <a:lnTo>
                    <a:pt x="2510" y="6158"/>
                  </a:lnTo>
                  <a:close/>
                  <a:moveTo>
                    <a:pt x="2830" y="1"/>
                  </a:moveTo>
                  <a:cubicBezTo>
                    <a:pt x="1955" y="1"/>
                    <a:pt x="1262" y="694"/>
                    <a:pt x="1262" y="1568"/>
                  </a:cubicBezTo>
                  <a:lnTo>
                    <a:pt x="1262" y="2539"/>
                  </a:lnTo>
                  <a:lnTo>
                    <a:pt x="1221" y="2539"/>
                  </a:lnTo>
                  <a:cubicBezTo>
                    <a:pt x="722" y="2539"/>
                    <a:pt x="306" y="2941"/>
                    <a:pt x="306" y="3454"/>
                  </a:cubicBezTo>
                  <a:lnTo>
                    <a:pt x="306" y="5909"/>
                  </a:lnTo>
                  <a:cubicBezTo>
                    <a:pt x="306" y="6408"/>
                    <a:pt x="722" y="6824"/>
                    <a:pt x="1221" y="6824"/>
                  </a:cubicBezTo>
                  <a:lnTo>
                    <a:pt x="2149" y="6824"/>
                  </a:lnTo>
                  <a:lnTo>
                    <a:pt x="2149" y="8114"/>
                  </a:lnTo>
                  <a:lnTo>
                    <a:pt x="679" y="8114"/>
                  </a:lnTo>
                  <a:cubicBezTo>
                    <a:pt x="306" y="8114"/>
                    <a:pt x="0" y="8419"/>
                    <a:pt x="0" y="8793"/>
                  </a:cubicBezTo>
                  <a:cubicBezTo>
                    <a:pt x="0" y="9154"/>
                    <a:pt x="306" y="9459"/>
                    <a:pt x="679" y="9459"/>
                  </a:cubicBezTo>
                  <a:lnTo>
                    <a:pt x="2011" y="9459"/>
                  </a:lnTo>
                  <a:cubicBezTo>
                    <a:pt x="2108" y="9459"/>
                    <a:pt x="2192" y="9376"/>
                    <a:pt x="2192" y="9279"/>
                  </a:cubicBezTo>
                  <a:cubicBezTo>
                    <a:pt x="2192" y="9181"/>
                    <a:pt x="2108" y="9098"/>
                    <a:pt x="2011" y="9098"/>
                  </a:cubicBezTo>
                  <a:lnTo>
                    <a:pt x="679" y="9098"/>
                  </a:lnTo>
                  <a:cubicBezTo>
                    <a:pt x="513" y="9098"/>
                    <a:pt x="374" y="8959"/>
                    <a:pt x="374" y="8793"/>
                  </a:cubicBezTo>
                  <a:cubicBezTo>
                    <a:pt x="374" y="8627"/>
                    <a:pt x="513" y="8488"/>
                    <a:pt x="679" y="8488"/>
                  </a:cubicBezTo>
                  <a:lnTo>
                    <a:pt x="4978" y="8488"/>
                  </a:lnTo>
                  <a:cubicBezTo>
                    <a:pt x="5145" y="8488"/>
                    <a:pt x="5284" y="8627"/>
                    <a:pt x="5284" y="8793"/>
                  </a:cubicBezTo>
                  <a:cubicBezTo>
                    <a:pt x="5284" y="8959"/>
                    <a:pt x="5145" y="9098"/>
                    <a:pt x="4978" y="9098"/>
                  </a:cubicBezTo>
                  <a:lnTo>
                    <a:pt x="3634" y="9098"/>
                  </a:lnTo>
                  <a:cubicBezTo>
                    <a:pt x="3536" y="9098"/>
                    <a:pt x="3453" y="9181"/>
                    <a:pt x="3453" y="9279"/>
                  </a:cubicBezTo>
                  <a:cubicBezTo>
                    <a:pt x="3453" y="9376"/>
                    <a:pt x="3536" y="9459"/>
                    <a:pt x="3634" y="9459"/>
                  </a:cubicBezTo>
                  <a:lnTo>
                    <a:pt x="4978" y="9459"/>
                  </a:lnTo>
                  <a:cubicBezTo>
                    <a:pt x="5353" y="9459"/>
                    <a:pt x="5659" y="9154"/>
                    <a:pt x="5659" y="8793"/>
                  </a:cubicBezTo>
                  <a:cubicBezTo>
                    <a:pt x="5659" y="8419"/>
                    <a:pt x="5353" y="8114"/>
                    <a:pt x="4978" y="8114"/>
                  </a:cubicBezTo>
                  <a:lnTo>
                    <a:pt x="3508" y="8114"/>
                  </a:lnTo>
                  <a:lnTo>
                    <a:pt x="3508" y="6824"/>
                  </a:lnTo>
                  <a:lnTo>
                    <a:pt x="4424" y="6824"/>
                  </a:lnTo>
                  <a:cubicBezTo>
                    <a:pt x="4937" y="6824"/>
                    <a:pt x="5339" y="6408"/>
                    <a:pt x="5339" y="5909"/>
                  </a:cubicBezTo>
                  <a:lnTo>
                    <a:pt x="5339" y="3454"/>
                  </a:lnTo>
                  <a:cubicBezTo>
                    <a:pt x="5339" y="2941"/>
                    <a:pt x="4937" y="2539"/>
                    <a:pt x="4424" y="2539"/>
                  </a:cubicBezTo>
                  <a:lnTo>
                    <a:pt x="4396" y="2539"/>
                  </a:lnTo>
                  <a:lnTo>
                    <a:pt x="4396" y="1568"/>
                  </a:lnTo>
                  <a:cubicBezTo>
                    <a:pt x="4396" y="694"/>
                    <a:pt x="3689" y="1"/>
                    <a:pt x="2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3464363" y="4585952"/>
              <a:ext cx="18548" cy="17547"/>
            </a:xfrm>
            <a:custGeom>
              <a:rect b="b" l="l" r="r" t="t"/>
              <a:pathLst>
                <a:path extrusionOk="0" h="368" w="389">
                  <a:moveTo>
                    <a:pt x="191" y="0"/>
                  </a:moveTo>
                  <a:cubicBezTo>
                    <a:pt x="142" y="0"/>
                    <a:pt x="93" y="25"/>
                    <a:pt x="56" y="62"/>
                  </a:cubicBezTo>
                  <a:cubicBezTo>
                    <a:pt x="0" y="132"/>
                    <a:pt x="0" y="215"/>
                    <a:pt x="41" y="284"/>
                  </a:cubicBezTo>
                  <a:cubicBezTo>
                    <a:pt x="76" y="341"/>
                    <a:pt x="133" y="367"/>
                    <a:pt x="191" y="367"/>
                  </a:cubicBezTo>
                  <a:cubicBezTo>
                    <a:pt x="274" y="367"/>
                    <a:pt x="358" y="313"/>
                    <a:pt x="374" y="215"/>
                  </a:cubicBezTo>
                  <a:cubicBezTo>
                    <a:pt x="389" y="132"/>
                    <a:pt x="347" y="48"/>
                    <a:pt x="263" y="21"/>
                  </a:cubicBezTo>
                  <a:cubicBezTo>
                    <a:pt x="240" y="6"/>
                    <a:pt x="216"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3603838" y="4199143"/>
              <a:ext cx="32519" cy="102136"/>
            </a:xfrm>
            <a:custGeom>
              <a:rect b="b" l="l" r="r" t="t"/>
              <a:pathLst>
                <a:path extrusionOk="0" h="2142" w="682">
                  <a:moveTo>
                    <a:pt x="214" y="1"/>
                  </a:moveTo>
                  <a:cubicBezTo>
                    <a:pt x="185" y="1"/>
                    <a:pt x="155" y="7"/>
                    <a:pt x="126" y="19"/>
                  </a:cubicBezTo>
                  <a:cubicBezTo>
                    <a:pt x="43" y="75"/>
                    <a:pt x="1" y="186"/>
                    <a:pt x="56" y="269"/>
                  </a:cubicBezTo>
                  <a:cubicBezTo>
                    <a:pt x="293" y="713"/>
                    <a:pt x="293" y="1434"/>
                    <a:pt x="56" y="1878"/>
                  </a:cubicBezTo>
                  <a:cubicBezTo>
                    <a:pt x="1" y="1961"/>
                    <a:pt x="43" y="2072"/>
                    <a:pt x="126" y="2127"/>
                  </a:cubicBezTo>
                  <a:cubicBezTo>
                    <a:pt x="154" y="2142"/>
                    <a:pt x="182" y="2142"/>
                    <a:pt x="223" y="2142"/>
                  </a:cubicBezTo>
                  <a:cubicBezTo>
                    <a:pt x="278" y="2142"/>
                    <a:pt x="348" y="2114"/>
                    <a:pt x="376" y="2044"/>
                  </a:cubicBezTo>
                  <a:cubicBezTo>
                    <a:pt x="681" y="1504"/>
                    <a:pt x="681" y="644"/>
                    <a:pt x="376" y="102"/>
                  </a:cubicBezTo>
                  <a:cubicBezTo>
                    <a:pt x="346" y="35"/>
                    <a:pt x="283"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3637598" y="4166766"/>
              <a:ext cx="35762" cy="167127"/>
            </a:xfrm>
            <a:custGeom>
              <a:rect b="b" l="l" r="r" t="t"/>
              <a:pathLst>
                <a:path extrusionOk="0" h="3505" w="750">
                  <a:moveTo>
                    <a:pt x="206" y="0"/>
                  </a:moveTo>
                  <a:cubicBezTo>
                    <a:pt x="178" y="0"/>
                    <a:pt x="150" y="7"/>
                    <a:pt x="125" y="19"/>
                  </a:cubicBezTo>
                  <a:cubicBezTo>
                    <a:pt x="29" y="75"/>
                    <a:pt x="1" y="186"/>
                    <a:pt x="42" y="269"/>
                  </a:cubicBezTo>
                  <a:cubicBezTo>
                    <a:pt x="264" y="671"/>
                    <a:pt x="375" y="1184"/>
                    <a:pt x="375" y="1752"/>
                  </a:cubicBezTo>
                  <a:cubicBezTo>
                    <a:pt x="375" y="2307"/>
                    <a:pt x="264" y="2834"/>
                    <a:pt x="42" y="3237"/>
                  </a:cubicBezTo>
                  <a:cubicBezTo>
                    <a:pt x="1" y="3320"/>
                    <a:pt x="29" y="3431"/>
                    <a:pt x="125" y="3486"/>
                  </a:cubicBezTo>
                  <a:cubicBezTo>
                    <a:pt x="150" y="3499"/>
                    <a:pt x="177" y="3505"/>
                    <a:pt x="205" y="3505"/>
                  </a:cubicBezTo>
                  <a:cubicBezTo>
                    <a:pt x="270" y="3505"/>
                    <a:pt x="336" y="3471"/>
                    <a:pt x="375" y="3403"/>
                  </a:cubicBezTo>
                  <a:cubicBezTo>
                    <a:pt x="611" y="2959"/>
                    <a:pt x="750" y="2377"/>
                    <a:pt x="750" y="1752"/>
                  </a:cubicBezTo>
                  <a:cubicBezTo>
                    <a:pt x="750" y="1129"/>
                    <a:pt x="611" y="546"/>
                    <a:pt x="375" y="102"/>
                  </a:cubicBezTo>
                  <a:cubicBezTo>
                    <a:pt x="336" y="34"/>
                    <a:pt x="270"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3308295" y="4199143"/>
              <a:ext cx="31804" cy="102374"/>
            </a:xfrm>
            <a:custGeom>
              <a:rect b="b" l="l" r="r" t="t"/>
              <a:pathLst>
                <a:path extrusionOk="0" h="2147" w="667">
                  <a:moveTo>
                    <a:pt x="461" y="1"/>
                  </a:moveTo>
                  <a:cubicBezTo>
                    <a:pt x="396" y="1"/>
                    <a:pt x="330" y="35"/>
                    <a:pt x="291" y="102"/>
                  </a:cubicBezTo>
                  <a:cubicBezTo>
                    <a:pt x="1" y="644"/>
                    <a:pt x="1" y="1504"/>
                    <a:pt x="291" y="2044"/>
                  </a:cubicBezTo>
                  <a:cubicBezTo>
                    <a:pt x="330" y="2112"/>
                    <a:pt x="396" y="2146"/>
                    <a:pt x="460" y="2146"/>
                  </a:cubicBezTo>
                  <a:cubicBezTo>
                    <a:pt x="488" y="2146"/>
                    <a:pt x="516" y="2140"/>
                    <a:pt x="541" y="2127"/>
                  </a:cubicBezTo>
                  <a:cubicBezTo>
                    <a:pt x="638" y="2072"/>
                    <a:pt x="666" y="1961"/>
                    <a:pt x="624" y="1878"/>
                  </a:cubicBezTo>
                  <a:cubicBezTo>
                    <a:pt x="389" y="1434"/>
                    <a:pt x="389" y="713"/>
                    <a:pt x="624" y="269"/>
                  </a:cubicBezTo>
                  <a:cubicBezTo>
                    <a:pt x="666" y="186"/>
                    <a:pt x="638" y="75"/>
                    <a:pt x="541" y="19"/>
                  </a:cubicBezTo>
                  <a:cubicBezTo>
                    <a:pt x="516" y="7"/>
                    <a:pt x="489"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3273200" y="4166766"/>
              <a:ext cx="35142" cy="167127"/>
            </a:xfrm>
            <a:custGeom>
              <a:rect b="b" l="l" r="r" t="t"/>
              <a:pathLst>
                <a:path extrusionOk="0" h="3505" w="737">
                  <a:moveTo>
                    <a:pt x="531" y="0"/>
                  </a:moveTo>
                  <a:cubicBezTo>
                    <a:pt x="466" y="0"/>
                    <a:pt x="400" y="34"/>
                    <a:pt x="362" y="102"/>
                  </a:cubicBezTo>
                  <a:cubicBezTo>
                    <a:pt x="126" y="546"/>
                    <a:pt x="1" y="1129"/>
                    <a:pt x="1" y="1752"/>
                  </a:cubicBezTo>
                  <a:cubicBezTo>
                    <a:pt x="1" y="2377"/>
                    <a:pt x="126" y="2959"/>
                    <a:pt x="362" y="3403"/>
                  </a:cubicBezTo>
                  <a:cubicBezTo>
                    <a:pt x="400" y="3471"/>
                    <a:pt x="467" y="3505"/>
                    <a:pt x="531" y="3505"/>
                  </a:cubicBezTo>
                  <a:cubicBezTo>
                    <a:pt x="559" y="3505"/>
                    <a:pt x="586" y="3499"/>
                    <a:pt x="611" y="3486"/>
                  </a:cubicBezTo>
                  <a:cubicBezTo>
                    <a:pt x="709" y="3431"/>
                    <a:pt x="737" y="3320"/>
                    <a:pt x="694" y="3237"/>
                  </a:cubicBezTo>
                  <a:cubicBezTo>
                    <a:pt x="487" y="2834"/>
                    <a:pt x="362" y="2307"/>
                    <a:pt x="362" y="1752"/>
                  </a:cubicBezTo>
                  <a:cubicBezTo>
                    <a:pt x="362" y="1184"/>
                    <a:pt x="487" y="671"/>
                    <a:pt x="694" y="269"/>
                  </a:cubicBezTo>
                  <a:cubicBezTo>
                    <a:pt x="737" y="186"/>
                    <a:pt x="709" y="75"/>
                    <a:pt x="611" y="19"/>
                  </a:cubicBezTo>
                  <a:cubicBezTo>
                    <a:pt x="586" y="7"/>
                    <a:pt x="55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32"/>
          <p:cNvGrpSpPr/>
          <p:nvPr/>
        </p:nvGrpSpPr>
        <p:grpSpPr>
          <a:xfrm>
            <a:off x="1875690" y="2767277"/>
            <a:ext cx="223209" cy="222401"/>
            <a:chOff x="3981492" y="4152938"/>
            <a:chExt cx="451658" cy="449932"/>
          </a:xfrm>
        </p:grpSpPr>
        <p:sp>
          <p:nvSpPr>
            <p:cNvPr id="590" name="Google Shape;590;p32"/>
            <p:cNvSpPr/>
            <p:nvPr/>
          </p:nvSpPr>
          <p:spPr>
            <a:xfrm>
              <a:off x="4070088" y="4152938"/>
              <a:ext cx="275128" cy="449932"/>
            </a:xfrm>
            <a:custGeom>
              <a:rect b="b" l="l" r="r" t="t"/>
              <a:pathLst>
                <a:path extrusionOk="0" h="9436" w="577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4361673" y="4291745"/>
              <a:ext cx="31804" cy="101993"/>
            </a:xfrm>
            <a:custGeom>
              <a:rect b="b" l="l" r="r" t="t"/>
              <a:pathLst>
                <a:path extrusionOk="0" h="2139" w="667">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4397388" y="4259654"/>
              <a:ext cx="35762" cy="166460"/>
            </a:xfrm>
            <a:custGeom>
              <a:rect b="b" l="l" r="r" t="t"/>
              <a:pathLst>
                <a:path extrusionOk="0" h="3491" w="75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4021164" y="4291745"/>
              <a:ext cx="31757" cy="101993"/>
            </a:xfrm>
            <a:custGeom>
              <a:rect b="b" l="l" r="r" t="t"/>
              <a:pathLst>
                <a:path extrusionOk="0" h="2139" w="666">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3981492" y="4259654"/>
              <a:ext cx="35714" cy="166603"/>
            </a:xfrm>
            <a:custGeom>
              <a:rect b="b" l="l" r="r" t="t"/>
              <a:pathLst>
                <a:path extrusionOk="0" h="3494" w="749">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4206320" y="4256077"/>
              <a:ext cx="92599" cy="106046"/>
            </a:xfrm>
            <a:custGeom>
              <a:rect b="b" l="l" r="r" t="t"/>
              <a:pathLst>
                <a:path extrusionOk="0" h="2224" w="1942">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4320570" y="4371949"/>
              <a:ext cx="19979" cy="17452"/>
            </a:xfrm>
            <a:custGeom>
              <a:rect b="b" l="l" r="r" t="t"/>
              <a:pathLst>
                <a:path extrusionOk="0" h="366" w="419">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2"/>
          <p:cNvGrpSpPr/>
          <p:nvPr/>
        </p:nvGrpSpPr>
        <p:grpSpPr>
          <a:xfrm>
            <a:off x="1875846" y="2398072"/>
            <a:ext cx="222898" cy="197469"/>
            <a:chOff x="4716105" y="4178258"/>
            <a:chExt cx="451029" cy="399493"/>
          </a:xfrm>
        </p:grpSpPr>
        <p:sp>
          <p:nvSpPr>
            <p:cNvPr id="598" name="Google Shape;598;p32"/>
            <p:cNvSpPr/>
            <p:nvPr/>
          </p:nvSpPr>
          <p:spPr>
            <a:xfrm>
              <a:off x="4716105" y="4178258"/>
              <a:ext cx="451029" cy="392808"/>
            </a:xfrm>
            <a:custGeom>
              <a:rect b="b" l="l" r="r" t="t"/>
              <a:pathLst>
                <a:path extrusionOk="0" h="8238" w="9459">
                  <a:moveTo>
                    <a:pt x="4730" y="1165"/>
                  </a:moveTo>
                  <a:cubicBezTo>
                    <a:pt x="5590" y="1165"/>
                    <a:pt x="6422" y="1483"/>
                    <a:pt x="7060" y="2038"/>
                  </a:cubicBezTo>
                  <a:lnTo>
                    <a:pt x="7005" y="2094"/>
                  </a:lnTo>
                  <a:cubicBezTo>
                    <a:pt x="6920" y="2178"/>
                    <a:pt x="6807" y="2220"/>
                    <a:pt x="6692" y="2220"/>
                  </a:cubicBezTo>
                  <a:cubicBezTo>
                    <a:pt x="6598" y="2220"/>
                    <a:pt x="6503" y="2192"/>
                    <a:pt x="6422" y="2136"/>
                  </a:cubicBezTo>
                  <a:cubicBezTo>
                    <a:pt x="5923" y="1789"/>
                    <a:pt x="5341" y="1594"/>
                    <a:pt x="4730" y="1594"/>
                  </a:cubicBezTo>
                  <a:cubicBezTo>
                    <a:pt x="4120" y="1594"/>
                    <a:pt x="3538" y="1789"/>
                    <a:pt x="3038" y="2136"/>
                  </a:cubicBezTo>
                  <a:cubicBezTo>
                    <a:pt x="2957" y="2192"/>
                    <a:pt x="2862" y="2220"/>
                    <a:pt x="2768" y="2220"/>
                  </a:cubicBezTo>
                  <a:cubicBezTo>
                    <a:pt x="2653" y="2220"/>
                    <a:pt x="2540" y="2178"/>
                    <a:pt x="2456" y="2094"/>
                  </a:cubicBezTo>
                  <a:lnTo>
                    <a:pt x="2401" y="2038"/>
                  </a:lnTo>
                  <a:cubicBezTo>
                    <a:pt x="2442" y="1997"/>
                    <a:pt x="2484" y="1969"/>
                    <a:pt x="2525" y="1927"/>
                  </a:cubicBezTo>
                  <a:cubicBezTo>
                    <a:pt x="3149" y="1442"/>
                    <a:pt x="3939" y="1165"/>
                    <a:pt x="4730" y="1165"/>
                  </a:cubicBezTo>
                  <a:close/>
                  <a:moveTo>
                    <a:pt x="4730" y="1969"/>
                  </a:moveTo>
                  <a:cubicBezTo>
                    <a:pt x="5257" y="1969"/>
                    <a:pt x="5770" y="2136"/>
                    <a:pt x="6200" y="2441"/>
                  </a:cubicBezTo>
                  <a:cubicBezTo>
                    <a:pt x="6347" y="2544"/>
                    <a:pt x="6514" y="2594"/>
                    <a:pt x="6681" y="2594"/>
                  </a:cubicBezTo>
                  <a:cubicBezTo>
                    <a:pt x="6894" y="2594"/>
                    <a:pt x="7105" y="2513"/>
                    <a:pt x="7268" y="2358"/>
                  </a:cubicBezTo>
                  <a:lnTo>
                    <a:pt x="7323" y="2288"/>
                  </a:lnTo>
                  <a:cubicBezTo>
                    <a:pt x="7878" y="2885"/>
                    <a:pt x="8238" y="3661"/>
                    <a:pt x="8294" y="4534"/>
                  </a:cubicBezTo>
                  <a:lnTo>
                    <a:pt x="7864" y="4534"/>
                  </a:lnTo>
                  <a:cubicBezTo>
                    <a:pt x="7504" y="4534"/>
                    <a:pt x="7184" y="4715"/>
                    <a:pt x="7005" y="4993"/>
                  </a:cubicBezTo>
                  <a:cubicBezTo>
                    <a:pt x="6630" y="4091"/>
                    <a:pt x="5757" y="3467"/>
                    <a:pt x="4730" y="3467"/>
                  </a:cubicBezTo>
                  <a:cubicBezTo>
                    <a:pt x="4466" y="3467"/>
                    <a:pt x="4203" y="3508"/>
                    <a:pt x="3967" y="3591"/>
                  </a:cubicBezTo>
                  <a:lnTo>
                    <a:pt x="3218" y="3148"/>
                  </a:lnTo>
                  <a:cubicBezTo>
                    <a:pt x="3190" y="3134"/>
                    <a:pt x="3159" y="3127"/>
                    <a:pt x="3128" y="3127"/>
                  </a:cubicBezTo>
                  <a:cubicBezTo>
                    <a:pt x="3097" y="3127"/>
                    <a:pt x="3066" y="3134"/>
                    <a:pt x="3038" y="3148"/>
                  </a:cubicBezTo>
                  <a:cubicBezTo>
                    <a:pt x="2983" y="3190"/>
                    <a:pt x="2941" y="3245"/>
                    <a:pt x="2941" y="3314"/>
                  </a:cubicBezTo>
                  <a:lnTo>
                    <a:pt x="2941" y="4229"/>
                  </a:lnTo>
                  <a:cubicBezTo>
                    <a:pt x="2733" y="4451"/>
                    <a:pt x="2567" y="4715"/>
                    <a:pt x="2456" y="4978"/>
                  </a:cubicBezTo>
                  <a:cubicBezTo>
                    <a:pt x="2262" y="4715"/>
                    <a:pt x="1942" y="4534"/>
                    <a:pt x="1596" y="4534"/>
                  </a:cubicBezTo>
                  <a:lnTo>
                    <a:pt x="1166" y="4534"/>
                  </a:lnTo>
                  <a:cubicBezTo>
                    <a:pt x="1221" y="3661"/>
                    <a:pt x="1582" y="2885"/>
                    <a:pt x="2136" y="2288"/>
                  </a:cubicBezTo>
                  <a:lnTo>
                    <a:pt x="2192" y="2358"/>
                  </a:lnTo>
                  <a:cubicBezTo>
                    <a:pt x="2346" y="2512"/>
                    <a:pt x="2556" y="2589"/>
                    <a:pt x="2769" y="2589"/>
                  </a:cubicBezTo>
                  <a:cubicBezTo>
                    <a:pt x="2940" y="2589"/>
                    <a:pt x="3112" y="2540"/>
                    <a:pt x="3260" y="2441"/>
                  </a:cubicBezTo>
                  <a:cubicBezTo>
                    <a:pt x="3690" y="2136"/>
                    <a:pt x="4203" y="1969"/>
                    <a:pt x="4730" y="1969"/>
                  </a:cubicBezTo>
                  <a:close/>
                  <a:moveTo>
                    <a:pt x="4730" y="361"/>
                  </a:moveTo>
                  <a:cubicBezTo>
                    <a:pt x="5895" y="361"/>
                    <a:pt x="6990" y="818"/>
                    <a:pt x="7809" y="1650"/>
                  </a:cubicBezTo>
                  <a:cubicBezTo>
                    <a:pt x="8641" y="2469"/>
                    <a:pt x="9098" y="3564"/>
                    <a:pt x="9098" y="4729"/>
                  </a:cubicBezTo>
                  <a:lnTo>
                    <a:pt x="9098" y="5450"/>
                  </a:lnTo>
                  <a:lnTo>
                    <a:pt x="8669" y="5450"/>
                  </a:lnTo>
                  <a:lnTo>
                    <a:pt x="8669" y="4729"/>
                  </a:lnTo>
                  <a:lnTo>
                    <a:pt x="8669" y="4715"/>
                  </a:lnTo>
                  <a:cubicBezTo>
                    <a:pt x="8654" y="3606"/>
                    <a:pt x="8197" y="2607"/>
                    <a:pt x="7462" y="1900"/>
                  </a:cubicBezTo>
                  <a:cubicBezTo>
                    <a:pt x="6741" y="1193"/>
                    <a:pt x="5729" y="790"/>
                    <a:pt x="4730" y="790"/>
                  </a:cubicBezTo>
                  <a:cubicBezTo>
                    <a:pt x="3732" y="790"/>
                    <a:pt x="2719" y="1193"/>
                    <a:pt x="1998" y="1900"/>
                  </a:cubicBezTo>
                  <a:cubicBezTo>
                    <a:pt x="1263" y="2607"/>
                    <a:pt x="805" y="3606"/>
                    <a:pt x="792" y="4715"/>
                  </a:cubicBezTo>
                  <a:lnTo>
                    <a:pt x="792" y="5450"/>
                  </a:lnTo>
                  <a:lnTo>
                    <a:pt x="361" y="5450"/>
                  </a:lnTo>
                  <a:lnTo>
                    <a:pt x="361" y="4729"/>
                  </a:lnTo>
                  <a:cubicBezTo>
                    <a:pt x="361" y="3564"/>
                    <a:pt x="820" y="2469"/>
                    <a:pt x="1637" y="1650"/>
                  </a:cubicBezTo>
                  <a:cubicBezTo>
                    <a:pt x="2469" y="818"/>
                    <a:pt x="3565" y="361"/>
                    <a:pt x="4730" y="361"/>
                  </a:cubicBezTo>
                  <a:close/>
                  <a:moveTo>
                    <a:pt x="792" y="5825"/>
                  </a:moveTo>
                  <a:lnTo>
                    <a:pt x="792" y="6504"/>
                  </a:lnTo>
                  <a:lnTo>
                    <a:pt x="361" y="6504"/>
                  </a:lnTo>
                  <a:lnTo>
                    <a:pt x="361" y="5825"/>
                  </a:lnTo>
                  <a:close/>
                  <a:moveTo>
                    <a:pt x="9098" y="5825"/>
                  </a:moveTo>
                  <a:lnTo>
                    <a:pt x="9098" y="6504"/>
                  </a:lnTo>
                  <a:lnTo>
                    <a:pt x="8669" y="6504"/>
                  </a:lnTo>
                  <a:lnTo>
                    <a:pt x="8669" y="5825"/>
                  </a:lnTo>
                  <a:close/>
                  <a:moveTo>
                    <a:pt x="1596" y="4895"/>
                  </a:moveTo>
                  <a:cubicBezTo>
                    <a:pt x="1970" y="4895"/>
                    <a:pt x="2275" y="5200"/>
                    <a:pt x="2275" y="5588"/>
                  </a:cubicBezTo>
                  <a:lnTo>
                    <a:pt x="2275" y="6740"/>
                  </a:lnTo>
                  <a:cubicBezTo>
                    <a:pt x="2275" y="7114"/>
                    <a:pt x="1970" y="7419"/>
                    <a:pt x="1596" y="7419"/>
                  </a:cubicBezTo>
                  <a:lnTo>
                    <a:pt x="1166" y="7419"/>
                  </a:lnTo>
                  <a:lnTo>
                    <a:pt x="1166" y="4895"/>
                  </a:lnTo>
                  <a:close/>
                  <a:moveTo>
                    <a:pt x="8294" y="4895"/>
                  </a:moveTo>
                  <a:lnTo>
                    <a:pt x="8294" y="7419"/>
                  </a:lnTo>
                  <a:lnTo>
                    <a:pt x="7864" y="7419"/>
                  </a:lnTo>
                  <a:cubicBezTo>
                    <a:pt x="7489" y="7419"/>
                    <a:pt x="7184" y="7114"/>
                    <a:pt x="7184" y="6740"/>
                  </a:cubicBezTo>
                  <a:lnTo>
                    <a:pt x="7184" y="5588"/>
                  </a:lnTo>
                  <a:cubicBezTo>
                    <a:pt x="7184" y="5200"/>
                    <a:pt x="7489" y="4895"/>
                    <a:pt x="7864" y="4895"/>
                  </a:cubicBezTo>
                  <a:close/>
                  <a:moveTo>
                    <a:pt x="4730" y="0"/>
                  </a:moveTo>
                  <a:cubicBezTo>
                    <a:pt x="3468" y="0"/>
                    <a:pt x="2275" y="485"/>
                    <a:pt x="1388" y="1387"/>
                  </a:cubicBezTo>
                  <a:cubicBezTo>
                    <a:pt x="487" y="2274"/>
                    <a:pt x="1" y="3467"/>
                    <a:pt x="1" y="4729"/>
                  </a:cubicBezTo>
                  <a:lnTo>
                    <a:pt x="1" y="6685"/>
                  </a:lnTo>
                  <a:cubicBezTo>
                    <a:pt x="1" y="6781"/>
                    <a:pt x="84" y="6864"/>
                    <a:pt x="182" y="6864"/>
                  </a:cubicBezTo>
                  <a:lnTo>
                    <a:pt x="792" y="6864"/>
                  </a:lnTo>
                  <a:lnTo>
                    <a:pt x="792" y="7600"/>
                  </a:lnTo>
                  <a:cubicBezTo>
                    <a:pt x="792" y="7711"/>
                    <a:pt x="875" y="7794"/>
                    <a:pt x="986" y="7794"/>
                  </a:cubicBezTo>
                  <a:lnTo>
                    <a:pt x="1596" y="7794"/>
                  </a:lnTo>
                  <a:cubicBezTo>
                    <a:pt x="2040" y="7794"/>
                    <a:pt x="2428" y="7502"/>
                    <a:pt x="2580" y="7101"/>
                  </a:cubicBezTo>
                  <a:cubicBezTo>
                    <a:pt x="2622" y="7184"/>
                    <a:pt x="2663" y="7253"/>
                    <a:pt x="2719" y="7336"/>
                  </a:cubicBezTo>
                  <a:cubicBezTo>
                    <a:pt x="2996" y="7738"/>
                    <a:pt x="3399" y="8044"/>
                    <a:pt x="3856" y="8223"/>
                  </a:cubicBezTo>
                  <a:cubicBezTo>
                    <a:pt x="3876" y="8229"/>
                    <a:pt x="3897" y="8232"/>
                    <a:pt x="3917" y="8232"/>
                  </a:cubicBezTo>
                  <a:cubicBezTo>
                    <a:pt x="3996" y="8232"/>
                    <a:pt x="4070" y="8190"/>
                    <a:pt x="4092" y="8112"/>
                  </a:cubicBezTo>
                  <a:cubicBezTo>
                    <a:pt x="4133" y="8016"/>
                    <a:pt x="4092" y="7905"/>
                    <a:pt x="3995" y="7877"/>
                  </a:cubicBezTo>
                  <a:cubicBezTo>
                    <a:pt x="3593" y="7724"/>
                    <a:pt x="3260" y="7461"/>
                    <a:pt x="3024" y="7114"/>
                  </a:cubicBezTo>
                  <a:cubicBezTo>
                    <a:pt x="2774" y="6768"/>
                    <a:pt x="2636" y="6352"/>
                    <a:pt x="2636" y="5921"/>
                  </a:cubicBezTo>
                  <a:cubicBezTo>
                    <a:pt x="2636" y="5367"/>
                    <a:pt x="2858" y="4840"/>
                    <a:pt x="3260" y="4438"/>
                  </a:cubicBezTo>
                  <a:cubicBezTo>
                    <a:pt x="3288" y="4410"/>
                    <a:pt x="3316" y="4355"/>
                    <a:pt x="3316" y="4313"/>
                  </a:cubicBezTo>
                  <a:lnTo>
                    <a:pt x="3316" y="3634"/>
                  </a:lnTo>
                  <a:lnTo>
                    <a:pt x="3856" y="3952"/>
                  </a:lnTo>
                  <a:cubicBezTo>
                    <a:pt x="3881" y="3968"/>
                    <a:pt x="3911" y="3975"/>
                    <a:pt x="3942" y="3975"/>
                  </a:cubicBezTo>
                  <a:cubicBezTo>
                    <a:pt x="3964" y="3975"/>
                    <a:pt x="3986" y="3972"/>
                    <a:pt x="4009" y="3966"/>
                  </a:cubicBezTo>
                  <a:cubicBezTo>
                    <a:pt x="4244" y="3883"/>
                    <a:pt x="4481" y="3828"/>
                    <a:pt x="4730" y="3828"/>
                  </a:cubicBezTo>
                  <a:cubicBezTo>
                    <a:pt x="5881" y="3828"/>
                    <a:pt x="6811" y="4771"/>
                    <a:pt x="6811" y="5921"/>
                  </a:cubicBezTo>
                  <a:cubicBezTo>
                    <a:pt x="6811" y="6352"/>
                    <a:pt x="6685" y="6768"/>
                    <a:pt x="6436" y="7128"/>
                  </a:cubicBezTo>
                  <a:cubicBezTo>
                    <a:pt x="6186" y="7461"/>
                    <a:pt x="5853" y="7724"/>
                    <a:pt x="5465" y="7877"/>
                  </a:cubicBezTo>
                  <a:cubicBezTo>
                    <a:pt x="5368" y="7905"/>
                    <a:pt x="5313" y="8016"/>
                    <a:pt x="5354" y="8112"/>
                  </a:cubicBezTo>
                  <a:cubicBezTo>
                    <a:pt x="5382" y="8182"/>
                    <a:pt x="5451" y="8238"/>
                    <a:pt x="5520" y="8238"/>
                  </a:cubicBezTo>
                  <a:cubicBezTo>
                    <a:pt x="5548" y="8238"/>
                    <a:pt x="5562" y="8223"/>
                    <a:pt x="5590" y="8223"/>
                  </a:cubicBezTo>
                  <a:cubicBezTo>
                    <a:pt x="6047" y="8044"/>
                    <a:pt x="6450" y="7738"/>
                    <a:pt x="6741" y="7336"/>
                  </a:cubicBezTo>
                  <a:cubicBezTo>
                    <a:pt x="6796" y="7267"/>
                    <a:pt x="6838" y="7184"/>
                    <a:pt x="6879" y="7101"/>
                  </a:cubicBezTo>
                  <a:cubicBezTo>
                    <a:pt x="7032" y="7502"/>
                    <a:pt x="7421" y="7794"/>
                    <a:pt x="7864" y="7794"/>
                  </a:cubicBezTo>
                  <a:lnTo>
                    <a:pt x="8475" y="7794"/>
                  </a:lnTo>
                  <a:cubicBezTo>
                    <a:pt x="8586" y="7794"/>
                    <a:pt x="8669" y="7711"/>
                    <a:pt x="8669" y="7600"/>
                  </a:cubicBezTo>
                  <a:lnTo>
                    <a:pt x="8669" y="6864"/>
                  </a:lnTo>
                  <a:lnTo>
                    <a:pt x="9279" y="6864"/>
                  </a:lnTo>
                  <a:cubicBezTo>
                    <a:pt x="9376" y="6864"/>
                    <a:pt x="9459" y="6781"/>
                    <a:pt x="9459" y="6685"/>
                  </a:cubicBezTo>
                  <a:lnTo>
                    <a:pt x="9459" y="4729"/>
                  </a:lnTo>
                  <a:cubicBezTo>
                    <a:pt x="9459" y="3467"/>
                    <a:pt x="8974" y="2274"/>
                    <a:pt x="8072" y="1387"/>
                  </a:cubicBezTo>
                  <a:cubicBezTo>
                    <a:pt x="7184" y="485"/>
                    <a:pt x="5992" y="0"/>
                    <a:pt x="4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4866880" y="4415627"/>
              <a:ext cx="72144" cy="84017"/>
            </a:xfrm>
            <a:custGeom>
              <a:rect b="b" l="l" r="r" t="t"/>
              <a:pathLst>
                <a:path extrusionOk="0" h="1762" w="1513">
                  <a:moveTo>
                    <a:pt x="764" y="653"/>
                  </a:moveTo>
                  <a:lnTo>
                    <a:pt x="916" y="1054"/>
                  </a:lnTo>
                  <a:lnTo>
                    <a:pt x="611" y="1054"/>
                  </a:lnTo>
                  <a:lnTo>
                    <a:pt x="764" y="653"/>
                  </a:lnTo>
                  <a:close/>
                  <a:moveTo>
                    <a:pt x="764" y="0"/>
                  </a:moveTo>
                  <a:cubicBezTo>
                    <a:pt x="666" y="0"/>
                    <a:pt x="598" y="56"/>
                    <a:pt x="555" y="139"/>
                  </a:cubicBezTo>
                  <a:lnTo>
                    <a:pt x="43" y="1512"/>
                  </a:lnTo>
                  <a:cubicBezTo>
                    <a:pt x="1" y="1609"/>
                    <a:pt x="43" y="1707"/>
                    <a:pt x="139" y="1748"/>
                  </a:cubicBezTo>
                  <a:cubicBezTo>
                    <a:pt x="162" y="1757"/>
                    <a:pt x="185" y="1762"/>
                    <a:pt x="208" y="1762"/>
                  </a:cubicBezTo>
                  <a:cubicBezTo>
                    <a:pt x="285" y="1762"/>
                    <a:pt x="357" y="1712"/>
                    <a:pt x="389" y="1637"/>
                  </a:cubicBezTo>
                  <a:lnTo>
                    <a:pt x="472" y="1415"/>
                  </a:lnTo>
                  <a:lnTo>
                    <a:pt x="1055" y="1415"/>
                  </a:lnTo>
                  <a:lnTo>
                    <a:pt x="1138" y="1637"/>
                  </a:lnTo>
                  <a:cubicBezTo>
                    <a:pt x="1159" y="1712"/>
                    <a:pt x="1230" y="1762"/>
                    <a:pt x="1306" y="1762"/>
                  </a:cubicBezTo>
                  <a:cubicBezTo>
                    <a:pt x="1328" y="1762"/>
                    <a:pt x="1352" y="1757"/>
                    <a:pt x="1374" y="1748"/>
                  </a:cubicBezTo>
                  <a:cubicBezTo>
                    <a:pt x="1471" y="1707"/>
                    <a:pt x="1513" y="1609"/>
                    <a:pt x="1485" y="1512"/>
                  </a:cubicBezTo>
                  <a:lnTo>
                    <a:pt x="958" y="139"/>
                  </a:lnTo>
                  <a:cubicBezTo>
                    <a:pt x="930" y="56"/>
                    <a:pt x="847"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4953521" y="4416914"/>
              <a:ext cx="61558" cy="81442"/>
            </a:xfrm>
            <a:custGeom>
              <a:rect b="b" l="l" r="r" t="t"/>
              <a:pathLst>
                <a:path extrusionOk="0" h="1708" w="1291">
                  <a:moveTo>
                    <a:pt x="569" y="362"/>
                  </a:moveTo>
                  <a:cubicBezTo>
                    <a:pt x="902" y="362"/>
                    <a:pt x="916" y="737"/>
                    <a:pt x="916" y="861"/>
                  </a:cubicBezTo>
                  <a:cubicBezTo>
                    <a:pt x="916" y="1180"/>
                    <a:pt x="750" y="1332"/>
                    <a:pt x="569" y="1347"/>
                  </a:cubicBezTo>
                  <a:lnTo>
                    <a:pt x="375" y="1347"/>
                  </a:lnTo>
                  <a:cubicBezTo>
                    <a:pt x="362" y="1180"/>
                    <a:pt x="362" y="528"/>
                    <a:pt x="362" y="362"/>
                  </a:cubicBezTo>
                  <a:close/>
                  <a:moveTo>
                    <a:pt x="181" y="1"/>
                  </a:moveTo>
                  <a:cubicBezTo>
                    <a:pt x="84" y="1"/>
                    <a:pt x="1" y="84"/>
                    <a:pt x="1" y="182"/>
                  </a:cubicBezTo>
                  <a:lnTo>
                    <a:pt x="1" y="1513"/>
                  </a:lnTo>
                  <a:cubicBezTo>
                    <a:pt x="1" y="1610"/>
                    <a:pt x="70" y="1707"/>
                    <a:pt x="181" y="1707"/>
                  </a:cubicBezTo>
                  <a:lnTo>
                    <a:pt x="583" y="1707"/>
                  </a:lnTo>
                  <a:cubicBezTo>
                    <a:pt x="985" y="1707"/>
                    <a:pt x="1290" y="1347"/>
                    <a:pt x="1290" y="861"/>
                  </a:cubicBezTo>
                  <a:cubicBezTo>
                    <a:pt x="1290" y="348"/>
                    <a:pt x="999" y="1"/>
                    <a:pt x="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4931682" y="4560203"/>
              <a:ext cx="19884" cy="17547"/>
            </a:xfrm>
            <a:custGeom>
              <a:rect b="b" l="l" r="r" t="t"/>
              <a:pathLst>
                <a:path extrusionOk="0" h="368" w="417">
                  <a:moveTo>
                    <a:pt x="197" y="0"/>
                  </a:moveTo>
                  <a:cubicBezTo>
                    <a:pt x="142" y="0"/>
                    <a:pt x="89" y="25"/>
                    <a:pt x="56" y="75"/>
                  </a:cubicBezTo>
                  <a:cubicBezTo>
                    <a:pt x="1" y="158"/>
                    <a:pt x="15" y="283"/>
                    <a:pt x="112" y="339"/>
                  </a:cubicBezTo>
                  <a:cubicBezTo>
                    <a:pt x="141" y="358"/>
                    <a:pt x="174" y="368"/>
                    <a:pt x="207" y="368"/>
                  </a:cubicBezTo>
                  <a:cubicBezTo>
                    <a:pt x="267" y="368"/>
                    <a:pt x="326" y="337"/>
                    <a:pt x="361" y="283"/>
                  </a:cubicBezTo>
                  <a:cubicBezTo>
                    <a:pt x="417" y="200"/>
                    <a:pt x="389" y="89"/>
                    <a:pt x="306" y="34"/>
                  </a:cubicBezTo>
                  <a:cubicBezTo>
                    <a:pt x="272" y="11"/>
                    <a:pt x="234"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2"/>
          <p:cNvGrpSpPr/>
          <p:nvPr/>
        </p:nvGrpSpPr>
        <p:grpSpPr>
          <a:xfrm>
            <a:off x="1875525" y="2032808"/>
            <a:ext cx="223540" cy="193529"/>
            <a:chOff x="5450146" y="4182216"/>
            <a:chExt cx="452326" cy="391521"/>
          </a:xfrm>
        </p:grpSpPr>
        <p:sp>
          <p:nvSpPr>
            <p:cNvPr id="603" name="Google Shape;603;p32"/>
            <p:cNvSpPr/>
            <p:nvPr/>
          </p:nvSpPr>
          <p:spPr>
            <a:xfrm>
              <a:off x="5491154" y="4233762"/>
              <a:ext cx="19884" cy="17929"/>
            </a:xfrm>
            <a:custGeom>
              <a:rect b="b" l="l" r="r" t="t"/>
              <a:pathLst>
                <a:path extrusionOk="0" h="376" w="417">
                  <a:moveTo>
                    <a:pt x="194" y="1"/>
                  </a:moveTo>
                  <a:cubicBezTo>
                    <a:pt x="171" y="1"/>
                    <a:pt x="148" y="5"/>
                    <a:pt x="125" y="14"/>
                  </a:cubicBezTo>
                  <a:cubicBezTo>
                    <a:pt x="42" y="57"/>
                    <a:pt x="0" y="167"/>
                    <a:pt x="28" y="264"/>
                  </a:cubicBezTo>
                  <a:cubicBezTo>
                    <a:pt x="60" y="328"/>
                    <a:pt x="133" y="375"/>
                    <a:pt x="209" y="375"/>
                  </a:cubicBezTo>
                  <a:cubicBezTo>
                    <a:pt x="232" y="375"/>
                    <a:pt x="255" y="371"/>
                    <a:pt x="277" y="362"/>
                  </a:cubicBezTo>
                  <a:cubicBezTo>
                    <a:pt x="361" y="319"/>
                    <a:pt x="416" y="209"/>
                    <a:pt x="375" y="112"/>
                  </a:cubicBezTo>
                  <a:cubicBezTo>
                    <a:pt x="343" y="48"/>
                    <a:pt x="270"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5527536" y="4233762"/>
              <a:ext cx="19884" cy="17929"/>
            </a:xfrm>
            <a:custGeom>
              <a:rect b="b" l="l" r="r" t="t"/>
              <a:pathLst>
                <a:path extrusionOk="0" h="376" w="417">
                  <a:moveTo>
                    <a:pt x="200" y="1"/>
                  </a:moveTo>
                  <a:cubicBezTo>
                    <a:pt x="179" y="1"/>
                    <a:pt x="158" y="5"/>
                    <a:pt x="139" y="14"/>
                  </a:cubicBezTo>
                  <a:cubicBezTo>
                    <a:pt x="41" y="57"/>
                    <a:pt x="0" y="167"/>
                    <a:pt x="28" y="264"/>
                  </a:cubicBezTo>
                  <a:cubicBezTo>
                    <a:pt x="60" y="328"/>
                    <a:pt x="132" y="375"/>
                    <a:pt x="209" y="375"/>
                  </a:cubicBezTo>
                  <a:cubicBezTo>
                    <a:pt x="232" y="375"/>
                    <a:pt x="255" y="371"/>
                    <a:pt x="278" y="362"/>
                  </a:cubicBezTo>
                  <a:cubicBezTo>
                    <a:pt x="374" y="319"/>
                    <a:pt x="416" y="209"/>
                    <a:pt x="374" y="112"/>
                  </a:cubicBezTo>
                  <a:cubicBezTo>
                    <a:pt x="343" y="48"/>
                    <a:pt x="27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5450146" y="4182216"/>
              <a:ext cx="443781" cy="391521"/>
            </a:xfrm>
            <a:custGeom>
              <a:rect b="b" l="l" r="r" t="t"/>
              <a:pathLst>
                <a:path extrusionOk="0" h="8211" w="9307">
                  <a:moveTo>
                    <a:pt x="8058" y="361"/>
                  </a:moveTo>
                  <a:lnTo>
                    <a:pt x="8058" y="1123"/>
                  </a:lnTo>
                  <a:lnTo>
                    <a:pt x="7905" y="1317"/>
                  </a:lnTo>
                  <a:lnTo>
                    <a:pt x="7309" y="1317"/>
                  </a:lnTo>
                  <a:lnTo>
                    <a:pt x="7156" y="1123"/>
                  </a:lnTo>
                  <a:lnTo>
                    <a:pt x="7143" y="1123"/>
                  </a:lnTo>
                  <a:lnTo>
                    <a:pt x="7143" y="361"/>
                  </a:lnTo>
                  <a:close/>
                  <a:moveTo>
                    <a:pt x="6782" y="735"/>
                  </a:moveTo>
                  <a:lnTo>
                    <a:pt x="6782" y="1123"/>
                  </a:lnTo>
                  <a:cubicBezTo>
                    <a:pt x="6782" y="1193"/>
                    <a:pt x="6796" y="1248"/>
                    <a:pt x="6823" y="1304"/>
                  </a:cubicBezTo>
                  <a:cubicBezTo>
                    <a:pt x="6838" y="1317"/>
                    <a:pt x="6990" y="1511"/>
                    <a:pt x="6990" y="1511"/>
                  </a:cubicBezTo>
                  <a:lnTo>
                    <a:pt x="6990" y="1775"/>
                  </a:lnTo>
                  <a:lnTo>
                    <a:pt x="375" y="1775"/>
                  </a:lnTo>
                  <a:lnTo>
                    <a:pt x="375" y="1290"/>
                  </a:lnTo>
                  <a:cubicBezTo>
                    <a:pt x="375" y="984"/>
                    <a:pt x="625" y="735"/>
                    <a:pt x="943" y="735"/>
                  </a:cubicBezTo>
                  <a:close/>
                  <a:moveTo>
                    <a:pt x="7822" y="1678"/>
                  </a:moveTo>
                  <a:lnTo>
                    <a:pt x="7822" y="5326"/>
                  </a:lnTo>
                  <a:cubicBezTo>
                    <a:pt x="7753" y="5298"/>
                    <a:pt x="7670" y="5284"/>
                    <a:pt x="7587" y="5284"/>
                  </a:cubicBezTo>
                  <a:cubicBezTo>
                    <a:pt x="7517" y="5284"/>
                    <a:pt x="7433" y="5298"/>
                    <a:pt x="7365" y="5326"/>
                  </a:cubicBezTo>
                  <a:lnTo>
                    <a:pt x="7365" y="1678"/>
                  </a:lnTo>
                  <a:close/>
                  <a:moveTo>
                    <a:pt x="7587" y="5659"/>
                  </a:moveTo>
                  <a:cubicBezTo>
                    <a:pt x="7711" y="5659"/>
                    <a:pt x="7822" y="5755"/>
                    <a:pt x="7822" y="5880"/>
                  </a:cubicBezTo>
                  <a:cubicBezTo>
                    <a:pt x="7822" y="6005"/>
                    <a:pt x="7725" y="6116"/>
                    <a:pt x="7587" y="6116"/>
                  </a:cubicBezTo>
                  <a:cubicBezTo>
                    <a:pt x="7461" y="6116"/>
                    <a:pt x="7365" y="6005"/>
                    <a:pt x="7365" y="5880"/>
                  </a:cubicBezTo>
                  <a:cubicBezTo>
                    <a:pt x="7365" y="5755"/>
                    <a:pt x="7461" y="5659"/>
                    <a:pt x="7587" y="5659"/>
                  </a:cubicBezTo>
                  <a:close/>
                  <a:moveTo>
                    <a:pt x="6990" y="2136"/>
                  </a:moveTo>
                  <a:lnTo>
                    <a:pt x="6990" y="3329"/>
                  </a:lnTo>
                  <a:cubicBezTo>
                    <a:pt x="6463" y="3578"/>
                    <a:pt x="6144" y="4161"/>
                    <a:pt x="6200" y="4743"/>
                  </a:cubicBezTo>
                  <a:cubicBezTo>
                    <a:pt x="6227" y="4923"/>
                    <a:pt x="6172" y="5104"/>
                    <a:pt x="6061" y="5242"/>
                  </a:cubicBezTo>
                  <a:cubicBezTo>
                    <a:pt x="5839" y="5561"/>
                    <a:pt x="5714" y="5921"/>
                    <a:pt x="5714" y="6310"/>
                  </a:cubicBezTo>
                  <a:cubicBezTo>
                    <a:pt x="5714" y="6920"/>
                    <a:pt x="5991" y="7489"/>
                    <a:pt x="6477" y="7835"/>
                  </a:cubicBezTo>
                  <a:lnTo>
                    <a:pt x="943" y="7835"/>
                  </a:lnTo>
                  <a:cubicBezTo>
                    <a:pt x="625" y="7835"/>
                    <a:pt x="375" y="7586"/>
                    <a:pt x="375" y="7267"/>
                  </a:cubicBezTo>
                  <a:lnTo>
                    <a:pt x="375" y="2136"/>
                  </a:lnTo>
                  <a:close/>
                  <a:moveTo>
                    <a:pt x="7128" y="0"/>
                  </a:moveTo>
                  <a:cubicBezTo>
                    <a:pt x="6934" y="0"/>
                    <a:pt x="6782" y="152"/>
                    <a:pt x="6782" y="347"/>
                  </a:cubicBezTo>
                  <a:lnTo>
                    <a:pt x="6782" y="361"/>
                  </a:lnTo>
                  <a:lnTo>
                    <a:pt x="943" y="361"/>
                  </a:lnTo>
                  <a:cubicBezTo>
                    <a:pt x="416" y="361"/>
                    <a:pt x="0" y="777"/>
                    <a:pt x="0" y="1290"/>
                  </a:cubicBezTo>
                  <a:lnTo>
                    <a:pt x="0" y="1955"/>
                  </a:lnTo>
                  <a:lnTo>
                    <a:pt x="0" y="7267"/>
                  </a:lnTo>
                  <a:cubicBezTo>
                    <a:pt x="0" y="7517"/>
                    <a:pt x="98" y="7752"/>
                    <a:pt x="278" y="7933"/>
                  </a:cubicBezTo>
                  <a:cubicBezTo>
                    <a:pt x="458" y="8113"/>
                    <a:pt x="694" y="8210"/>
                    <a:pt x="943" y="8210"/>
                  </a:cubicBezTo>
                  <a:lnTo>
                    <a:pt x="7614" y="8210"/>
                  </a:lnTo>
                  <a:cubicBezTo>
                    <a:pt x="8308" y="8196"/>
                    <a:pt x="8931" y="7807"/>
                    <a:pt x="9264" y="7197"/>
                  </a:cubicBezTo>
                  <a:cubicBezTo>
                    <a:pt x="9306" y="7101"/>
                    <a:pt x="9264" y="6990"/>
                    <a:pt x="9181" y="6948"/>
                  </a:cubicBezTo>
                  <a:cubicBezTo>
                    <a:pt x="9151" y="6930"/>
                    <a:pt x="9119" y="6923"/>
                    <a:pt x="9089" y="6923"/>
                  </a:cubicBezTo>
                  <a:cubicBezTo>
                    <a:pt x="9022" y="6923"/>
                    <a:pt x="8960" y="6960"/>
                    <a:pt x="8931" y="7018"/>
                  </a:cubicBezTo>
                  <a:cubicBezTo>
                    <a:pt x="8668" y="7517"/>
                    <a:pt x="8169" y="7835"/>
                    <a:pt x="7614" y="7835"/>
                  </a:cubicBezTo>
                  <a:lnTo>
                    <a:pt x="7572" y="7835"/>
                  </a:lnTo>
                  <a:cubicBezTo>
                    <a:pt x="6740" y="7822"/>
                    <a:pt x="6074" y="7142"/>
                    <a:pt x="6089" y="6324"/>
                  </a:cubicBezTo>
                  <a:cubicBezTo>
                    <a:pt x="6089" y="6005"/>
                    <a:pt x="6185" y="5714"/>
                    <a:pt x="6366" y="5450"/>
                  </a:cubicBezTo>
                  <a:cubicBezTo>
                    <a:pt x="6518" y="5242"/>
                    <a:pt x="6601" y="4965"/>
                    <a:pt x="6574" y="4701"/>
                  </a:cubicBezTo>
                  <a:cubicBezTo>
                    <a:pt x="6533" y="4340"/>
                    <a:pt x="6699" y="3967"/>
                    <a:pt x="6990" y="3758"/>
                  </a:cubicBezTo>
                  <a:lnTo>
                    <a:pt x="6990" y="5880"/>
                  </a:lnTo>
                  <a:cubicBezTo>
                    <a:pt x="6990" y="6213"/>
                    <a:pt x="7267" y="6491"/>
                    <a:pt x="7587" y="6491"/>
                  </a:cubicBezTo>
                  <a:cubicBezTo>
                    <a:pt x="7919" y="6491"/>
                    <a:pt x="8197" y="6213"/>
                    <a:pt x="8197" y="5880"/>
                  </a:cubicBezTo>
                  <a:lnTo>
                    <a:pt x="8197" y="3758"/>
                  </a:lnTo>
                  <a:cubicBezTo>
                    <a:pt x="8404" y="3897"/>
                    <a:pt x="8543" y="4133"/>
                    <a:pt x="8598" y="4383"/>
                  </a:cubicBezTo>
                  <a:cubicBezTo>
                    <a:pt x="8626" y="4494"/>
                    <a:pt x="8626" y="4590"/>
                    <a:pt x="8613" y="4701"/>
                  </a:cubicBezTo>
                  <a:cubicBezTo>
                    <a:pt x="8585" y="4965"/>
                    <a:pt x="8654" y="5228"/>
                    <a:pt x="8820" y="5464"/>
                  </a:cubicBezTo>
                  <a:cubicBezTo>
                    <a:pt x="8848" y="5505"/>
                    <a:pt x="8890" y="5561"/>
                    <a:pt x="8918" y="5616"/>
                  </a:cubicBezTo>
                  <a:cubicBezTo>
                    <a:pt x="8957" y="5685"/>
                    <a:pt x="9022" y="5719"/>
                    <a:pt x="9087" y="5719"/>
                  </a:cubicBezTo>
                  <a:cubicBezTo>
                    <a:pt x="9115" y="5719"/>
                    <a:pt x="9142" y="5712"/>
                    <a:pt x="9167" y="5700"/>
                  </a:cubicBezTo>
                  <a:cubicBezTo>
                    <a:pt x="9264" y="5644"/>
                    <a:pt x="9292" y="5533"/>
                    <a:pt x="9236" y="5437"/>
                  </a:cubicBezTo>
                  <a:cubicBezTo>
                    <a:pt x="9209" y="5367"/>
                    <a:pt x="9167" y="5298"/>
                    <a:pt x="9112" y="5242"/>
                  </a:cubicBezTo>
                  <a:cubicBezTo>
                    <a:pt x="9014" y="5089"/>
                    <a:pt x="8959" y="4910"/>
                    <a:pt x="8987" y="4743"/>
                  </a:cubicBezTo>
                  <a:cubicBezTo>
                    <a:pt x="9001" y="4590"/>
                    <a:pt x="8987" y="4451"/>
                    <a:pt x="8959" y="4313"/>
                  </a:cubicBezTo>
                  <a:cubicBezTo>
                    <a:pt x="8876" y="3883"/>
                    <a:pt x="8585" y="3508"/>
                    <a:pt x="8197" y="3329"/>
                  </a:cubicBezTo>
                  <a:lnTo>
                    <a:pt x="8197" y="1539"/>
                  </a:lnTo>
                  <a:lnTo>
                    <a:pt x="8349" y="1345"/>
                  </a:lnTo>
                  <a:cubicBezTo>
                    <a:pt x="8404" y="1290"/>
                    <a:pt x="8432" y="1206"/>
                    <a:pt x="8432" y="1123"/>
                  </a:cubicBezTo>
                  <a:lnTo>
                    <a:pt x="8432" y="347"/>
                  </a:lnTo>
                  <a:cubicBezTo>
                    <a:pt x="8432" y="152"/>
                    <a:pt x="8280" y="0"/>
                    <a:pt x="8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5784742" y="4509516"/>
              <a:ext cx="54930" cy="17929"/>
            </a:xfrm>
            <a:custGeom>
              <a:rect b="b" l="l" r="r" t="t"/>
              <a:pathLst>
                <a:path extrusionOk="0" h="376" w="1152">
                  <a:moveTo>
                    <a:pt x="195" y="0"/>
                  </a:moveTo>
                  <a:cubicBezTo>
                    <a:pt x="84" y="0"/>
                    <a:pt x="0" y="84"/>
                    <a:pt x="0" y="181"/>
                  </a:cubicBezTo>
                  <a:cubicBezTo>
                    <a:pt x="0" y="292"/>
                    <a:pt x="84" y="375"/>
                    <a:pt x="195" y="375"/>
                  </a:cubicBezTo>
                  <a:lnTo>
                    <a:pt x="958" y="375"/>
                  </a:lnTo>
                  <a:cubicBezTo>
                    <a:pt x="1069" y="375"/>
                    <a:pt x="1152" y="292"/>
                    <a:pt x="1152" y="181"/>
                  </a:cubicBezTo>
                  <a:cubicBezTo>
                    <a:pt x="1152" y="84"/>
                    <a:pt x="1069"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5495779" y="4451342"/>
              <a:ext cx="38384" cy="76721"/>
            </a:xfrm>
            <a:custGeom>
              <a:rect b="b" l="l" r="r" t="t"/>
              <a:pathLst>
                <a:path extrusionOk="0" h="1609" w="805">
                  <a:moveTo>
                    <a:pt x="180" y="0"/>
                  </a:moveTo>
                  <a:cubicBezTo>
                    <a:pt x="84" y="0"/>
                    <a:pt x="1" y="83"/>
                    <a:pt x="1" y="181"/>
                  </a:cubicBezTo>
                  <a:lnTo>
                    <a:pt x="1" y="1415"/>
                  </a:lnTo>
                  <a:cubicBezTo>
                    <a:pt x="1" y="1512"/>
                    <a:pt x="69" y="1595"/>
                    <a:pt x="153" y="1609"/>
                  </a:cubicBezTo>
                  <a:lnTo>
                    <a:pt x="624" y="1609"/>
                  </a:lnTo>
                  <a:cubicBezTo>
                    <a:pt x="722" y="1609"/>
                    <a:pt x="805" y="1526"/>
                    <a:pt x="805" y="1415"/>
                  </a:cubicBezTo>
                  <a:cubicBezTo>
                    <a:pt x="805" y="1318"/>
                    <a:pt x="722" y="1235"/>
                    <a:pt x="624" y="1235"/>
                  </a:cubicBezTo>
                  <a:lnTo>
                    <a:pt x="375" y="1235"/>
                  </a:lnTo>
                  <a:lnTo>
                    <a:pt x="375" y="181"/>
                  </a:lnTo>
                  <a:cubicBezTo>
                    <a:pt x="375" y="83"/>
                    <a:pt x="291"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5549995" y="4451342"/>
              <a:ext cx="17881" cy="76721"/>
            </a:xfrm>
            <a:custGeom>
              <a:rect b="b" l="l" r="r" t="t"/>
              <a:pathLst>
                <a:path extrusionOk="0" h="1609" w="375">
                  <a:moveTo>
                    <a:pt x="181" y="0"/>
                  </a:moveTo>
                  <a:cubicBezTo>
                    <a:pt x="84" y="0"/>
                    <a:pt x="1" y="83"/>
                    <a:pt x="1" y="181"/>
                  </a:cubicBezTo>
                  <a:lnTo>
                    <a:pt x="1" y="1429"/>
                  </a:lnTo>
                  <a:cubicBezTo>
                    <a:pt x="1" y="1526"/>
                    <a:pt x="84" y="1609"/>
                    <a:pt x="181" y="1609"/>
                  </a:cubicBezTo>
                  <a:cubicBezTo>
                    <a:pt x="291" y="1609"/>
                    <a:pt x="375" y="1526"/>
                    <a:pt x="375" y="1429"/>
                  </a:cubicBezTo>
                  <a:lnTo>
                    <a:pt x="375" y="181"/>
                  </a:lnTo>
                  <a:cubicBezTo>
                    <a:pt x="375" y="83"/>
                    <a:pt x="291"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5659763" y="4452009"/>
              <a:ext cx="42390" cy="76054"/>
            </a:xfrm>
            <a:custGeom>
              <a:rect b="b" l="l" r="r" t="t"/>
              <a:pathLst>
                <a:path extrusionOk="0" h="1595" w="889">
                  <a:moveTo>
                    <a:pt x="195" y="1"/>
                  </a:moveTo>
                  <a:cubicBezTo>
                    <a:pt x="84" y="1"/>
                    <a:pt x="1" y="84"/>
                    <a:pt x="1" y="180"/>
                  </a:cubicBezTo>
                  <a:lnTo>
                    <a:pt x="1" y="1415"/>
                  </a:lnTo>
                  <a:cubicBezTo>
                    <a:pt x="1" y="1512"/>
                    <a:pt x="84" y="1595"/>
                    <a:pt x="195" y="1595"/>
                  </a:cubicBezTo>
                  <a:lnTo>
                    <a:pt x="708" y="1595"/>
                  </a:lnTo>
                  <a:cubicBezTo>
                    <a:pt x="805" y="1595"/>
                    <a:pt x="888" y="1512"/>
                    <a:pt x="888" y="1415"/>
                  </a:cubicBezTo>
                  <a:cubicBezTo>
                    <a:pt x="888" y="1304"/>
                    <a:pt x="805" y="1221"/>
                    <a:pt x="708" y="1221"/>
                  </a:cubicBezTo>
                  <a:lnTo>
                    <a:pt x="375" y="1221"/>
                  </a:lnTo>
                  <a:lnTo>
                    <a:pt x="375" y="985"/>
                  </a:lnTo>
                  <a:lnTo>
                    <a:pt x="667" y="985"/>
                  </a:lnTo>
                  <a:cubicBezTo>
                    <a:pt x="778" y="985"/>
                    <a:pt x="846" y="901"/>
                    <a:pt x="846" y="790"/>
                  </a:cubicBezTo>
                  <a:cubicBezTo>
                    <a:pt x="846" y="694"/>
                    <a:pt x="778" y="611"/>
                    <a:pt x="667" y="611"/>
                  </a:cubicBezTo>
                  <a:lnTo>
                    <a:pt x="375" y="611"/>
                  </a:lnTo>
                  <a:lnTo>
                    <a:pt x="375" y="361"/>
                  </a:lnTo>
                  <a:lnTo>
                    <a:pt x="708" y="361"/>
                  </a:lnTo>
                  <a:cubicBezTo>
                    <a:pt x="805" y="361"/>
                    <a:pt x="888" y="278"/>
                    <a:pt x="888" y="180"/>
                  </a:cubicBezTo>
                  <a:cubicBezTo>
                    <a:pt x="888" y="84"/>
                    <a:pt x="805" y="1"/>
                    <a:pt x="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5583088" y="4451342"/>
              <a:ext cx="61510" cy="76721"/>
            </a:xfrm>
            <a:custGeom>
              <a:rect b="b" l="l" r="r" t="t"/>
              <a:pathLst>
                <a:path extrusionOk="0" h="1609" w="1290">
                  <a:moveTo>
                    <a:pt x="207" y="0"/>
                  </a:moveTo>
                  <a:cubicBezTo>
                    <a:pt x="184" y="0"/>
                    <a:pt x="161" y="5"/>
                    <a:pt x="139" y="15"/>
                  </a:cubicBezTo>
                  <a:cubicBezTo>
                    <a:pt x="41" y="42"/>
                    <a:pt x="0" y="153"/>
                    <a:pt x="28" y="250"/>
                  </a:cubicBezTo>
                  <a:lnTo>
                    <a:pt x="457" y="1470"/>
                  </a:lnTo>
                  <a:cubicBezTo>
                    <a:pt x="485" y="1553"/>
                    <a:pt x="568" y="1609"/>
                    <a:pt x="651" y="1609"/>
                  </a:cubicBezTo>
                  <a:cubicBezTo>
                    <a:pt x="749" y="1609"/>
                    <a:pt x="818" y="1553"/>
                    <a:pt x="860" y="1457"/>
                  </a:cubicBezTo>
                  <a:lnTo>
                    <a:pt x="1262" y="250"/>
                  </a:lnTo>
                  <a:cubicBezTo>
                    <a:pt x="1289" y="153"/>
                    <a:pt x="1234" y="42"/>
                    <a:pt x="1137" y="15"/>
                  </a:cubicBezTo>
                  <a:cubicBezTo>
                    <a:pt x="1115" y="5"/>
                    <a:pt x="1092" y="0"/>
                    <a:pt x="1071" y="0"/>
                  </a:cubicBezTo>
                  <a:cubicBezTo>
                    <a:pt x="998" y="0"/>
                    <a:pt x="934" y="50"/>
                    <a:pt x="901" y="125"/>
                  </a:cubicBezTo>
                  <a:lnTo>
                    <a:pt x="651" y="902"/>
                  </a:lnTo>
                  <a:lnTo>
                    <a:pt x="374" y="125"/>
                  </a:lnTo>
                  <a:cubicBezTo>
                    <a:pt x="353" y="50"/>
                    <a:pt x="28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5519573" y="4318257"/>
              <a:ext cx="93267" cy="110004"/>
            </a:xfrm>
            <a:custGeom>
              <a:rect b="b" l="l" r="r" t="t"/>
              <a:pathLst>
                <a:path extrusionOk="0" h="2307" w="1956">
                  <a:moveTo>
                    <a:pt x="735" y="1598"/>
                  </a:moveTo>
                  <a:cubicBezTo>
                    <a:pt x="833" y="1598"/>
                    <a:pt x="902" y="1682"/>
                    <a:pt x="902" y="1765"/>
                  </a:cubicBezTo>
                  <a:cubicBezTo>
                    <a:pt x="902" y="1862"/>
                    <a:pt x="833" y="1931"/>
                    <a:pt x="735" y="1931"/>
                  </a:cubicBezTo>
                  <a:lnTo>
                    <a:pt x="541" y="1931"/>
                  </a:lnTo>
                  <a:cubicBezTo>
                    <a:pt x="458" y="1931"/>
                    <a:pt x="375" y="1862"/>
                    <a:pt x="375" y="1765"/>
                  </a:cubicBezTo>
                  <a:cubicBezTo>
                    <a:pt x="375" y="1682"/>
                    <a:pt x="458" y="1598"/>
                    <a:pt x="541" y="1598"/>
                  </a:cubicBezTo>
                  <a:close/>
                  <a:moveTo>
                    <a:pt x="1082" y="1"/>
                  </a:moveTo>
                  <a:cubicBezTo>
                    <a:pt x="1068" y="1"/>
                    <a:pt x="1054" y="2"/>
                    <a:pt x="1040" y="4"/>
                  </a:cubicBezTo>
                  <a:cubicBezTo>
                    <a:pt x="957" y="32"/>
                    <a:pt x="902" y="101"/>
                    <a:pt x="902" y="184"/>
                  </a:cubicBezTo>
                  <a:lnTo>
                    <a:pt x="902" y="1266"/>
                  </a:lnTo>
                  <a:cubicBezTo>
                    <a:pt x="846" y="1238"/>
                    <a:pt x="791" y="1238"/>
                    <a:pt x="735" y="1238"/>
                  </a:cubicBezTo>
                  <a:lnTo>
                    <a:pt x="556" y="1238"/>
                  </a:lnTo>
                  <a:cubicBezTo>
                    <a:pt x="264" y="1238"/>
                    <a:pt x="14" y="1460"/>
                    <a:pt x="14" y="1752"/>
                  </a:cubicBezTo>
                  <a:cubicBezTo>
                    <a:pt x="1" y="2057"/>
                    <a:pt x="251" y="2306"/>
                    <a:pt x="541" y="2306"/>
                  </a:cubicBezTo>
                  <a:lnTo>
                    <a:pt x="735" y="2306"/>
                  </a:lnTo>
                  <a:cubicBezTo>
                    <a:pt x="1027" y="2306"/>
                    <a:pt x="1277" y="2070"/>
                    <a:pt x="1277" y="1765"/>
                  </a:cubicBezTo>
                  <a:lnTo>
                    <a:pt x="1277" y="572"/>
                  </a:lnTo>
                  <a:cubicBezTo>
                    <a:pt x="1304" y="587"/>
                    <a:pt x="1346" y="600"/>
                    <a:pt x="1388" y="614"/>
                  </a:cubicBezTo>
                  <a:cubicBezTo>
                    <a:pt x="1526" y="655"/>
                    <a:pt x="1567" y="753"/>
                    <a:pt x="1567" y="766"/>
                  </a:cubicBezTo>
                  <a:lnTo>
                    <a:pt x="1582" y="794"/>
                  </a:lnTo>
                  <a:cubicBezTo>
                    <a:pt x="1605" y="863"/>
                    <a:pt x="1674" y="912"/>
                    <a:pt x="1752" y="912"/>
                  </a:cubicBezTo>
                  <a:cubicBezTo>
                    <a:pt x="1769" y="912"/>
                    <a:pt x="1786" y="910"/>
                    <a:pt x="1804" y="905"/>
                  </a:cubicBezTo>
                  <a:cubicBezTo>
                    <a:pt x="1900" y="877"/>
                    <a:pt x="1956" y="781"/>
                    <a:pt x="1928" y="683"/>
                  </a:cubicBezTo>
                  <a:lnTo>
                    <a:pt x="1928" y="655"/>
                  </a:lnTo>
                  <a:cubicBezTo>
                    <a:pt x="1915" y="628"/>
                    <a:pt x="1831" y="365"/>
                    <a:pt x="1499" y="267"/>
                  </a:cubicBezTo>
                  <a:cubicBezTo>
                    <a:pt x="1332" y="212"/>
                    <a:pt x="1249" y="101"/>
                    <a:pt x="1249" y="101"/>
                  </a:cubicBezTo>
                  <a:cubicBezTo>
                    <a:pt x="1214" y="31"/>
                    <a:pt x="1150" y="1"/>
                    <a:pt x="10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5596916" y="4301711"/>
              <a:ext cx="107190" cy="126549"/>
            </a:xfrm>
            <a:custGeom>
              <a:rect b="b" l="l" r="r" t="t"/>
              <a:pathLst>
                <a:path extrusionOk="0" h="2654" w="2248">
                  <a:moveTo>
                    <a:pt x="847" y="1821"/>
                  </a:moveTo>
                  <a:cubicBezTo>
                    <a:pt x="972" y="1821"/>
                    <a:pt x="1069" y="1932"/>
                    <a:pt x="1069" y="2056"/>
                  </a:cubicBezTo>
                  <a:cubicBezTo>
                    <a:pt x="1069" y="2182"/>
                    <a:pt x="972" y="2278"/>
                    <a:pt x="847" y="2278"/>
                  </a:cubicBezTo>
                  <a:lnTo>
                    <a:pt x="611" y="2278"/>
                  </a:lnTo>
                  <a:cubicBezTo>
                    <a:pt x="487" y="2278"/>
                    <a:pt x="376" y="2182"/>
                    <a:pt x="376" y="2056"/>
                  </a:cubicBezTo>
                  <a:cubicBezTo>
                    <a:pt x="376" y="1932"/>
                    <a:pt x="487" y="1821"/>
                    <a:pt x="611" y="1821"/>
                  </a:cubicBezTo>
                  <a:close/>
                  <a:moveTo>
                    <a:pt x="1248" y="1"/>
                  </a:moveTo>
                  <a:cubicBezTo>
                    <a:pt x="1235" y="1"/>
                    <a:pt x="1221" y="2"/>
                    <a:pt x="1208" y="4"/>
                  </a:cubicBezTo>
                  <a:cubicBezTo>
                    <a:pt x="1125" y="18"/>
                    <a:pt x="1069" y="102"/>
                    <a:pt x="1069" y="185"/>
                  </a:cubicBezTo>
                  <a:lnTo>
                    <a:pt x="1069" y="1502"/>
                  </a:lnTo>
                  <a:cubicBezTo>
                    <a:pt x="999" y="1474"/>
                    <a:pt x="916" y="1446"/>
                    <a:pt x="847" y="1446"/>
                  </a:cubicBezTo>
                  <a:lnTo>
                    <a:pt x="626" y="1446"/>
                  </a:lnTo>
                  <a:cubicBezTo>
                    <a:pt x="293" y="1446"/>
                    <a:pt x="1" y="1724"/>
                    <a:pt x="15" y="2056"/>
                  </a:cubicBezTo>
                  <a:cubicBezTo>
                    <a:pt x="15" y="2389"/>
                    <a:pt x="278" y="2653"/>
                    <a:pt x="611" y="2653"/>
                  </a:cubicBezTo>
                  <a:lnTo>
                    <a:pt x="847" y="2653"/>
                  </a:lnTo>
                  <a:cubicBezTo>
                    <a:pt x="1166" y="2653"/>
                    <a:pt x="1443" y="2389"/>
                    <a:pt x="1443" y="2056"/>
                  </a:cubicBezTo>
                  <a:lnTo>
                    <a:pt x="1443" y="586"/>
                  </a:lnTo>
                  <a:cubicBezTo>
                    <a:pt x="1499" y="614"/>
                    <a:pt x="1554" y="642"/>
                    <a:pt x="1624" y="656"/>
                  </a:cubicBezTo>
                  <a:cubicBezTo>
                    <a:pt x="1804" y="712"/>
                    <a:pt x="1859" y="850"/>
                    <a:pt x="1859" y="850"/>
                  </a:cubicBezTo>
                  <a:lnTo>
                    <a:pt x="1859" y="878"/>
                  </a:lnTo>
                  <a:cubicBezTo>
                    <a:pt x="1882" y="958"/>
                    <a:pt x="1953" y="1010"/>
                    <a:pt x="2031" y="1010"/>
                  </a:cubicBezTo>
                  <a:cubicBezTo>
                    <a:pt x="2047" y="1010"/>
                    <a:pt x="2064" y="1007"/>
                    <a:pt x="2081" y="1002"/>
                  </a:cubicBezTo>
                  <a:cubicBezTo>
                    <a:pt x="2179" y="975"/>
                    <a:pt x="2248" y="878"/>
                    <a:pt x="2220" y="781"/>
                  </a:cubicBezTo>
                  <a:lnTo>
                    <a:pt x="2206" y="753"/>
                  </a:lnTo>
                  <a:cubicBezTo>
                    <a:pt x="2179" y="629"/>
                    <a:pt x="2040" y="407"/>
                    <a:pt x="1735" y="309"/>
                  </a:cubicBezTo>
                  <a:cubicBezTo>
                    <a:pt x="1513" y="240"/>
                    <a:pt x="1430" y="102"/>
                    <a:pt x="1415" y="87"/>
                  </a:cubicBezTo>
                  <a:cubicBezTo>
                    <a:pt x="1381" y="29"/>
                    <a:pt x="1317" y="1"/>
                    <a:pt x="1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5882398" y="4474564"/>
              <a:ext cx="20074" cy="17786"/>
            </a:xfrm>
            <a:custGeom>
              <a:rect b="b" l="l" r="r" t="t"/>
              <a:pathLst>
                <a:path extrusionOk="0" h="373" w="421">
                  <a:moveTo>
                    <a:pt x="228" y="0"/>
                  </a:moveTo>
                  <a:cubicBezTo>
                    <a:pt x="112" y="0"/>
                    <a:pt x="1" y="104"/>
                    <a:pt x="33" y="234"/>
                  </a:cubicBezTo>
                  <a:cubicBezTo>
                    <a:pt x="60" y="304"/>
                    <a:pt x="130" y="360"/>
                    <a:pt x="199" y="373"/>
                  </a:cubicBezTo>
                  <a:cubicBezTo>
                    <a:pt x="282" y="373"/>
                    <a:pt x="352" y="332"/>
                    <a:pt x="393" y="262"/>
                  </a:cubicBezTo>
                  <a:cubicBezTo>
                    <a:pt x="421" y="179"/>
                    <a:pt x="393" y="82"/>
                    <a:pt x="324" y="27"/>
                  </a:cubicBezTo>
                  <a:cubicBezTo>
                    <a:pt x="294" y="8"/>
                    <a:pt x="261"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3"/>
          <p:cNvSpPr txBox="1"/>
          <p:nvPr>
            <p:ph type="title"/>
          </p:nvPr>
        </p:nvSpPr>
        <p:spPr>
          <a:xfrm>
            <a:off x="1998350" y="540000"/>
            <a:ext cx="6425700" cy="47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 look at the dataset - Part 2</a:t>
            </a:r>
            <a:endParaRPr/>
          </a:p>
          <a:p>
            <a:pPr indent="0" lvl="0" marL="0" rtl="0" algn="l">
              <a:spcBef>
                <a:spcPts val="0"/>
              </a:spcBef>
              <a:spcAft>
                <a:spcPts val="0"/>
              </a:spcAft>
              <a:buNone/>
            </a:pPr>
            <a:r>
              <a:t/>
            </a:r>
            <a:endParaRPr/>
          </a:p>
        </p:txBody>
      </p:sp>
      <p:grpSp>
        <p:nvGrpSpPr>
          <p:cNvPr id="619" name="Google Shape;619;p33"/>
          <p:cNvGrpSpPr/>
          <p:nvPr/>
        </p:nvGrpSpPr>
        <p:grpSpPr>
          <a:xfrm>
            <a:off x="723837" y="552000"/>
            <a:ext cx="1218671" cy="1640915"/>
            <a:chOff x="723837" y="552000"/>
            <a:chExt cx="1218671" cy="1640915"/>
          </a:xfrm>
        </p:grpSpPr>
        <p:sp>
          <p:nvSpPr>
            <p:cNvPr id="620" name="Google Shape;620;p33"/>
            <p:cNvSpPr/>
            <p:nvPr/>
          </p:nvSpPr>
          <p:spPr>
            <a:xfrm>
              <a:off x="729625" y="552000"/>
              <a:ext cx="98100" cy="9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882900" y="552000"/>
              <a:ext cx="98100" cy="9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1036175" y="552000"/>
              <a:ext cx="98100" cy="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379968"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1483960"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sp>
          <p:nvSpPr>
            <p:cNvPr id="625" name="Google Shape;625;p33"/>
            <p:cNvSpPr/>
            <p:nvPr/>
          </p:nvSpPr>
          <p:spPr>
            <a:xfrm flipH="1">
              <a:off x="1686874" y="618464"/>
              <a:ext cx="255633" cy="250348"/>
            </a:xfrm>
            <a:custGeom>
              <a:rect b="b" l="l" r="r" t="t"/>
              <a:pathLst>
                <a:path extrusionOk="0" h="10799" w="11027">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flipH="1">
              <a:off x="1790866" y="686786"/>
              <a:ext cx="47650" cy="117350"/>
            </a:xfrm>
            <a:custGeom>
              <a:rect b="b" l="l" r="r" t="t"/>
              <a:pathLst>
                <a:path extrusionOk="0" h="4694" w="1906">
                  <a:moveTo>
                    <a:pt x="1906" y="0"/>
                  </a:moveTo>
                  <a:lnTo>
                    <a:pt x="0" y="2347"/>
                  </a:lnTo>
                  <a:lnTo>
                    <a:pt x="1857" y="4694"/>
                  </a:lnTo>
                </a:path>
              </a:pathLst>
            </a:custGeom>
            <a:noFill/>
            <a:ln cap="flat" cmpd="sng" w="9525">
              <a:solidFill>
                <a:schemeClr val="accent3"/>
              </a:solidFill>
              <a:prstDash val="solid"/>
              <a:round/>
              <a:headEnd len="med" w="med" type="none"/>
              <a:tailEnd len="med" w="med" type="none"/>
            </a:ln>
          </p:spPr>
        </p:sp>
        <p:grpSp>
          <p:nvGrpSpPr>
            <p:cNvPr id="627" name="Google Shape;627;p33"/>
            <p:cNvGrpSpPr/>
            <p:nvPr/>
          </p:nvGrpSpPr>
          <p:grpSpPr>
            <a:xfrm>
              <a:off x="729630" y="1968358"/>
              <a:ext cx="255615" cy="224557"/>
              <a:chOff x="6184139" y="1980808"/>
              <a:chExt cx="451696" cy="396814"/>
            </a:xfrm>
          </p:grpSpPr>
          <p:sp>
            <p:nvSpPr>
              <p:cNvPr id="628" name="Google Shape;628;p33"/>
              <p:cNvSpPr/>
              <p:nvPr/>
            </p:nvSpPr>
            <p:spPr>
              <a:xfrm>
                <a:off x="6184139" y="1980808"/>
                <a:ext cx="451696" cy="396814"/>
              </a:xfrm>
              <a:custGeom>
                <a:rect b="b" l="l" r="r" t="t"/>
                <a:pathLst>
                  <a:path extrusionOk="0" h="8322" w="9473">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6400384" y="2359892"/>
                <a:ext cx="19216" cy="17499"/>
              </a:xfrm>
              <a:custGeom>
                <a:rect b="b" l="l" r="r" t="t"/>
                <a:pathLst>
                  <a:path extrusionOk="0" h="367" w="403">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33"/>
            <p:cNvGrpSpPr/>
            <p:nvPr/>
          </p:nvGrpSpPr>
          <p:grpSpPr>
            <a:xfrm>
              <a:off x="729630" y="975085"/>
              <a:ext cx="255615" cy="254967"/>
              <a:chOff x="6184139" y="1220827"/>
              <a:chExt cx="451696" cy="450552"/>
            </a:xfrm>
          </p:grpSpPr>
          <p:sp>
            <p:nvSpPr>
              <p:cNvPr id="631" name="Google Shape;631;p33"/>
              <p:cNvSpPr/>
              <p:nvPr/>
            </p:nvSpPr>
            <p:spPr>
              <a:xfrm>
                <a:off x="6353416" y="1390104"/>
                <a:ext cx="117776" cy="137087"/>
              </a:xfrm>
              <a:custGeom>
                <a:rect b="b" l="l" r="r" t="t"/>
                <a:pathLst>
                  <a:path extrusionOk="0" h="2875" w="247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6184139" y="1227598"/>
                <a:ext cx="451696" cy="443781"/>
              </a:xfrm>
              <a:custGeom>
                <a:rect b="b" l="l" r="r" t="t"/>
                <a:pathLst>
                  <a:path extrusionOk="0" h="9307" w="9473">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6361570" y="1220827"/>
                <a:ext cx="19025" cy="17690"/>
              </a:xfrm>
              <a:custGeom>
                <a:rect b="b" l="l" r="r" t="t"/>
                <a:pathLst>
                  <a:path extrusionOk="0" h="371" w="399">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3"/>
            <p:cNvGrpSpPr/>
            <p:nvPr/>
          </p:nvGrpSpPr>
          <p:grpSpPr>
            <a:xfrm>
              <a:off x="723837" y="1482615"/>
              <a:ext cx="267223" cy="233165"/>
              <a:chOff x="6908262" y="1240186"/>
              <a:chExt cx="472209" cy="412024"/>
            </a:xfrm>
          </p:grpSpPr>
          <p:sp>
            <p:nvSpPr>
              <p:cNvPr id="635" name="Google Shape;635;p33"/>
              <p:cNvSpPr/>
              <p:nvPr/>
            </p:nvSpPr>
            <p:spPr>
              <a:xfrm>
                <a:off x="7105958" y="1594618"/>
                <a:ext cx="76769" cy="17929"/>
              </a:xfrm>
              <a:custGeom>
                <a:rect b="b" l="l" r="r" t="t"/>
                <a:pathLst>
                  <a:path extrusionOk="0" h="376" w="161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7080209" y="1365642"/>
                <a:ext cx="136229" cy="159593"/>
              </a:xfrm>
              <a:custGeom>
                <a:rect b="b" l="l" r="r" t="t"/>
                <a:pathLst>
                  <a:path extrusionOk="0" h="3347" w="2857">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7019365" y="1240186"/>
                <a:ext cx="249999" cy="412024"/>
              </a:xfrm>
              <a:custGeom>
                <a:rect b="b" l="l" r="r" t="t"/>
                <a:pathLst>
                  <a:path extrusionOk="0" h="8641" w="5243">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6955183" y="1401691"/>
                <a:ext cx="41722" cy="97606"/>
              </a:xfrm>
              <a:custGeom>
                <a:rect b="b" l="l" r="r" t="t"/>
                <a:pathLst>
                  <a:path extrusionOk="0" h="2047" w="875">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6908262" y="1371269"/>
                <a:ext cx="58220" cy="158592"/>
              </a:xfrm>
              <a:custGeom>
                <a:rect b="b" l="l" r="r" t="t"/>
                <a:pathLst>
                  <a:path extrusionOk="0" h="3326" w="1221">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7291781" y="1401691"/>
                <a:ext cx="41722" cy="97606"/>
              </a:xfrm>
              <a:custGeom>
                <a:rect b="b" l="l" r="r" t="t"/>
                <a:pathLst>
                  <a:path extrusionOk="0" h="2047" w="875">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7322871" y="1371269"/>
                <a:ext cx="57600" cy="158449"/>
              </a:xfrm>
              <a:custGeom>
                <a:rect b="b" l="l" r="r" t="t"/>
                <a:pathLst>
                  <a:path extrusionOk="0" h="3323" w="1208">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7018030" y="1348476"/>
                <a:ext cx="19502" cy="17786"/>
              </a:xfrm>
              <a:custGeom>
                <a:rect b="b" l="l" r="r" t="t"/>
                <a:pathLst>
                  <a:path extrusionOk="0" h="373" w="409">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3" name="Google Shape;643;p33"/>
            <p:cNvCxnSpPr/>
            <p:nvPr/>
          </p:nvCxnSpPr>
          <p:spPr>
            <a:xfrm>
              <a:off x="729625" y="1355100"/>
              <a:ext cx="255600" cy="0"/>
            </a:xfrm>
            <a:prstGeom prst="straightConnector1">
              <a:avLst/>
            </a:prstGeom>
            <a:noFill/>
            <a:ln cap="flat" cmpd="sng" w="9525">
              <a:solidFill>
                <a:schemeClr val="dk1"/>
              </a:solidFill>
              <a:prstDash val="solid"/>
              <a:round/>
              <a:headEnd len="med" w="med" type="none"/>
              <a:tailEnd len="med" w="med" type="none"/>
            </a:ln>
          </p:spPr>
        </p:cxnSp>
        <p:cxnSp>
          <p:nvCxnSpPr>
            <p:cNvPr id="644" name="Google Shape;644;p33"/>
            <p:cNvCxnSpPr/>
            <p:nvPr/>
          </p:nvCxnSpPr>
          <p:spPr>
            <a:xfrm>
              <a:off x="729625" y="1845525"/>
              <a:ext cx="255600" cy="0"/>
            </a:xfrm>
            <a:prstGeom prst="straightConnector1">
              <a:avLst/>
            </a:prstGeom>
            <a:noFill/>
            <a:ln cap="flat" cmpd="sng" w="9525">
              <a:solidFill>
                <a:schemeClr val="dk1"/>
              </a:solidFill>
              <a:prstDash val="solid"/>
              <a:round/>
              <a:headEnd len="med" w="med" type="none"/>
              <a:tailEnd len="med" w="med" type="none"/>
            </a:ln>
          </p:spPr>
        </p:cxnSp>
      </p:grpSp>
      <p:graphicFrame>
        <p:nvGraphicFramePr>
          <p:cNvPr id="645" name="Google Shape;645;p33"/>
          <p:cNvGraphicFramePr/>
          <p:nvPr/>
        </p:nvGraphicFramePr>
        <p:xfrm>
          <a:off x="1397500" y="1547685"/>
          <a:ext cx="3000000" cy="3000000"/>
        </p:xfrm>
        <a:graphic>
          <a:graphicData uri="http://schemas.openxmlformats.org/drawingml/2006/table">
            <a:tbl>
              <a:tblPr>
                <a:noFill/>
                <a:tableStyleId>{2E3E1DED-645F-4F32-A936-0BFA6174B2D8}</a:tableStyleId>
              </a:tblPr>
              <a:tblGrid>
                <a:gridCol w="392000"/>
                <a:gridCol w="464100"/>
                <a:gridCol w="2242800"/>
                <a:gridCol w="4076700"/>
              </a:tblGrid>
              <a:tr h="409550">
                <a:tc>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2"/>
                    </a:solidFill>
                  </a:tcPr>
                </a:tc>
                <a:tc gridSpan="2">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Variables</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2"/>
                    </a:solidFill>
                  </a:tcPr>
                </a:tc>
                <a:tc hMerge="1"/>
                <a:tc>
                  <a:txBody>
                    <a:bodyPr/>
                    <a:lstStyle/>
                    <a:p>
                      <a:pPr indent="0" lvl="0" marL="0" rtl="0" algn="l">
                        <a:spcBef>
                          <a:spcPts val="0"/>
                        </a:spcBef>
                        <a:spcAft>
                          <a:spcPts val="0"/>
                        </a:spcAft>
                        <a:buNone/>
                      </a:pPr>
                      <a:r>
                        <a:rPr lang="en">
                          <a:solidFill>
                            <a:schemeClr val="dk1"/>
                          </a:solidFill>
                          <a:latin typeface="Lexend Deca Medium"/>
                          <a:ea typeface="Lexend Deca Medium"/>
                          <a:cs typeface="Lexend Deca Medium"/>
                          <a:sym typeface="Lexend Deca Medium"/>
                        </a:rPr>
                        <a:t>Meanings</a:t>
                      </a:r>
                      <a:endParaRPr>
                        <a:solidFill>
                          <a:schemeClr val="dk1"/>
                        </a:solidFill>
                        <a:latin typeface="Lexend Deca Medium"/>
                        <a:ea typeface="Lexend Deca Medium"/>
                        <a:cs typeface="Lexend Deca Medium"/>
                        <a:sym typeface="Lexend Deca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1</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instrumentalness</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likelihood that a song is instrumental, meaning it has no vocals</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2</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valence</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50">
                          <a:solidFill>
                            <a:schemeClr val="dk1"/>
                          </a:solidFill>
                          <a:latin typeface="Metrophobic"/>
                          <a:ea typeface="Metrophobic"/>
                          <a:cs typeface="Metrophobic"/>
                          <a:sym typeface="Metrophobic"/>
                        </a:rPr>
                        <a:t>Valence represents the musical positiveness conveyed by a song</a:t>
                      </a:r>
                      <a:endParaRPr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3</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key</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key or tonality of the song</a:t>
                      </a:r>
                      <a:endParaRPr sz="1050">
                        <a:solidFill>
                          <a:schemeClr val="dk1"/>
                        </a:solidFill>
                        <a:latin typeface="Metrophobic"/>
                        <a:ea typeface="Metrophobic"/>
                        <a:cs typeface="Metrophobic"/>
                        <a:sym typeface="Metrophobic"/>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4</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mode</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modality of the song</a:t>
                      </a:r>
                      <a:endParaRPr sz="1050">
                        <a:solidFill>
                          <a:schemeClr val="dk1"/>
                        </a:solidFill>
                        <a:latin typeface="Metrophobic"/>
                        <a:ea typeface="Metrophobic"/>
                        <a:cs typeface="Metrophobic"/>
                        <a:sym typeface="Metrophobic"/>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5</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track_uri</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unique identifier for each track or song in our dataset</a:t>
                      </a:r>
                      <a:endParaRPr sz="1050">
                        <a:solidFill>
                          <a:schemeClr val="dk1"/>
                        </a:solidFill>
                        <a:latin typeface="Metrophobic"/>
                        <a:ea typeface="Metrophobic"/>
                        <a:cs typeface="Metrophobic"/>
                        <a:sym typeface="Metrophobic"/>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955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6</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liveness</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probability that a song was recorded in a live concert setting or in a studio</a:t>
                      </a:r>
                      <a:endParaRPr sz="1050">
                        <a:solidFill>
                          <a:schemeClr val="dk1"/>
                        </a:solidFill>
                        <a:latin typeface="Metrophobic"/>
                        <a:ea typeface="Metrophobic"/>
                        <a:cs typeface="Metrophobic"/>
                        <a:sym typeface="Metrophobic"/>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800">
                <a:tc>
                  <a:txBody>
                    <a:bodyPr/>
                    <a:lstStyle/>
                    <a:p>
                      <a:pPr indent="0" lvl="0" marL="0" rtl="0" algn="l">
                        <a:spcBef>
                          <a:spcPts val="0"/>
                        </a:spcBef>
                        <a:spcAft>
                          <a:spcPts val="0"/>
                        </a:spcAft>
                        <a:buNone/>
                      </a:pPr>
                      <a:r>
                        <a:rPr lang="en">
                          <a:solidFill>
                            <a:schemeClr val="dk1"/>
                          </a:solidFill>
                          <a:latin typeface="Metrophobic"/>
                          <a:ea typeface="Metrophobic"/>
                          <a:cs typeface="Metrophobic"/>
                          <a:sym typeface="Metrophobic"/>
                        </a:rPr>
                        <a:t>7</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etrophobic"/>
                        <a:ea typeface="Metrophobic"/>
                        <a:cs typeface="Metrophobic"/>
                        <a:sym typeface="Metrophobic"/>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050">
                          <a:solidFill>
                            <a:schemeClr val="dk1"/>
                          </a:solidFill>
                          <a:latin typeface="Metrophobic"/>
                          <a:ea typeface="Metrophobic"/>
                          <a:cs typeface="Metrophobic"/>
                          <a:sym typeface="Metrophobic"/>
                        </a:rPr>
                        <a:t>tempo</a:t>
                      </a:r>
                      <a:endParaRPr b="1" sz="1050">
                        <a:solidFill>
                          <a:schemeClr val="dk1"/>
                        </a:solidFill>
                        <a:latin typeface="Metrophobic"/>
                        <a:ea typeface="Metrophobic"/>
                        <a:cs typeface="Metrophobic"/>
                        <a:sym typeface="Metrophobic"/>
                      </a:endParaRPr>
                    </a:p>
                  </a:txBody>
                  <a:tcPr marT="91425" marB="91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latin typeface="Metrophobic"/>
                          <a:ea typeface="Metrophobic"/>
                          <a:cs typeface="Metrophobic"/>
                          <a:sym typeface="Metrophobic"/>
                        </a:rPr>
                        <a:t>speed or pace of a song in beats per minute</a:t>
                      </a:r>
                      <a:endParaRPr sz="1050">
                        <a:solidFill>
                          <a:schemeClr val="dk1"/>
                        </a:solidFill>
                        <a:latin typeface="Metrophobic"/>
                        <a:ea typeface="Metrophobic"/>
                        <a:cs typeface="Metrophobic"/>
                        <a:sym typeface="Metrophobic"/>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646" name="Google Shape;646;p33"/>
          <p:cNvGrpSpPr/>
          <p:nvPr/>
        </p:nvGrpSpPr>
        <p:grpSpPr>
          <a:xfrm>
            <a:off x="1397508" y="1036845"/>
            <a:ext cx="350048" cy="342810"/>
            <a:chOff x="5548725" y="1996100"/>
            <a:chExt cx="275650" cy="269950"/>
          </a:xfrm>
        </p:grpSpPr>
        <p:sp>
          <p:nvSpPr>
            <p:cNvPr id="647" name="Google Shape;647;p33"/>
            <p:cNvSpPr/>
            <p:nvPr/>
          </p:nvSpPr>
          <p:spPr>
            <a:xfrm>
              <a:off x="5548725" y="1996100"/>
              <a:ext cx="275650" cy="269950"/>
            </a:xfrm>
            <a:custGeom>
              <a:rect b="b" l="l" r="r" t="t"/>
              <a:pathLst>
                <a:path extrusionOk="0" h="10798" w="11026">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5652025" y="2075800"/>
              <a:ext cx="100250" cy="122700"/>
            </a:xfrm>
            <a:custGeom>
              <a:rect b="b" l="l" r="r" t="t"/>
              <a:pathLst>
                <a:path extrusionOk="0" h="4908" w="401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33"/>
          <p:cNvSpPr/>
          <p:nvPr/>
        </p:nvSpPr>
        <p:spPr>
          <a:xfrm>
            <a:off x="1906895" y="1154173"/>
            <a:ext cx="123000" cy="117600"/>
          </a:xfrm>
          <a:prstGeom prst="hear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33"/>
          <p:cNvGrpSpPr/>
          <p:nvPr/>
        </p:nvGrpSpPr>
        <p:grpSpPr>
          <a:xfrm>
            <a:off x="2189234" y="1129550"/>
            <a:ext cx="168300" cy="168300"/>
            <a:chOff x="2118163" y="1129550"/>
            <a:chExt cx="168300" cy="168300"/>
          </a:xfrm>
        </p:grpSpPr>
        <p:sp>
          <p:nvSpPr>
            <p:cNvPr id="651" name="Google Shape;651;p33"/>
            <p:cNvSpPr/>
            <p:nvPr/>
          </p:nvSpPr>
          <p:spPr>
            <a:xfrm>
              <a:off x="2118163" y="1129550"/>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33"/>
            <p:cNvGrpSpPr/>
            <p:nvPr/>
          </p:nvGrpSpPr>
          <p:grpSpPr>
            <a:xfrm>
              <a:off x="2158188" y="1173325"/>
              <a:ext cx="88275" cy="84325"/>
              <a:chOff x="2158175" y="1161225"/>
              <a:chExt cx="88275" cy="84325"/>
            </a:xfrm>
          </p:grpSpPr>
          <p:sp>
            <p:nvSpPr>
              <p:cNvPr id="653" name="Google Shape;653;p33"/>
              <p:cNvSpPr/>
              <p:nvPr/>
            </p:nvSpPr>
            <p:spPr>
              <a:xfrm>
                <a:off x="2158175" y="1191400"/>
                <a:ext cx="88275" cy="54150"/>
              </a:xfrm>
              <a:custGeom>
                <a:rect b="b" l="l" r="r" t="t"/>
                <a:pathLst>
                  <a:path extrusionOk="0" h="2166" w="3531">
                    <a:moveTo>
                      <a:pt x="0" y="68"/>
                    </a:moveTo>
                    <a:lnTo>
                      <a:pt x="1742" y="2166"/>
                    </a:lnTo>
                    <a:lnTo>
                      <a:pt x="3531" y="0"/>
                    </a:lnTo>
                  </a:path>
                </a:pathLst>
              </a:custGeom>
              <a:noFill/>
              <a:ln cap="rnd" cmpd="sng" w="9525">
                <a:solidFill>
                  <a:schemeClr val="dk1"/>
                </a:solidFill>
                <a:prstDash val="solid"/>
                <a:round/>
                <a:headEnd len="med" w="med" type="none"/>
                <a:tailEnd len="med" w="med" type="none"/>
              </a:ln>
            </p:spPr>
          </p:sp>
          <p:cxnSp>
            <p:nvCxnSpPr>
              <p:cNvPr id="654" name="Google Shape;654;p33"/>
              <p:cNvCxnSpPr/>
              <p:nvPr/>
            </p:nvCxnSpPr>
            <p:spPr>
              <a:xfrm rot="10800000">
                <a:off x="2201725" y="1161225"/>
                <a:ext cx="0" cy="82500"/>
              </a:xfrm>
              <a:prstGeom prst="straightConnector1">
                <a:avLst/>
              </a:prstGeom>
              <a:noFill/>
              <a:ln cap="rnd" cmpd="sng" w="9525">
                <a:solidFill>
                  <a:schemeClr val="dk1"/>
                </a:solidFill>
                <a:prstDash val="solid"/>
                <a:round/>
                <a:headEnd len="med" w="med" type="none"/>
                <a:tailEnd len="med" w="med" type="none"/>
              </a:ln>
            </p:spPr>
          </p:cxnSp>
        </p:grpSp>
      </p:grpSp>
      <p:grpSp>
        <p:nvGrpSpPr>
          <p:cNvPr id="655" name="Google Shape;655;p33"/>
          <p:cNvGrpSpPr/>
          <p:nvPr/>
        </p:nvGrpSpPr>
        <p:grpSpPr>
          <a:xfrm>
            <a:off x="2516425" y="1185150"/>
            <a:ext cx="207450" cy="39000"/>
            <a:chOff x="2479175" y="1185150"/>
            <a:chExt cx="207450" cy="39000"/>
          </a:xfrm>
        </p:grpSpPr>
        <p:sp>
          <p:nvSpPr>
            <p:cNvPr id="656" name="Google Shape;656;p33"/>
            <p:cNvSpPr/>
            <p:nvPr/>
          </p:nvSpPr>
          <p:spPr>
            <a:xfrm>
              <a:off x="2479175"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2563400"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2647625" y="1185150"/>
              <a:ext cx="39000" cy="3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33"/>
          <p:cNvGrpSpPr/>
          <p:nvPr/>
        </p:nvGrpSpPr>
        <p:grpSpPr>
          <a:xfrm>
            <a:off x="7091927" y="1145975"/>
            <a:ext cx="170342" cy="170086"/>
            <a:chOff x="6665552" y="1145975"/>
            <a:chExt cx="170342" cy="170086"/>
          </a:xfrm>
        </p:grpSpPr>
        <p:sp>
          <p:nvSpPr>
            <p:cNvPr id="660" name="Google Shape;660;p33"/>
            <p:cNvSpPr/>
            <p:nvPr/>
          </p:nvSpPr>
          <p:spPr>
            <a:xfrm>
              <a:off x="6665552" y="1145975"/>
              <a:ext cx="135600" cy="13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33"/>
            <p:cNvCxnSpPr>
              <a:stCxn id="660" idx="5"/>
            </p:cNvCxnSpPr>
            <p:nvPr/>
          </p:nvCxnSpPr>
          <p:spPr>
            <a:xfrm>
              <a:off x="6781294" y="1261461"/>
              <a:ext cx="54600" cy="54600"/>
            </a:xfrm>
            <a:prstGeom prst="straightConnector1">
              <a:avLst/>
            </a:prstGeom>
            <a:noFill/>
            <a:ln cap="flat" cmpd="sng" w="9525">
              <a:solidFill>
                <a:schemeClr val="dk1"/>
              </a:solidFill>
              <a:prstDash val="solid"/>
              <a:round/>
              <a:headEnd len="med" w="med" type="none"/>
              <a:tailEnd len="med" w="med" type="none"/>
            </a:ln>
          </p:spPr>
        </p:cxnSp>
      </p:grpSp>
      <p:sp>
        <p:nvSpPr>
          <p:cNvPr id="662" name="Google Shape;662;p33"/>
          <p:cNvSpPr txBox="1"/>
          <p:nvPr>
            <p:ph idx="4294967295" type="subTitle"/>
          </p:nvPr>
        </p:nvSpPr>
        <p:spPr>
          <a:xfrm>
            <a:off x="7291175" y="1143600"/>
            <a:ext cx="913800" cy="1683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1200">
                <a:latin typeface="Lexend Deca Medium"/>
                <a:ea typeface="Lexend Deca Medium"/>
                <a:cs typeface="Lexend Deca Medium"/>
                <a:sym typeface="Lexend Deca Medium"/>
              </a:rPr>
              <a:t>Order by</a:t>
            </a:r>
            <a:endParaRPr sz="1200">
              <a:latin typeface="Lexend Deca Medium"/>
              <a:ea typeface="Lexend Deca Medium"/>
              <a:cs typeface="Lexend Deca Medium"/>
              <a:sym typeface="Lexend Deca Medium"/>
            </a:endParaRPr>
          </a:p>
        </p:txBody>
      </p:sp>
      <p:sp>
        <p:nvSpPr>
          <p:cNvPr id="663" name="Google Shape;663;p33"/>
          <p:cNvSpPr/>
          <p:nvPr/>
        </p:nvSpPr>
        <p:spPr>
          <a:xfrm>
            <a:off x="8204984" y="1213950"/>
            <a:ext cx="88275" cy="54150"/>
          </a:xfrm>
          <a:custGeom>
            <a:rect b="b" l="l" r="r" t="t"/>
            <a:pathLst>
              <a:path extrusionOk="0" h="2166" w="3531">
                <a:moveTo>
                  <a:pt x="0" y="68"/>
                </a:moveTo>
                <a:lnTo>
                  <a:pt x="1742" y="2166"/>
                </a:lnTo>
                <a:lnTo>
                  <a:pt x="3531" y="0"/>
                </a:lnTo>
              </a:path>
            </a:pathLst>
          </a:custGeom>
          <a:noFill/>
          <a:ln cap="rnd" cmpd="sng" w="9525">
            <a:solidFill>
              <a:schemeClr val="dk1"/>
            </a:solidFill>
            <a:prstDash val="solid"/>
            <a:round/>
            <a:headEnd len="med" w="med" type="none"/>
            <a:tailEnd len="med" w="med" type="none"/>
          </a:ln>
        </p:spPr>
      </p:sp>
      <p:grpSp>
        <p:nvGrpSpPr>
          <p:cNvPr id="664" name="Google Shape;664;p33"/>
          <p:cNvGrpSpPr/>
          <p:nvPr/>
        </p:nvGrpSpPr>
        <p:grpSpPr>
          <a:xfrm>
            <a:off x="1875526" y="4321000"/>
            <a:ext cx="223538" cy="197796"/>
            <a:chOff x="1044755" y="4177543"/>
            <a:chExt cx="452322" cy="400153"/>
          </a:xfrm>
        </p:grpSpPr>
        <p:sp>
          <p:nvSpPr>
            <p:cNvPr id="665" name="Google Shape;665;p33"/>
            <p:cNvSpPr/>
            <p:nvPr/>
          </p:nvSpPr>
          <p:spPr>
            <a:xfrm>
              <a:off x="1044755" y="4256888"/>
              <a:ext cx="450361" cy="320808"/>
            </a:xfrm>
            <a:custGeom>
              <a:rect b="b" l="l" r="r" t="t"/>
              <a:pathLst>
                <a:path extrusionOk="0" h="6728" w="9445">
                  <a:moveTo>
                    <a:pt x="7627" y="376"/>
                  </a:moveTo>
                  <a:cubicBezTo>
                    <a:pt x="8141" y="376"/>
                    <a:pt x="8570" y="792"/>
                    <a:pt x="8585" y="1304"/>
                  </a:cubicBezTo>
                  <a:lnTo>
                    <a:pt x="8141" y="1304"/>
                  </a:lnTo>
                  <a:cubicBezTo>
                    <a:pt x="8043" y="1304"/>
                    <a:pt x="7960" y="1388"/>
                    <a:pt x="7960" y="1499"/>
                  </a:cubicBezTo>
                  <a:cubicBezTo>
                    <a:pt x="7960" y="1596"/>
                    <a:pt x="8043" y="1679"/>
                    <a:pt x="8141" y="1679"/>
                  </a:cubicBezTo>
                  <a:lnTo>
                    <a:pt x="8585" y="1679"/>
                  </a:lnTo>
                  <a:lnTo>
                    <a:pt x="8585" y="2053"/>
                  </a:lnTo>
                  <a:lnTo>
                    <a:pt x="8141" y="2053"/>
                  </a:lnTo>
                  <a:cubicBezTo>
                    <a:pt x="8043" y="2053"/>
                    <a:pt x="7960" y="2123"/>
                    <a:pt x="7960" y="2234"/>
                  </a:cubicBezTo>
                  <a:cubicBezTo>
                    <a:pt x="7960" y="2331"/>
                    <a:pt x="8043" y="2414"/>
                    <a:pt x="8141" y="2414"/>
                  </a:cubicBezTo>
                  <a:lnTo>
                    <a:pt x="8585" y="2414"/>
                  </a:lnTo>
                  <a:lnTo>
                    <a:pt x="8585" y="2844"/>
                  </a:lnTo>
                  <a:lnTo>
                    <a:pt x="6657" y="2844"/>
                  </a:lnTo>
                  <a:lnTo>
                    <a:pt x="6657" y="2414"/>
                  </a:lnTo>
                  <a:lnTo>
                    <a:pt x="7100" y="2414"/>
                  </a:lnTo>
                  <a:cubicBezTo>
                    <a:pt x="7198" y="2414"/>
                    <a:pt x="7281" y="2331"/>
                    <a:pt x="7281" y="2234"/>
                  </a:cubicBezTo>
                  <a:cubicBezTo>
                    <a:pt x="7281" y="2123"/>
                    <a:pt x="7198" y="2053"/>
                    <a:pt x="7100" y="2053"/>
                  </a:cubicBezTo>
                  <a:lnTo>
                    <a:pt x="6657" y="2053"/>
                  </a:lnTo>
                  <a:lnTo>
                    <a:pt x="6657" y="1679"/>
                  </a:lnTo>
                  <a:lnTo>
                    <a:pt x="7100" y="1679"/>
                  </a:lnTo>
                  <a:cubicBezTo>
                    <a:pt x="7198" y="1679"/>
                    <a:pt x="7281" y="1596"/>
                    <a:pt x="7281" y="1499"/>
                  </a:cubicBezTo>
                  <a:cubicBezTo>
                    <a:pt x="7281" y="1388"/>
                    <a:pt x="7198" y="1304"/>
                    <a:pt x="7100" y="1304"/>
                  </a:cubicBezTo>
                  <a:lnTo>
                    <a:pt x="6657" y="1304"/>
                  </a:lnTo>
                  <a:cubicBezTo>
                    <a:pt x="6671" y="792"/>
                    <a:pt x="7100" y="376"/>
                    <a:pt x="7627" y="376"/>
                  </a:cubicBezTo>
                  <a:close/>
                  <a:moveTo>
                    <a:pt x="9070" y="3205"/>
                  </a:moveTo>
                  <a:lnTo>
                    <a:pt x="9070" y="3676"/>
                  </a:lnTo>
                  <a:lnTo>
                    <a:pt x="6172" y="3676"/>
                  </a:lnTo>
                  <a:lnTo>
                    <a:pt x="6172" y="3205"/>
                  </a:lnTo>
                  <a:close/>
                  <a:moveTo>
                    <a:pt x="8585" y="4050"/>
                  </a:moveTo>
                  <a:lnTo>
                    <a:pt x="8585" y="4272"/>
                  </a:lnTo>
                  <a:cubicBezTo>
                    <a:pt x="8585" y="4522"/>
                    <a:pt x="8376" y="4730"/>
                    <a:pt x="8127" y="4730"/>
                  </a:cubicBezTo>
                  <a:lnTo>
                    <a:pt x="7115" y="4730"/>
                  </a:lnTo>
                  <a:cubicBezTo>
                    <a:pt x="6865" y="4730"/>
                    <a:pt x="6657" y="4522"/>
                    <a:pt x="6657" y="4272"/>
                  </a:cubicBezTo>
                  <a:lnTo>
                    <a:pt x="6657" y="4050"/>
                  </a:lnTo>
                  <a:close/>
                  <a:moveTo>
                    <a:pt x="7864" y="5104"/>
                  </a:moveTo>
                  <a:lnTo>
                    <a:pt x="7864" y="5604"/>
                  </a:lnTo>
                  <a:lnTo>
                    <a:pt x="7378" y="5604"/>
                  </a:lnTo>
                  <a:lnTo>
                    <a:pt x="7378" y="5104"/>
                  </a:lnTo>
                  <a:close/>
                  <a:moveTo>
                    <a:pt x="8363" y="5979"/>
                  </a:moveTo>
                  <a:cubicBezTo>
                    <a:pt x="8487" y="5979"/>
                    <a:pt x="8598" y="6089"/>
                    <a:pt x="8598" y="6214"/>
                  </a:cubicBezTo>
                  <a:lnTo>
                    <a:pt x="8598" y="6367"/>
                  </a:lnTo>
                  <a:lnTo>
                    <a:pt x="6671" y="6367"/>
                  </a:lnTo>
                  <a:lnTo>
                    <a:pt x="6671" y="6214"/>
                  </a:lnTo>
                  <a:cubicBezTo>
                    <a:pt x="6671" y="6089"/>
                    <a:pt x="6768" y="5979"/>
                    <a:pt x="6906" y="5979"/>
                  </a:cubicBezTo>
                  <a:close/>
                  <a:moveTo>
                    <a:pt x="7627" y="1"/>
                  </a:moveTo>
                  <a:cubicBezTo>
                    <a:pt x="6906" y="1"/>
                    <a:pt x="6311" y="583"/>
                    <a:pt x="6296" y="1304"/>
                  </a:cubicBezTo>
                  <a:lnTo>
                    <a:pt x="4591" y="1304"/>
                  </a:lnTo>
                  <a:cubicBezTo>
                    <a:pt x="4493" y="1304"/>
                    <a:pt x="4410" y="1388"/>
                    <a:pt x="4410" y="1485"/>
                  </a:cubicBezTo>
                  <a:cubicBezTo>
                    <a:pt x="4410" y="1582"/>
                    <a:pt x="4493" y="1665"/>
                    <a:pt x="4591" y="1665"/>
                  </a:cubicBezTo>
                  <a:lnTo>
                    <a:pt x="6296" y="1665"/>
                  </a:lnTo>
                  <a:lnTo>
                    <a:pt x="6296" y="2844"/>
                  </a:lnTo>
                  <a:lnTo>
                    <a:pt x="5991" y="2844"/>
                  </a:lnTo>
                  <a:cubicBezTo>
                    <a:pt x="5894" y="2844"/>
                    <a:pt x="5811" y="2928"/>
                    <a:pt x="5811" y="3024"/>
                  </a:cubicBezTo>
                  <a:lnTo>
                    <a:pt x="5811" y="3871"/>
                  </a:lnTo>
                  <a:cubicBezTo>
                    <a:pt x="5811" y="3967"/>
                    <a:pt x="5894" y="4050"/>
                    <a:pt x="5991" y="4050"/>
                  </a:cubicBezTo>
                  <a:lnTo>
                    <a:pt x="6296" y="4050"/>
                  </a:lnTo>
                  <a:lnTo>
                    <a:pt x="6296" y="4272"/>
                  </a:lnTo>
                  <a:lnTo>
                    <a:pt x="6296" y="4314"/>
                  </a:lnTo>
                  <a:lnTo>
                    <a:pt x="999" y="4314"/>
                  </a:lnTo>
                  <a:cubicBezTo>
                    <a:pt x="652" y="4314"/>
                    <a:pt x="361" y="4023"/>
                    <a:pt x="361" y="3676"/>
                  </a:cubicBezTo>
                  <a:lnTo>
                    <a:pt x="361" y="2317"/>
                  </a:lnTo>
                  <a:cubicBezTo>
                    <a:pt x="361" y="1957"/>
                    <a:pt x="652" y="1665"/>
                    <a:pt x="999" y="1665"/>
                  </a:cubicBezTo>
                  <a:lnTo>
                    <a:pt x="2954" y="1665"/>
                  </a:lnTo>
                  <a:cubicBezTo>
                    <a:pt x="3065" y="1665"/>
                    <a:pt x="3149" y="1582"/>
                    <a:pt x="3149" y="1485"/>
                  </a:cubicBezTo>
                  <a:cubicBezTo>
                    <a:pt x="3149" y="1388"/>
                    <a:pt x="3065" y="1304"/>
                    <a:pt x="2954" y="1304"/>
                  </a:cubicBezTo>
                  <a:lnTo>
                    <a:pt x="999" y="1304"/>
                  </a:lnTo>
                  <a:cubicBezTo>
                    <a:pt x="444" y="1304"/>
                    <a:pt x="0" y="1763"/>
                    <a:pt x="0" y="2317"/>
                  </a:cubicBezTo>
                  <a:lnTo>
                    <a:pt x="0" y="3676"/>
                  </a:lnTo>
                  <a:cubicBezTo>
                    <a:pt x="0" y="4231"/>
                    <a:pt x="444" y="4688"/>
                    <a:pt x="999" y="4688"/>
                  </a:cubicBezTo>
                  <a:lnTo>
                    <a:pt x="6407" y="4688"/>
                  </a:lnTo>
                  <a:cubicBezTo>
                    <a:pt x="6532" y="4897"/>
                    <a:pt x="6754" y="5063"/>
                    <a:pt x="7004" y="5091"/>
                  </a:cubicBezTo>
                  <a:lnTo>
                    <a:pt x="7004" y="5604"/>
                  </a:lnTo>
                  <a:lnTo>
                    <a:pt x="6906" y="5604"/>
                  </a:lnTo>
                  <a:cubicBezTo>
                    <a:pt x="6573" y="5604"/>
                    <a:pt x="6296" y="5881"/>
                    <a:pt x="6296" y="6214"/>
                  </a:cubicBezTo>
                  <a:lnTo>
                    <a:pt x="6296" y="6547"/>
                  </a:lnTo>
                  <a:cubicBezTo>
                    <a:pt x="6296" y="6644"/>
                    <a:pt x="6379" y="6727"/>
                    <a:pt x="6477" y="6727"/>
                  </a:cubicBezTo>
                  <a:lnTo>
                    <a:pt x="8779" y="6727"/>
                  </a:lnTo>
                  <a:cubicBezTo>
                    <a:pt x="8890" y="6727"/>
                    <a:pt x="8973" y="6644"/>
                    <a:pt x="8973" y="6547"/>
                  </a:cubicBezTo>
                  <a:lnTo>
                    <a:pt x="8973" y="6214"/>
                  </a:lnTo>
                  <a:cubicBezTo>
                    <a:pt x="8973" y="5881"/>
                    <a:pt x="8696" y="5604"/>
                    <a:pt x="8363" y="5604"/>
                  </a:cubicBezTo>
                  <a:lnTo>
                    <a:pt x="8238" y="5604"/>
                  </a:lnTo>
                  <a:lnTo>
                    <a:pt x="8238" y="5091"/>
                  </a:lnTo>
                  <a:cubicBezTo>
                    <a:pt x="8640" y="5036"/>
                    <a:pt x="8959" y="4688"/>
                    <a:pt x="8959" y="4272"/>
                  </a:cubicBezTo>
                  <a:lnTo>
                    <a:pt x="8959" y="4050"/>
                  </a:lnTo>
                  <a:lnTo>
                    <a:pt x="9251" y="4050"/>
                  </a:lnTo>
                  <a:cubicBezTo>
                    <a:pt x="9361" y="4050"/>
                    <a:pt x="9445" y="3967"/>
                    <a:pt x="9445" y="3871"/>
                  </a:cubicBezTo>
                  <a:lnTo>
                    <a:pt x="9445" y="3024"/>
                  </a:lnTo>
                  <a:cubicBezTo>
                    <a:pt x="9445" y="2928"/>
                    <a:pt x="9361" y="2844"/>
                    <a:pt x="9251" y="2844"/>
                  </a:cubicBezTo>
                  <a:lnTo>
                    <a:pt x="8959" y="2844"/>
                  </a:lnTo>
                  <a:lnTo>
                    <a:pt x="8959" y="1332"/>
                  </a:lnTo>
                  <a:cubicBezTo>
                    <a:pt x="8959" y="611"/>
                    <a:pt x="8349" y="1"/>
                    <a:pt x="7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1091724" y="4361410"/>
              <a:ext cx="38384" cy="76721"/>
            </a:xfrm>
            <a:custGeom>
              <a:rect b="b" l="l" r="r" t="t"/>
              <a:pathLst>
                <a:path extrusionOk="0" h="1609" w="805">
                  <a:moveTo>
                    <a:pt x="194" y="0"/>
                  </a:moveTo>
                  <a:cubicBezTo>
                    <a:pt x="83" y="0"/>
                    <a:pt x="0" y="83"/>
                    <a:pt x="0" y="181"/>
                  </a:cubicBezTo>
                  <a:lnTo>
                    <a:pt x="0" y="1415"/>
                  </a:lnTo>
                  <a:cubicBezTo>
                    <a:pt x="0" y="1512"/>
                    <a:pt x="69" y="1581"/>
                    <a:pt x="152" y="1595"/>
                  </a:cubicBezTo>
                  <a:cubicBezTo>
                    <a:pt x="167" y="1609"/>
                    <a:pt x="485" y="1609"/>
                    <a:pt x="624" y="1609"/>
                  </a:cubicBezTo>
                  <a:cubicBezTo>
                    <a:pt x="721" y="1609"/>
                    <a:pt x="805" y="1526"/>
                    <a:pt x="805" y="1415"/>
                  </a:cubicBezTo>
                  <a:cubicBezTo>
                    <a:pt x="805" y="1318"/>
                    <a:pt x="721" y="1235"/>
                    <a:pt x="624" y="1235"/>
                  </a:cubicBezTo>
                  <a:lnTo>
                    <a:pt x="374" y="1235"/>
                  </a:lnTo>
                  <a:lnTo>
                    <a:pt x="374" y="181"/>
                  </a:lnTo>
                  <a:cubicBezTo>
                    <a:pt x="374" y="83"/>
                    <a:pt x="291"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1146560" y="4361410"/>
              <a:ext cx="17261" cy="76721"/>
            </a:xfrm>
            <a:custGeom>
              <a:rect b="b" l="l" r="r" t="t"/>
              <a:pathLst>
                <a:path extrusionOk="0" h="1609" w="362">
                  <a:moveTo>
                    <a:pt x="182" y="0"/>
                  </a:moveTo>
                  <a:cubicBezTo>
                    <a:pt x="84" y="0"/>
                    <a:pt x="1" y="83"/>
                    <a:pt x="1" y="181"/>
                  </a:cubicBezTo>
                  <a:lnTo>
                    <a:pt x="1" y="1415"/>
                  </a:lnTo>
                  <a:cubicBezTo>
                    <a:pt x="1" y="1526"/>
                    <a:pt x="84" y="1609"/>
                    <a:pt x="182" y="1609"/>
                  </a:cubicBezTo>
                  <a:cubicBezTo>
                    <a:pt x="278" y="1609"/>
                    <a:pt x="361" y="1526"/>
                    <a:pt x="361" y="1415"/>
                  </a:cubicBezTo>
                  <a:lnTo>
                    <a:pt x="361" y="181"/>
                  </a:lnTo>
                  <a:cubicBezTo>
                    <a:pt x="361" y="83"/>
                    <a:pt x="278" y="0"/>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1256327" y="4361410"/>
              <a:ext cx="42390" cy="76721"/>
            </a:xfrm>
            <a:custGeom>
              <a:rect b="b" l="l" r="r" t="t"/>
              <a:pathLst>
                <a:path extrusionOk="0" h="1609" w="889">
                  <a:moveTo>
                    <a:pt x="182" y="0"/>
                  </a:moveTo>
                  <a:cubicBezTo>
                    <a:pt x="84" y="0"/>
                    <a:pt x="1" y="83"/>
                    <a:pt x="1" y="194"/>
                  </a:cubicBezTo>
                  <a:lnTo>
                    <a:pt x="1" y="1415"/>
                  </a:lnTo>
                  <a:cubicBezTo>
                    <a:pt x="1" y="1526"/>
                    <a:pt x="84" y="1609"/>
                    <a:pt x="182" y="1609"/>
                  </a:cubicBezTo>
                  <a:lnTo>
                    <a:pt x="709" y="1609"/>
                  </a:lnTo>
                  <a:cubicBezTo>
                    <a:pt x="805" y="1609"/>
                    <a:pt x="888" y="1526"/>
                    <a:pt x="888" y="1415"/>
                  </a:cubicBezTo>
                  <a:cubicBezTo>
                    <a:pt x="888" y="1318"/>
                    <a:pt x="805" y="1235"/>
                    <a:pt x="709" y="1235"/>
                  </a:cubicBezTo>
                  <a:lnTo>
                    <a:pt x="376" y="1235"/>
                  </a:lnTo>
                  <a:lnTo>
                    <a:pt x="376" y="985"/>
                  </a:lnTo>
                  <a:lnTo>
                    <a:pt x="666" y="985"/>
                  </a:lnTo>
                  <a:cubicBezTo>
                    <a:pt x="764" y="985"/>
                    <a:pt x="847" y="902"/>
                    <a:pt x="847" y="804"/>
                  </a:cubicBezTo>
                  <a:cubicBezTo>
                    <a:pt x="847" y="708"/>
                    <a:pt x="764" y="625"/>
                    <a:pt x="666" y="625"/>
                  </a:cubicBezTo>
                  <a:lnTo>
                    <a:pt x="376" y="625"/>
                  </a:lnTo>
                  <a:lnTo>
                    <a:pt x="376" y="375"/>
                  </a:lnTo>
                  <a:lnTo>
                    <a:pt x="709" y="375"/>
                  </a:lnTo>
                  <a:cubicBezTo>
                    <a:pt x="805" y="375"/>
                    <a:pt x="888" y="292"/>
                    <a:pt x="888" y="194"/>
                  </a:cubicBezTo>
                  <a:cubicBezTo>
                    <a:pt x="888" y="83"/>
                    <a:pt x="805" y="0"/>
                    <a:pt x="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1178985" y="4361029"/>
              <a:ext cx="62226" cy="77103"/>
            </a:xfrm>
            <a:custGeom>
              <a:rect b="b" l="l" r="r" t="t"/>
              <a:pathLst>
                <a:path extrusionOk="0" h="1617" w="1305">
                  <a:moveTo>
                    <a:pt x="203" y="1"/>
                  </a:moveTo>
                  <a:cubicBezTo>
                    <a:pt x="187" y="1"/>
                    <a:pt x="170" y="3"/>
                    <a:pt x="153" y="8"/>
                  </a:cubicBezTo>
                  <a:cubicBezTo>
                    <a:pt x="56" y="50"/>
                    <a:pt x="1" y="147"/>
                    <a:pt x="42" y="244"/>
                  </a:cubicBezTo>
                  <a:lnTo>
                    <a:pt x="458" y="1478"/>
                  </a:lnTo>
                  <a:cubicBezTo>
                    <a:pt x="486" y="1561"/>
                    <a:pt x="569" y="1617"/>
                    <a:pt x="666" y="1617"/>
                  </a:cubicBezTo>
                  <a:cubicBezTo>
                    <a:pt x="750" y="1617"/>
                    <a:pt x="833" y="1548"/>
                    <a:pt x="861" y="1465"/>
                  </a:cubicBezTo>
                  <a:lnTo>
                    <a:pt x="1262" y="244"/>
                  </a:lnTo>
                  <a:cubicBezTo>
                    <a:pt x="1304" y="147"/>
                    <a:pt x="1249" y="50"/>
                    <a:pt x="1151" y="8"/>
                  </a:cubicBezTo>
                  <a:cubicBezTo>
                    <a:pt x="1134" y="3"/>
                    <a:pt x="1117" y="1"/>
                    <a:pt x="1100" y="1"/>
                  </a:cubicBezTo>
                  <a:cubicBezTo>
                    <a:pt x="1019" y="1"/>
                    <a:pt x="939" y="53"/>
                    <a:pt x="916" y="133"/>
                  </a:cubicBezTo>
                  <a:lnTo>
                    <a:pt x="652" y="910"/>
                  </a:lnTo>
                  <a:lnTo>
                    <a:pt x="389" y="133"/>
                  </a:lnTo>
                  <a:cubicBezTo>
                    <a:pt x="354" y="53"/>
                    <a:pt x="282"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216035" y="4319258"/>
              <a:ext cx="19216" cy="17786"/>
            </a:xfrm>
            <a:custGeom>
              <a:rect b="b" l="l" r="r" t="t"/>
              <a:pathLst>
                <a:path extrusionOk="0" h="373" w="403">
                  <a:moveTo>
                    <a:pt x="205" y="0"/>
                  </a:moveTo>
                  <a:cubicBezTo>
                    <a:pt x="161" y="0"/>
                    <a:pt x="117" y="18"/>
                    <a:pt x="84" y="52"/>
                  </a:cubicBezTo>
                  <a:cubicBezTo>
                    <a:pt x="14" y="107"/>
                    <a:pt x="0" y="218"/>
                    <a:pt x="41" y="288"/>
                  </a:cubicBezTo>
                  <a:cubicBezTo>
                    <a:pt x="82" y="346"/>
                    <a:pt x="142" y="373"/>
                    <a:pt x="200" y="373"/>
                  </a:cubicBezTo>
                  <a:cubicBezTo>
                    <a:pt x="281" y="373"/>
                    <a:pt x="358" y="321"/>
                    <a:pt x="374" y="233"/>
                  </a:cubicBezTo>
                  <a:cubicBezTo>
                    <a:pt x="402" y="150"/>
                    <a:pt x="361" y="66"/>
                    <a:pt x="291" y="24"/>
                  </a:cubicBezTo>
                  <a:cubicBezTo>
                    <a:pt x="264" y="8"/>
                    <a:pt x="234"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1353554" y="4216595"/>
              <a:ext cx="109145" cy="33235"/>
            </a:xfrm>
            <a:custGeom>
              <a:rect b="b" l="l" r="r" t="t"/>
              <a:pathLst>
                <a:path extrusionOk="0" h="697" w="2289">
                  <a:moveTo>
                    <a:pt x="1151" y="0"/>
                  </a:moveTo>
                  <a:cubicBezTo>
                    <a:pt x="750" y="0"/>
                    <a:pt x="375" y="125"/>
                    <a:pt x="84" y="361"/>
                  </a:cubicBezTo>
                  <a:cubicBezTo>
                    <a:pt x="14" y="430"/>
                    <a:pt x="1" y="555"/>
                    <a:pt x="70" y="624"/>
                  </a:cubicBezTo>
                  <a:cubicBezTo>
                    <a:pt x="109" y="671"/>
                    <a:pt x="162" y="696"/>
                    <a:pt x="216" y="696"/>
                  </a:cubicBezTo>
                  <a:cubicBezTo>
                    <a:pt x="257" y="696"/>
                    <a:pt x="298" y="682"/>
                    <a:pt x="334" y="652"/>
                  </a:cubicBezTo>
                  <a:cubicBezTo>
                    <a:pt x="556" y="458"/>
                    <a:pt x="850" y="361"/>
                    <a:pt x="1147" y="361"/>
                  </a:cubicBezTo>
                  <a:cubicBezTo>
                    <a:pt x="1443" y="361"/>
                    <a:pt x="1741" y="458"/>
                    <a:pt x="1970" y="652"/>
                  </a:cubicBezTo>
                  <a:cubicBezTo>
                    <a:pt x="2001" y="677"/>
                    <a:pt x="2043" y="690"/>
                    <a:pt x="2086" y="690"/>
                  </a:cubicBezTo>
                  <a:cubicBezTo>
                    <a:pt x="2138" y="690"/>
                    <a:pt x="2189" y="670"/>
                    <a:pt x="2220" y="624"/>
                  </a:cubicBezTo>
                  <a:cubicBezTo>
                    <a:pt x="2289" y="555"/>
                    <a:pt x="2289" y="430"/>
                    <a:pt x="2205" y="361"/>
                  </a:cubicBezTo>
                  <a:cubicBezTo>
                    <a:pt x="1915" y="125"/>
                    <a:pt x="1540"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1319842" y="4177543"/>
              <a:ext cx="177236" cy="45728"/>
            </a:xfrm>
            <a:custGeom>
              <a:rect b="b" l="l" r="r" t="t"/>
              <a:pathLst>
                <a:path extrusionOk="0" h="959" w="3717">
                  <a:moveTo>
                    <a:pt x="1858" y="1"/>
                  </a:moveTo>
                  <a:cubicBezTo>
                    <a:pt x="1193" y="1"/>
                    <a:pt x="555" y="223"/>
                    <a:pt x="83" y="625"/>
                  </a:cubicBezTo>
                  <a:cubicBezTo>
                    <a:pt x="0" y="694"/>
                    <a:pt x="0" y="819"/>
                    <a:pt x="56" y="888"/>
                  </a:cubicBezTo>
                  <a:cubicBezTo>
                    <a:pt x="94" y="934"/>
                    <a:pt x="145" y="955"/>
                    <a:pt x="197" y="955"/>
                  </a:cubicBezTo>
                  <a:cubicBezTo>
                    <a:pt x="239" y="955"/>
                    <a:pt x="282" y="941"/>
                    <a:pt x="320" y="916"/>
                  </a:cubicBezTo>
                  <a:cubicBezTo>
                    <a:pt x="742" y="555"/>
                    <a:pt x="1297" y="375"/>
                    <a:pt x="1852" y="375"/>
                  </a:cubicBezTo>
                  <a:cubicBezTo>
                    <a:pt x="2406" y="375"/>
                    <a:pt x="2961" y="555"/>
                    <a:pt x="3384" y="916"/>
                  </a:cubicBezTo>
                  <a:cubicBezTo>
                    <a:pt x="3426" y="944"/>
                    <a:pt x="3467" y="958"/>
                    <a:pt x="3509" y="958"/>
                  </a:cubicBezTo>
                  <a:cubicBezTo>
                    <a:pt x="3565" y="958"/>
                    <a:pt x="3606" y="930"/>
                    <a:pt x="3648" y="888"/>
                  </a:cubicBezTo>
                  <a:cubicBezTo>
                    <a:pt x="3717" y="819"/>
                    <a:pt x="3703" y="694"/>
                    <a:pt x="3620" y="625"/>
                  </a:cubicBezTo>
                  <a:cubicBezTo>
                    <a:pt x="3149" y="223"/>
                    <a:pt x="2524" y="1"/>
                    <a:pt x="1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3"/>
          <p:cNvGrpSpPr/>
          <p:nvPr/>
        </p:nvGrpSpPr>
        <p:grpSpPr>
          <a:xfrm>
            <a:off x="1886779" y="3926292"/>
            <a:ext cx="201031" cy="222972"/>
            <a:chOff x="1801208" y="4152413"/>
            <a:chExt cx="406782" cy="451086"/>
          </a:xfrm>
        </p:grpSpPr>
        <p:sp>
          <p:nvSpPr>
            <p:cNvPr id="674" name="Google Shape;674;p33"/>
            <p:cNvSpPr/>
            <p:nvPr/>
          </p:nvSpPr>
          <p:spPr>
            <a:xfrm>
              <a:off x="1899102" y="4152413"/>
              <a:ext cx="308887" cy="451029"/>
            </a:xfrm>
            <a:custGeom>
              <a:rect b="b" l="l" r="r" t="t"/>
              <a:pathLst>
                <a:path extrusionOk="0" h="9459" w="6478">
                  <a:moveTo>
                    <a:pt x="5923" y="4244"/>
                  </a:moveTo>
                  <a:cubicBezTo>
                    <a:pt x="6019" y="4244"/>
                    <a:pt x="6102" y="4314"/>
                    <a:pt x="6102" y="4411"/>
                  </a:cubicBezTo>
                  <a:lnTo>
                    <a:pt x="6102" y="5035"/>
                  </a:lnTo>
                  <a:cubicBezTo>
                    <a:pt x="6102" y="5132"/>
                    <a:pt x="6019" y="5215"/>
                    <a:pt x="5923" y="5215"/>
                  </a:cubicBezTo>
                  <a:lnTo>
                    <a:pt x="5839" y="5215"/>
                  </a:lnTo>
                  <a:cubicBezTo>
                    <a:pt x="5728" y="5215"/>
                    <a:pt x="5659" y="5132"/>
                    <a:pt x="5659" y="5035"/>
                  </a:cubicBezTo>
                  <a:lnTo>
                    <a:pt x="5659" y="4411"/>
                  </a:lnTo>
                  <a:cubicBezTo>
                    <a:pt x="5659" y="4314"/>
                    <a:pt x="5728" y="4244"/>
                    <a:pt x="5839" y="4244"/>
                  </a:cubicBezTo>
                  <a:close/>
                  <a:moveTo>
                    <a:pt x="3745" y="2234"/>
                  </a:moveTo>
                  <a:cubicBezTo>
                    <a:pt x="4577" y="2234"/>
                    <a:pt x="5285" y="2941"/>
                    <a:pt x="5285" y="3773"/>
                  </a:cubicBezTo>
                  <a:lnTo>
                    <a:pt x="5285" y="5603"/>
                  </a:lnTo>
                  <a:cubicBezTo>
                    <a:pt x="5285" y="6450"/>
                    <a:pt x="4577" y="7143"/>
                    <a:pt x="3745" y="7143"/>
                  </a:cubicBezTo>
                  <a:lnTo>
                    <a:pt x="1914" y="7143"/>
                  </a:lnTo>
                  <a:cubicBezTo>
                    <a:pt x="1069" y="7143"/>
                    <a:pt x="375" y="6450"/>
                    <a:pt x="375" y="5603"/>
                  </a:cubicBezTo>
                  <a:lnTo>
                    <a:pt x="375" y="3773"/>
                  </a:lnTo>
                  <a:cubicBezTo>
                    <a:pt x="375" y="3288"/>
                    <a:pt x="611" y="2830"/>
                    <a:pt x="999" y="2539"/>
                  </a:cubicBezTo>
                  <a:cubicBezTo>
                    <a:pt x="1263" y="2345"/>
                    <a:pt x="1581" y="2234"/>
                    <a:pt x="1914" y="2234"/>
                  </a:cubicBezTo>
                  <a:close/>
                  <a:moveTo>
                    <a:pt x="1138" y="1"/>
                  </a:moveTo>
                  <a:cubicBezTo>
                    <a:pt x="1027" y="1"/>
                    <a:pt x="943" y="84"/>
                    <a:pt x="943" y="182"/>
                  </a:cubicBezTo>
                  <a:lnTo>
                    <a:pt x="943" y="861"/>
                  </a:lnTo>
                  <a:cubicBezTo>
                    <a:pt x="943" y="1125"/>
                    <a:pt x="875" y="1388"/>
                    <a:pt x="722" y="1609"/>
                  </a:cubicBezTo>
                  <a:cubicBezTo>
                    <a:pt x="459" y="1998"/>
                    <a:pt x="139" y="2636"/>
                    <a:pt x="43" y="3412"/>
                  </a:cubicBezTo>
                  <a:cubicBezTo>
                    <a:pt x="15" y="3538"/>
                    <a:pt x="0" y="3649"/>
                    <a:pt x="0" y="3773"/>
                  </a:cubicBezTo>
                  <a:lnTo>
                    <a:pt x="0" y="5603"/>
                  </a:lnTo>
                  <a:cubicBezTo>
                    <a:pt x="0" y="5687"/>
                    <a:pt x="0" y="5770"/>
                    <a:pt x="15" y="5853"/>
                  </a:cubicBezTo>
                  <a:cubicBezTo>
                    <a:pt x="84" y="6713"/>
                    <a:pt x="431" y="7421"/>
                    <a:pt x="722" y="7850"/>
                  </a:cubicBezTo>
                  <a:cubicBezTo>
                    <a:pt x="875" y="8072"/>
                    <a:pt x="943" y="8336"/>
                    <a:pt x="943" y="8599"/>
                  </a:cubicBezTo>
                  <a:lnTo>
                    <a:pt x="943" y="9279"/>
                  </a:lnTo>
                  <a:cubicBezTo>
                    <a:pt x="943" y="9376"/>
                    <a:pt x="1027" y="9459"/>
                    <a:pt x="1138" y="9459"/>
                  </a:cubicBezTo>
                  <a:cubicBezTo>
                    <a:pt x="1235" y="9459"/>
                    <a:pt x="1318" y="9376"/>
                    <a:pt x="1318" y="9279"/>
                  </a:cubicBezTo>
                  <a:lnTo>
                    <a:pt x="1318" y="8599"/>
                  </a:lnTo>
                  <a:cubicBezTo>
                    <a:pt x="1318" y="8253"/>
                    <a:pt x="1221" y="7933"/>
                    <a:pt x="1027" y="7643"/>
                  </a:cubicBezTo>
                  <a:cubicBezTo>
                    <a:pt x="930" y="7489"/>
                    <a:pt x="833" y="7323"/>
                    <a:pt x="736" y="7116"/>
                  </a:cubicBezTo>
                  <a:lnTo>
                    <a:pt x="736" y="7116"/>
                  </a:lnTo>
                  <a:cubicBezTo>
                    <a:pt x="1069" y="7379"/>
                    <a:pt x="1485" y="7517"/>
                    <a:pt x="1914" y="7517"/>
                  </a:cubicBezTo>
                  <a:lnTo>
                    <a:pt x="3745" y="7517"/>
                  </a:lnTo>
                  <a:cubicBezTo>
                    <a:pt x="4175" y="7517"/>
                    <a:pt x="4591" y="7379"/>
                    <a:pt x="4937" y="7101"/>
                  </a:cubicBezTo>
                  <a:lnTo>
                    <a:pt x="4937" y="7101"/>
                  </a:lnTo>
                  <a:cubicBezTo>
                    <a:pt x="4841" y="7310"/>
                    <a:pt x="4730" y="7489"/>
                    <a:pt x="4632" y="7643"/>
                  </a:cubicBezTo>
                  <a:cubicBezTo>
                    <a:pt x="4480" y="7878"/>
                    <a:pt x="4383" y="8155"/>
                    <a:pt x="4355" y="8447"/>
                  </a:cubicBezTo>
                  <a:cubicBezTo>
                    <a:pt x="4342" y="8543"/>
                    <a:pt x="4425" y="8641"/>
                    <a:pt x="4521" y="8641"/>
                  </a:cubicBezTo>
                  <a:cubicBezTo>
                    <a:pt x="4529" y="8642"/>
                    <a:pt x="4538" y="8643"/>
                    <a:pt x="4546" y="8643"/>
                  </a:cubicBezTo>
                  <a:cubicBezTo>
                    <a:pt x="4634" y="8643"/>
                    <a:pt x="4716" y="8576"/>
                    <a:pt x="4716" y="8475"/>
                  </a:cubicBezTo>
                  <a:cubicBezTo>
                    <a:pt x="4743" y="8253"/>
                    <a:pt x="4813" y="8031"/>
                    <a:pt x="4937" y="7850"/>
                  </a:cubicBezTo>
                  <a:cubicBezTo>
                    <a:pt x="5381" y="7171"/>
                    <a:pt x="5659" y="6367"/>
                    <a:pt x="5659" y="5562"/>
                  </a:cubicBezTo>
                  <a:cubicBezTo>
                    <a:pt x="5714" y="5576"/>
                    <a:pt x="5769" y="5590"/>
                    <a:pt x="5839" y="5590"/>
                  </a:cubicBezTo>
                  <a:lnTo>
                    <a:pt x="5923" y="5590"/>
                  </a:lnTo>
                  <a:cubicBezTo>
                    <a:pt x="6228" y="5590"/>
                    <a:pt x="6477" y="5340"/>
                    <a:pt x="6477" y="5035"/>
                  </a:cubicBezTo>
                  <a:lnTo>
                    <a:pt x="6477" y="4411"/>
                  </a:lnTo>
                  <a:cubicBezTo>
                    <a:pt x="6477" y="4120"/>
                    <a:pt x="6228" y="3870"/>
                    <a:pt x="5923" y="3870"/>
                  </a:cubicBezTo>
                  <a:lnTo>
                    <a:pt x="5839" y="3870"/>
                  </a:lnTo>
                  <a:cubicBezTo>
                    <a:pt x="5769" y="3870"/>
                    <a:pt x="5714" y="3884"/>
                    <a:pt x="5659" y="3898"/>
                  </a:cubicBezTo>
                  <a:lnTo>
                    <a:pt x="5659" y="3773"/>
                  </a:lnTo>
                  <a:cubicBezTo>
                    <a:pt x="5659" y="3676"/>
                    <a:pt x="5645" y="3593"/>
                    <a:pt x="5631" y="3495"/>
                  </a:cubicBezTo>
                  <a:cubicBezTo>
                    <a:pt x="5548" y="2678"/>
                    <a:pt x="5215" y="2012"/>
                    <a:pt x="4937" y="1609"/>
                  </a:cubicBezTo>
                  <a:cubicBezTo>
                    <a:pt x="4799" y="1388"/>
                    <a:pt x="4716" y="1125"/>
                    <a:pt x="4716" y="861"/>
                  </a:cubicBezTo>
                  <a:lnTo>
                    <a:pt x="4716" y="182"/>
                  </a:lnTo>
                  <a:cubicBezTo>
                    <a:pt x="4716" y="84"/>
                    <a:pt x="4632" y="1"/>
                    <a:pt x="4536" y="1"/>
                  </a:cubicBezTo>
                  <a:cubicBezTo>
                    <a:pt x="4425" y="1"/>
                    <a:pt x="4342" y="84"/>
                    <a:pt x="4342" y="182"/>
                  </a:cubicBezTo>
                  <a:lnTo>
                    <a:pt x="4342" y="861"/>
                  </a:lnTo>
                  <a:cubicBezTo>
                    <a:pt x="4342" y="1193"/>
                    <a:pt x="4438" y="1526"/>
                    <a:pt x="4632" y="1818"/>
                  </a:cubicBezTo>
                  <a:cubicBezTo>
                    <a:pt x="4716" y="1929"/>
                    <a:pt x="4799" y="2081"/>
                    <a:pt x="4882" y="2234"/>
                  </a:cubicBezTo>
                  <a:cubicBezTo>
                    <a:pt x="4549" y="1998"/>
                    <a:pt x="4147" y="1873"/>
                    <a:pt x="3745" y="1873"/>
                  </a:cubicBezTo>
                  <a:lnTo>
                    <a:pt x="1914" y="1873"/>
                  </a:lnTo>
                  <a:cubicBezTo>
                    <a:pt x="1513" y="1873"/>
                    <a:pt x="1110" y="1998"/>
                    <a:pt x="791" y="2234"/>
                  </a:cubicBezTo>
                  <a:cubicBezTo>
                    <a:pt x="860" y="2068"/>
                    <a:pt x="958" y="1929"/>
                    <a:pt x="1027" y="1818"/>
                  </a:cubicBezTo>
                  <a:cubicBezTo>
                    <a:pt x="1221" y="1526"/>
                    <a:pt x="1318" y="1193"/>
                    <a:pt x="1318" y="861"/>
                  </a:cubicBezTo>
                  <a:lnTo>
                    <a:pt x="1318" y="182"/>
                  </a:lnTo>
                  <a:cubicBezTo>
                    <a:pt x="1318" y="84"/>
                    <a:pt x="1235"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1965907" y="4295512"/>
              <a:ext cx="135609" cy="159164"/>
            </a:xfrm>
            <a:custGeom>
              <a:rect b="b" l="l" r="r" t="t"/>
              <a:pathLst>
                <a:path extrusionOk="0" h="3338" w="2844">
                  <a:moveTo>
                    <a:pt x="1040" y="2229"/>
                  </a:moveTo>
                  <a:cubicBezTo>
                    <a:pt x="1249" y="2229"/>
                    <a:pt x="1415" y="2395"/>
                    <a:pt x="1415" y="2589"/>
                  </a:cubicBezTo>
                  <a:lnTo>
                    <a:pt x="1415" y="2602"/>
                  </a:lnTo>
                  <a:lnTo>
                    <a:pt x="1415" y="2617"/>
                  </a:lnTo>
                  <a:cubicBezTo>
                    <a:pt x="1415" y="2811"/>
                    <a:pt x="1249" y="2977"/>
                    <a:pt x="1040" y="2977"/>
                  </a:cubicBezTo>
                  <a:lnTo>
                    <a:pt x="722" y="2977"/>
                  </a:lnTo>
                  <a:cubicBezTo>
                    <a:pt x="528" y="2977"/>
                    <a:pt x="361" y="2811"/>
                    <a:pt x="361" y="2617"/>
                  </a:cubicBezTo>
                  <a:lnTo>
                    <a:pt x="361" y="2589"/>
                  </a:lnTo>
                  <a:cubicBezTo>
                    <a:pt x="361" y="2395"/>
                    <a:pt x="528" y="2229"/>
                    <a:pt x="722" y="2229"/>
                  </a:cubicBezTo>
                  <a:close/>
                  <a:moveTo>
                    <a:pt x="1600" y="1"/>
                  </a:moveTo>
                  <a:cubicBezTo>
                    <a:pt x="1584" y="1"/>
                    <a:pt x="1569" y="4"/>
                    <a:pt x="1554" y="10"/>
                  </a:cubicBezTo>
                  <a:cubicBezTo>
                    <a:pt x="1471" y="23"/>
                    <a:pt x="1415" y="106"/>
                    <a:pt x="1415" y="189"/>
                  </a:cubicBezTo>
                  <a:lnTo>
                    <a:pt x="1415" y="1964"/>
                  </a:lnTo>
                  <a:cubicBezTo>
                    <a:pt x="1304" y="1896"/>
                    <a:pt x="1179" y="1868"/>
                    <a:pt x="1040" y="1868"/>
                  </a:cubicBezTo>
                  <a:lnTo>
                    <a:pt x="722" y="1868"/>
                  </a:lnTo>
                  <a:cubicBezTo>
                    <a:pt x="319" y="1868"/>
                    <a:pt x="1" y="2186"/>
                    <a:pt x="1" y="2589"/>
                  </a:cubicBezTo>
                  <a:lnTo>
                    <a:pt x="1" y="2617"/>
                  </a:lnTo>
                  <a:cubicBezTo>
                    <a:pt x="1" y="3018"/>
                    <a:pt x="319" y="3338"/>
                    <a:pt x="722" y="3338"/>
                  </a:cubicBezTo>
                  <a:lnTo>
                    <a:pt x="1040" y="3338"/>
                  </a:lnTo>
                  <a:cubicBezTo>
                    <a:pt x="1456" y="3338"/>
                    <a:pt x="1776" y="3018"/>
                    <a:pt x="1776" y="2617"/>
                  </a:cubicBezTo>
                  <a:lnTo>
                    <a:pt x="1776" y="2602"/>
                  </a:lnTo>
                  <a:lnTo>
                    <a:pt x="1776" y="2589"/>
                  </a:lnTo>
                  <a:lnTo>
                    <a:pt x="1776" y="605"/>
                  </a:lnTo>
                  <a:cubicBezTo>
                    <a:pt x="1872" y="661"/>
                    <a:pt x="1970" y="716"/>
                    <a:pt x="2094" y="759"/>
                  </a:cubicBezTo>
                  <a:cubicBezTo>
                    <a:pt x="2386" y="842"/>
                    <a:pt x="2455" y="1049"/>
                    <a:pt x="2455" y="1064"/>
                  </a:cubicBezTo>
                  <a:cubicBezTo>
                    <a:pt x="2490" y="1143"/>
                    <a:pt x="2561" y="1195"/>
                    <a:pt x="2640" y="1195"/>
                  </a:cubicBezTo>
                  <a:cubicBezTo>
                    <a:pt x="2657" y="1195"/>
                    <a:pt x="2674" y="1193"/>
                    <a:pt x="2691" y="1188"/>
                  </a:cubicBezTo>
                  <a:cubicBezTo>
                    <a:pt x="2788" y="1160"/>
                    <a:pt x="2843" y="1049"/>
                    <a:pt x="2815" y="953"/>
                  </a:cubicBezTo>
                  <a:cubicBezTo>
                    <a:pt x="2774" y="814"/>
                    <a:pt x="2593" y="522"/>
                    <a:pt x="2205" y="398"/>
                  </a:cubicBezTo>
                  <a:cubicBezTo>
                    <a:pt x="1900" y="315"/>
                    <a:pt x="1761" y="106"/>
                    <a:pt x="1748" y="93"/>
                  </a:cubicBezTo>
                  <a:cubicBezTo>
                    <a:pt x="1715" y="38"/>
                    <a:pt x="1657"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1844218" y="4326506"/>
              <a:ext cx="35094" cy="97606"/>
            </a:xfrm>
            <a:custGeom>
              <a:rect b="b" l="l" r="r" t="t"/>
              <a:pathLst>
                <a:path extrusionOk="0" h="2047" w="736">
                  <a:moveTo>
                    <a:pt x="535" y="1"/>
                  </a:moveTo>
                  <a:cubicBezTo>
                    <a:pt x="486" y="1"/>
                    <a:pt x="438" y="18"/>
                    <a:pt x="403" y="53"/>
                  </a:cubicBezTo>
                  <a:cubicBezTo>
                    <a:pt x="140" y="316"/>
                    <a:pt x="1" y="649"/>
                    <a:pt x="1" y="1024"/>
                  </a:cubicBezTo>
                  <a:cubicBezTo>
                    <a:pt x="1" y="1384"/>
                    <a:pt x="140" y="1731"/>
                    <a:pt x="403" y="1995"/>
                  </a:cubicBezTo>
                  <a:cubicBezTo>
                    <a:pt x="438" y="2029"/>
                    <a:pt x="486" y="2046"/>
                    <a:pt x="535" y="2046"/>
                  </a:cubicBezTo>
                  <a:cubicBezTo>
                    <a:pt x="583" y="2046"/>
                    <a:pt x="632" y="2029"/>
                    <a:pt x="667" y="1995"/>
                  </a:cubicBezTo>
                  <a:cubicBezTo>
                    <a:pt x="735" y="1911"/>
                    <a:pt x="735" y="1800"/>
                    <a:pt x="667" y="1731"/>
                  </a:cubicBezTo>
                  <a:cubicBezTo>
                    <a:pt x="472" y="1536"/>
                    <a:pt x="375" y="1287"/>
                    <a:pt x="375" y="1024"/>
                  </a:cubicBezTo>
                  <a:cubicBezTo>
                    <a:pt x="375" y="760"/>
                    <a:pt x="472" y="510"/>
                    <a:pt x="667" y="316"/>
                  </a:cubicBezTo>
                  <a:cubicBezTo>
                    <a:pt x="735" y="247"/>
                    <a:pt x="735" y="122"/>
                    <a:pt x="667" y="53"/>
                  </a:cubicBezTo>
                  <a:cubicBezTo>
                    <a:pt x="632" y="18"/>
                    <a:pt x="583" y="1"/>
                    <a:pt x="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801208" y="4296084"/>
              <a:ext cx="47683" cy="158592"/>
            </a:xfrm>
            <a:custGeom>
              <a:rect b="b" l="l" r="r" t="t"/>
              <a:pathLst>
                <a:path extrusionOk="0" h="3326" w="1000">
                  <a:moveTo>
                    <a:pt x="799" y="1"/>
                  </a:moveTo>
                  <a:cubicBezTo>
                    <a:pt x="750" y="1"/>
                    <a:pt x="702" y="18"/>
                    <a:pt x="667" y="53"/>
                  </a:cubicBezTo>
                  <a:cubicBezTo>
                    <a:pt x="237" y="482"/>
                    <a:pt x="1" y="1052"/>
                    <a:pt x="1" y="1662"/>
                  </a:cubicBezTo>
                  <a:cubicBezTo>
                    <a:pt x="1" y="2272"/>
                    <a:pt x="237" y="2840"/>
                    <a:pt x="667" y="3271"/>
                  </a:cubicBezTo>
                  <a:cubicBezTo>
                    <a:pt x="709" y="3298"/>
                    <a:pt x="750" y="3326"/>
                    <a:pt x="792" y="3326"/>
                  </a:cubicBezTo>
                  <a:cubicBezTo>
                    <a:pt x="847" y="3326"/>
                    <a:pt x="889" y="3298"/>
                    <a:pt x="931" y="3271"/>
                  </a:cubicBezTo>
                  <a:cubicBezTo>
                    <a:pt x="999" y="3187"/>
                    <a:pt x="999" y="3076"/>
                    <a:pt x="931" y="3006"/>
                  </a:cubicBezTo>
                  <a:cubicBezTo>
                    <a:pt x="182" y="2258"/>
                    <a:pt x="182" y="1052"/>
                    <a:pt x="931" y="316"/>
                  </a:cubicBezTo>
                  <a:cubicBezTo>
                    <a:pt x="999" y="247"/>
                    <a:pt x="999" y="122"/>
                    <a:pt x="931" y="53"/>
                  </a:cubicBezTo>
                  <a:cubicBezTo>
                    <a:pt x="896" y="18"/>
                    <a:pt x="847" y="1"/>
                    <a:pt x="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2104761" y="4585952"/>
              <a:ext cx="20551" cy="17547"/>
            </a:xfrm>
            <a:custGeom>
              <a:rect b="b" l="l" r="r" t="t"/>
              <a:pathLst>
                <a:path extrusionOk="0" h="368" w="431">
                  <a:moveTo>
                    <a:pt x="224" y="1"/>
                  </a:moveTo>
                  <a:cubicBezTo>
                    <a:pt x="185" y="1"/>
                    <a:pt x="145" y="12"/>
                    <a:pt x="112" y="34"/>
                  </a:cubicBezTo>
                  <a:cubicBezTo>
                    <a:pt x="29" y="89"/>
                    <a:pt x="1" y="200"/>
                    <a:pt x="56" y="284"/>
                  </a:cubicBezTo>
                  <a:cubicBezTo>
                    <a:pt x="101" y="337"/>
                    <a:pt x="163" y="368"/>
                    <a:pt x="224" y="368"/>
                  </a:cubicBezTo>
                  <a:cubicBezTo>
                    <a:pt x="257" y="368"/>
                    <a:pt x="290" y="359"/>
                    <a:pt x="319" y="339"/>
                  </a:cubicBezTo>
                  <a:cubicBezTo>
                    <a:pt x="403" y="284"/>
                    <a:pt x="430" y="173"/>
                    <a:pt x="375" y="76"/>
                  </a:cubicBezTo>
                  <a:cubicBezTo>
                    <a:pt x="341" y="26"/>
                    <a:pt x="283"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33"/>
          <p:cNvGrpSpPr/>
          <p:nvPr/>
        </p:nvGrpSpPr>
        <p:grpSpPr>
          <a:xfrm>
            <a:off x="1875669" y="3556121"/>
            <a:ext cx="223252" cy="198436"/>
            <a:chOff x="2512742" y="4176923"/>
            <a:chExt cx="451744" cy="401448"/>
          </a:xfrm>
        </p:grpSpPr>
        <p:sp>
          <p:nvSpPr>
            <p:cNvPr id="680" name="Google Shape;680;p33"/>
            <p:cNvSpPr/>
            <p:nvPr/>
          </p:nvSpPr>
          <p:spPr>
            <a:xfrm>
              <a:off x="2512742" y="4176923"/>
              <a:ext cx="451744" cy="401391"/>
            </a:xfrm>
            <a:custGeom>
              <a:rect b="b" l="l" r="r" t="t"/>
              <a:pathLst>
                <a:path extrusionOk="0" h="8418" w="9474">
                  <a:moveTo>
                    <a:pt x="8281" y="2344"/>
                  </a:moveTo>
                  <a:lnTo>
                    <a:pt x="8281" y="2829"/>
                  </a:lnTo>
                  <a:lnTo>
                    <a:pt x="1236" y="2829"/>
                  </a:lnTo>
                  <a:lnTo>
                    <a:pt x="1236" y="2344"/>
                  </a:lnTo>
                  <a:close/>
                  <a:moveTo>
                    <a:pt x="2802" y="374"/>
                  </a:moveTo>
                  <a:cubicBezTo>
                    <a:pt x="2983" y="374"/>
                    <a:pt x="3149" y="458"/>
                    <a:pt x="3246" y="596"/>
                  </a:cubicBezTo>
                  <a:lnTo>
                    <a:pt x="3607" y="1082"/>
                  </a:lnTo>
                  <a:cubicBezTo>
                    <a:pt x="3773" y="1317"/>
                    <a:pt x="4050" y="1456"/>
                    <a:pt x="4342" y="1456"/>
                  </a:cubicBezTo>
                  <a:lnTo>
                    <a:pt x="8558" y="1456"/>
                  </a:lnTo>
                  <a:cubicBezTo>
                    <a:pt x="8849" y="1456"/>
                    <a:pt x="9098" y="1692"/>
                    <a:pt x="9098" y="1997"/>
                  </a:cubicBezTo>
                  <a:lnTo>
                    <a:pt x="9098" y="2829"/>
                  </a:lnTo>
                  <a:lnTo>
                    <a:pt x="8641" y="2829"/>
                  </a:lnTo>
                  <a:lnTo>
                    <a:pt x="8641" y="2164"/>
                  </a:lnTo>
                  <a:cubicBezTo>
                    <a:pt x="8641" y="2053"/>
                    <a:pt x="8558" y="1970"/>
                    <a:pt x="8460" y="1970"/>
                  </a:cubicBezTo>
                  <a:lnTo>
                    <a:pt x="1042" y="1970"/>
                  </a:lnTo>
                  <a:cubicBezTo>
                    <a:pt x="944" y="1970"/>
                    <a:pt x="861" y="2053"/>
                    <a:pt x="861" y="2164"/>
                  </a:cubicBezTo>
                  <a:lnTo>
                    <a:pt x="861" y="2829"/>
                  </a:lnTo>
                  <a:lnTo>
                    <a:pt x="376" y="2829"/>
                  </a:lnTo>
                  <a:lnTo>
                    <a:pt x="376" y="929"/>
                  </a:lnTo>
                  <a:cubicBezTo>
                    <a:pt x="376" y="624"/>
                    <a:pt x="625" y="374"/>
                    <a:pt x="931" y="374"/>
                  </a:cubicBezTo>
                  <a:close/>
                  <a:moveTo>
                    <a:pt x="931" y="0"/>
                  </a:moveTo>
                  <a:cubicBezTo>
                    <a:pt x="417" y="0"/>
                    <a:pt x="1" y="416"/>
                    <a:pt x="1" y="929"/>
                  </a:cubicBezTo>
                  <a:lnTo>
                    <a:pt x="1" y="7502"/>
                  </a:lnTo>
                  <a:cubicBezTo>
                    <a:pt x="1" y="8002"/>
                    <a:pt x="417" y="8418"/>
                    <a:pt x="931" y="8418"/>
                  </a:cubicBezTo>
                  <a:lnTo>
                    <a:pt x="3773" y="8418"/>
                  </a:lnTo>
                  <a:cubicBezTo>
                    <a:pt x="3871" y="8418"/>
                    <a:pt x="3954" y="8335"/>
                    <a:pt x="3954" y="8238"/>
                  </a:cubicBezTo>
                  <a:cubicBezTo>
                    <a:pt x="3954" y="8140"/>
                    <a:pt x="3871" y="8057"/>
                    <a:pt x="3773" y="8057"/>
                  </a:cubicBezTo>
                  <a:lnTo>
                    <a:pt x="931" y="8057"/>
                  </a:lnTo>
                  <a:cubicBezTo>
                    <a:pt x="625" y="8057"/>
                    <a:pt x="376" y="7808"/>
                    <a:pt x="376" y="7502"/>
                  </a:cubicBezTo>
                  <a:lnTo>
                    <a:pt x="376" y="3190"/>
                  </a:lnTo>
                  <a:lnTo>
                    <a:pt x="9098" y="3190"/>
                  </a:lnTo>
                  <a:lnTo>
                    <a:pt x="9098" y="7489"/>
                  </a:lnTo>
                  <a:cubicBezTo>
                    <a:pt x="9098" y="7794"/>
                    <a:pt x="8849" y="8057"/>
                    <a:pt x="8544" y="8057"/>
                  </a:cubicBezTo>
                  <a:lnTo>
                    <a:pt x="5396" y="8057"/>
                  </a:lnTo>
                  <a:cubicBezTo>
                    <a:pt x="5298" y="8057"/>
                    <a:pt x="5215" y="8140"/>
                    <a:pt x="5215" y="8238"/>
                  </a:cubicBezTo>
                  <a:cubicBezTo>
                    <a:pt x="5215" y="8335"/>
                    <a:pt x="5298" y="8418"/>
                    <a:pt x="5396" y="8418"/>
                  </a:cubicBezTo>
                  <a:lnTo>
                    <a:pt x="8544" y="8418"/>
                  </a:lnTo>
                  <a:cubicBezTo>
                    <a:pt x="9057" y="8418"/>
                    <a:pt x="9473" y="8002"/>
                    <a:pt x="9473" y="7489"/>
                  </a:cubicBezTo>
                  <a:lnTo>
                    <a:pt x="9473" y="1997"/>
                  </a:lnTo>
                  <a:cubicBezTo>
                    <a:pt x="9473" y="1498"/>
                    <a:pt x="9057" y="1082"/>
                    <a:pt x="8558" y="1082"/>
                  </a:cubicBezTo>
                  <a:lnTo>
                    <a:pt x="4342" y="1082"/>
                  </a:lnTo>
                  <a:cubicBezTo>
                    <a:pt x="4176" y="1082"/>
                    <a:pt x="4009" y="999"/>
                    <a:pt x="3898" y="860"/>
                  </a:cubicBezTo>
                  <a:lnTo>
                    <a:pt x="3551" y="389"/>
                  </a:lnTo>
                  <a:cubicBezTo>
                    <a:pt x="3371" y="152"/>
                    <a:pt x="3094" y="0"/>
                    <a:pt x="2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2570296" y="4362936"/>
              <a:ext cx="148817" cy="166460"/>
            </a:xfrm>
            <a:custGeom>
              <a:rect b="b" l="l" r="r" t="t"/>
              <a:pathLst>
                <a:path extrusionOk="0" h="3491" w="3121">
                  <a:moveTo>
                    <a:pt x="2747" y="426"/>
                  </a:moveTo>
                  <a:lnTo>
                    <a:pt x="2747" y="842"/>
                  </a:lnTo>
                  <a:lnTo>
                    <a:pt x="1457" y="1231"/>
                  </a:lnTo>
                  <a:lnTo>
                    <a:pt x="1457" y="815"/>
                  </a:lnTo>
                  <a:lnTo>
                    <a:pt x="1457" y="800"/>
                  </a:lnTo>
                  <a:lnTo>
                    <a:pt x="2747" y="426"/>
                  </a:lnTo>
                  <a:close/>
                  <a:moveTo>
                    <a:pt x="2510" y="2298"/>
                  </a:moveTo>
                  <a:cubicBezTo>
                    <a:pt x="2649" y="2298"/>
                    <a:pt x="2747" y="2409"/>
                    <a:pt x="2747" y="2534"/>
                  </a:cubicBezTo>
                  <a:cubicBezTo>
                    <a:pt x="2747" y="2673"/>
                    <a:pt x="2649" y="2784"/>
                    <a:pt x="2510" y="2784"/>
                  </a:cubicBezTo>
                  <a:lnTo>
                    <a:pt x="2275" y="2784"/>
                  </a:lnTo>
                  <a:cubicBezTo>
                    <a:pt x="2150" y="2784"/>
                    <a:pt x="2039" y="2673"/>
                    <a:pt x="2039" y="2534"/>
                  </a:cubicBezTo>
                  <a:cubicBezTo>
                    <a:pt x="2039" y="2409"/>
                    <a:pt x="2150" y="2298"/>
                    <a:pt x="2275" y="2298"/>
                  </a:cubicBezTo>
                  <a:close/>
                  <a:moveTo>
                    <a:pt x="846" y="2645"/>
                  </a:moveTo>
                  <a:cubicBezTo>
                    <a:pt x="972" y="2645"/>
                    <a:pt x="1083" y="2742"/>
                    <a:pt x="1083" y="2880"/>
                  </a:cubicBezTo>
                  <a:cubicBezTo>
                    <a:pt x="1083" y="3006"/>
                    <a:pt x="972" y="3117"/>
                    <a:pt x="846" y="3117"/>
                  </a:cubicBezTo>
                  <a:lnTo>
                    <a:pt x="611" y="3117"/>
                  </a:lnTo>
                  <a:cubicBezTo>
                    <a:pt x="472" y="3117"/>
                    <a:pt x="375" y="3006"/>
                    <a:pt x="375" y="2880"/>
                  </a:cubicBezTo>
                  <a:cubicBezTo>
                    <a:pt x="375" y="2742"/>
                    <a:pt x="472" y="2645"/>
                    <a:pt x="611" y="2645"/>
                  </a:cubicBezTo>
                  <a:close/>
                  <a:moveTo>
                    <a:pt x="2940" y="0"/>
                  </a:moveTo>
                  <a:cubicBezTo>
                    <a:pt x="2922" y="0"/>
                    <a:pt x="2904" y="3"/>
                    <a:pt x="2885" y="10"/>
                  </a:cubicBezTo>
                  <a:lnTo>
                    <a:pt x="1221" y="482"/>
                  </a:lnTo>
                  <a:cubicBezTo>
                    <a:pt x="1138" y="509"/>
                    <a:pt x="1083" y="578"/>
                    <a:pt x="1083" y="661"/>
                  </a:cubicBezTo>
                  <a:lnTo>
                    <a:pt x="1083" y="2312"/>
                  </a:lnTo>
                  <a:cubicBezTo>
                    <a:pt x="1013" y="2285"/>
                    <a:pt x="930" y="2270"/>
                    <a:pt x="846" y="2270"/>
                  </a:cubicBezTo>
                  <a:lnTo>
                    <a:pt x="611" y="2270"/>
                  </a:lnTo>
                  <a:cubicBezTo>
                    <a:pt x="278" y="2270"/>
                    <a:pt x="1" y="2547"/>
                    <a:pt x="1" y="2880"/>
                  </a:cubicBezTo>
                  <a:cubicBezTo>
                    <a:pt x="1" y="3213"/>
                    <a:pt x="278" y="3491"/>
                    <a:pt x="611" y="3491"/>
                  </a:cubicBezTo>
                  <a:lnTo>
                    <a:pt x="846" y="3491"/>
                  </a:lnTo>
                  <a:cubicBezTo>
                    <a:pt x="1179" y="3491"/>
                    <a:pt x="1457" y="3213"/>
                    <a:pt x="1457" y="2880"/>
                  </a:cubicBezTo>
                  <a:lnTo>
                    <a:pt x="1457" y="1604"/>
                  </a:lnTo>
                  <a:lnTo>
                    <a:pt x="2747" y="1231"/>
                  </a:lnTo>
                  <a:lnTo>
                    <a:pt x="2747" y="1979"/>
                  </a:lnTo>
                  <a:cubicBezTo>
                    <a:pt x="2677" y="1952"/>
                    <a:pt x="2594" y="1937"/>
                    <a:pt x="2510" y="1937"/>
                  </a:cubicBezTo>
                  <a:lnTo>
                    <a:pt x="2275" y="1937"/>
                  </a:lnTo>
                  <a:cubicBezTo>
                    <a:pt x="1942" y="1937"/>
                    <a:pt x="1665" y="2201"/>
                    <a:pt x="1665" y="2534"/>
                  </a:cubicBezTo>
                  <a:cubicBezTo>
                    <a:pt x="1665" y="2880"/>
                    <a:pt x="1942" y="3144"/>
                    <a:pt x="2275" y="3144"/>
                  </a:cubicBezTo>
                  <a:lnTo>
                    <a:pt x="2510" y="3144"/>
                  </a:lnTo>
                  <a:cubicBezTo>
                    <a:pt x="2843" y="3144"/>
                    <a:pt x="3121" y="2880"/>
                    <a:pt x="3121" y="2534"/>
                  </a:cubicBezTo>
                  <a:lnTo>
                    <a:pt x="3121" y="177"/>
                  </a:lnTo>
                  <a:cubicBezTo>
                    <a:pt x="3121" y="84"/>
                    <a:pt x="3034"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2758122" y="4391785"/>
              <a:ext cx="32424" cy="17929"/>
            </a:xfrm>
            <a:custGeom>
              <a:rect b="b" l="l" r="r" t="t"/>
              <a:pathLst>
                <a:path extrusionOk="0" h="376" w="680">
                  <a:moveTo>
                    <a:pt x="180" y="1"/>
                  </a:moveTo>
                  <a:cubicBezTo>
                    <a:pt x="84" y="1"/>
                    <a:pt x="0" y="84"/>
                    <a:pt x="0" y="195"/>
                  </a:cubicBezTo>
                  <a:cubicBezTo>
                    <a:pt x="0" y="293"/>
                    <a:pt x="84" y="376"/>
                    <a:pt x="180" y="376"/>
                  </a:cubicBezTo>
                  <a:lnTo>
                    <a:pt x="485" y="376"/>
                  </a:lnTo>
                  <a:cubicBezTo>
                    <a:pt x="596" y="376"/>
                    <a:pt x="679" y="293"/>
                    <a:pt x="679" y="195"/>
                  </a:cubicBezTo>
                  <a:cubicBezTo>
                    <a:pt x="679" y="84"/>
                    <a:pt x="596"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2813673" y="4391785"/>
              <a:ext cx="93935" cy="17929"/>
            </a:xfrm>
            <a:custGeom>
              <a:rect b="b" l="l" r="r" t="t"/>
              <a:pathLst>
                <a:path extrusionOk="0" h="376" w="1970">
                  <a:moveTo>
                    <a:pt x="180" y="1"/>
                  </a:moveTo>
                  <a:cubicBezTo>
                    <a:pt x="84" y="1"/>
                    <a:pt x="0" y="84"/>
                    <a:pt x="0" y="195"/>
                  </a:cubicBezTo>
                  <a:cubicBezTo>
                    <a:pt x="0" y="293"/>
                    <a:pt x="84" y="376"/>
                    <a:pt x="180" y="376"/>
                  </a:cubicBezTo>
                  <a:lnTo>
                    <a:pt x="1789" y="376"/>
                  </a:lnTo>
                  <a:cubicBezTo>
                    <a:pt x="1886" y="376"/>
                    <a:pt x="1970" y="293"/>
                    <a:pt x="1970" y="195"/>
                  </a:cubicBezTo>
                  <a:cubicBezTo>
                    <a:pt x="1970" y="84"/>
                    <a:pt x="1886" y="1"/>
                    <a:pt x="1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2758122" y="4436131"/>
              <a:ext cx="32424" cy="17881"/>
            </a:xfrm>
            <a:custGeom>
              <a:rect b="b" l="l" r="r" t="t"/>
              <a:pathLst>
                <a:path extrusionOk="0" h="375" w="680">
                  <a:moveTo>
                    <a:pt x="180" y="1"/>
                  </a:moveTo>
                  <a:cubicBezTo>
                    <a:pt x="84" y="1"/>
                    <a:pt x="0" y="84"/>
                    <a:pt x="0" y="180"/>
                  </a:cubicBezTo>
                  <a:cubicBezTo>
                    <a:pt x="0" y="291"/>
                    <a:pt x="84" y="375"/>
                    <a:pt x="180" y="375"/>
                  </a:cubicBezTo>
                  <a:lnTo>
                    <a:pt x="485" y="375"/>
                  </a:lnTo>
                  <a:cubicBezTo>
                    <a:pt x="596" y="375"/>
                    <a:pt x="679" y="291"/>
                    <a:pt x="679" y="180"/>
                  </a:cubicBezTo>
                  <a:cubicBezTo>
                    <a:pt x="679" y="84"/>
                    <a:pt x="596" y="1"/>
                    <a:pt x="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2813673" y="4436131"/>
              <a:ext cx="93935" cy="17881"/>
            </a:xfrm>
            <a:custGeom>
              <a:rect b="b" l="l" r="r" t="t"/>
              <a:pathLst>
                <a:path extrusionOk="0" h="375" w="1970">
                  <a:moveTo>
                    <a:pt x="180" y="1"/>
                  </a:moveTo>
                  <a:cubicBezTo>
                    <a:pt x="84" y="1"/>
                    <a:pt x="0" y="84"/>
                    <a:pt x="0" y="180"/>
                  </a:cubicBezTo>
                  <a:cubicBezTo>
                    <a:pt x="0" y="291"/>
                    <a:pt x="84" y="375"/>
                    <a:pt x="180" y="375"/>
                  </a:cubicBezTo>
                  <a:lnTo>
                    <a:pt x="1789" y="375"/>
                  </a:lnTo>
                  <a:cubicBezTo>
                    <a:pt x="1886" y="375"/>
                    <a:pt x="1970" y="291"/>
                    <a:pt x="1970" y="180"/>
                  </a:cubicBezTo>
                  <a:cubicBezTo>
                    <a:pt x="1970" y="84"/>
                    <a:pt x="1886" y="1"/>
                    <a:pt x="1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2758122" y="4480429"/>
              <a:ext cx="32424" cy="17929"/>
            </a:xfrm>
            <a:custGeom>
              <a:rect b="b" l="l" r="r" t="t"/>
              <a:pathLst>
                <a:path extrusionOk="0" h="376" w="680">
                  <a:moveTo>
                    <a:pt x="180" y="0"/>
                  </a:moveTo>
                  <a:cubicBezTo>
                    <a:pt x="84" y="0"/>
                    <a:pt x="0" y="83"/>
                    <a:pt x="0" y="181"/>
                  </a:cubicBezTo>
                  <a:cubicBezTo>
                    <a:pt x="0" y="292"/>
                    <a:pt x="84" y="375"/>
                    <a:pt x="180" y="375"/>
                  </a:cubicBezTo>
                  <a:lnTo>
                    <a:pt x="485" y="375"/>
                  </a:lnTo>
                  <a:cubicBezTo>
                    <a:pt x="596" y="375"/>
                    <a:pt x="679" y="292"/>
                    <a:pt x="679" y="181"/>
                  </a:cubicBezTo>
                  <a:cubicBezTo>
                    <a:pt x="679" y="83"/>
                    <a:pt x="59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2813673" y="4480429"/>
              <a:ext cx="93935" cy="17929"/>
            </a:xfrm>
            <a:custGeom>
              <a:rect b="b" l="l" r="r" t="t"/>
              <a:pathLst>
                <a:path extrusionOk="0" h="376" w="1970">
                  <a:moveTo>
                    <a:pt x="180" y="0"/>
                  </a:moveTo>
                  <a:cubicBezTo>
                    <a:pt x="84" y="0"/>
                    <a:pt x="0" y="83"/>
                    <a:pt x="0" y="181"/>
                  </a:cubicBezTo>
                  <a:cubicBezTo>
                    <a:pt x="0" y="292"/>
                    <a:pt x="84" y="375"/>
                    <a:pt x="180" y="375"/>
                  </a:cubicBezTo>
                  <a:lnTo>
                    <a:pt x="1789" y="375"/>
                  </a:lnTo>
                  <a:cubicBezTo>
                    <a:pt x="1886" y="375"/>
                    <a:pt x="1970" y="292"/>
                    <a:pt x="1970" y="181"/>
                  </a:cubicBezTo>
                  <a:cubicBezTo>
                    <a:pt x="1970" y="83"/>
                    <a:pt x="1886" y="0"/>
                    <a:pt x="17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2721739" y="4560871"/>
              <a:ext cx="19884" cy="17499"/>
            </a:xfrm>
            <a:custGeom>
              <a:rect b="b" l="l" r="r" t="t"/>
              <a:pathLst>
                <a:path extrusionOk="0" h="367" w="417">
                  <a:moveTo>
                    <a:pt x="214" y="1"/>
                  </a:moveTo>
                  <a:cubicBezTo>
                    <a:pt x="179" y="1"/>
                    <a:pt x="143" y="12"/>
                    <a:pt x="111" y="33"/>
                  </a:cubicBezTo>
                  <a:cubicBezTo>
                    <a:pt x="28" y="88"/>
                    <a:pt x="0" y="199"/>
                    <a:pt x="56" y="283"/>
                  </a:cubicBezTo>
                  <a:cubicBezTo>
                    <a:pt x="91" y="336"/>
                    <a:pt x="156" y="367"/>
                    <a:pt x="220" y="367"/>
                  </a:cubicBezTo>
                  <a:cubicBezTo>
                    <a:pt x="255" y="367"/>
                    <a:pt x="290" y="358"/>
                    <a:pt x="320" y="338"/>
                  </a:cubicBezTo>
                  <a:cubicBezTo>
                    <a:pt x="403" y="283"/>
                    <a:pt x="416" y="172"/>
                    <a:pt x="361" y="88"/>
                  </a:cubicBezTo>
                  <a:cubicBezTo>
                    <a:pt x="327" y="29"/>
                    <a:pt x="271"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3"/>
          <p:cNvGrpSpPr/>
          <p:nvPr/>
        </p:nvGrpSpPr>
        <p:grpSpPr>
          <a:xfrm>
            <a:off x="1888416" y="3161414"/>
            <a:ext cx="197759" cy="222972"/>
            <a:chOff x="3273200" y="4152413"/>
            <a:chExt cx="400160" cy="451086"/>
          </a:xfrm>
        </p:grpSpPr>
        <p:sp>
          <p:nvSpPr>
            <p:cNvPr id="690" name="Google Shape;690;p33"/>
            <p:cNvSpPr/>
            <p:nvPr/>
          </p:nvSpPr>
          <p:spPr>
            <a:xfrm>
              <a:off x="3338717" y="4152413"/>
              <a:ext cx="269835" cy="451029"/>
            </a:xfrm>
            <a:custGeom>
              <a:rect b="b" l="l" r="r" t="t"/>
              <a:pathLst>
                <a:path extrusionOk="0" h="9459" w="5659">
                  <a:moveTo>
                    <a:pt x="2830" y="361"/>
                  </a:moveTo>
                  <a:cubicBezTo>
                    <a:pt x="3495" y="361"/>
                    <a:pt x="4035" y="903"/>
                    <a:pt x="4035" y="1568"/>
                  </a:cubicBezTo>
                  <a:lnTo>
                    <a:pt x="4035" y="1873"/>
                  </a:lnTo>
                  <a:lnTo>
                    <a:pt x="3564" y="1873"/>
                  </a:lnTo>
                  <a:cubicBezTo>
                    <a:pt x="3467" y="1873"/>
                    <a:pt x="3384" y="1957"/>
                    <a:pt x="3384" y="2053"/>
                  </a:cubicBezTo>
                  <a:cubicBezTo>
                    <a:pt x="3384" y="2151"/>
                    <a:pt x="3467" y="2234"/>
                    <a:pt x="3564" y="2234"/>
                  </a:cubicBezTo>
                  <a:lnTo>
                    <a:pt x="4035" y="2234"/>
                  </a:lnTo>
                  <a:lnTo>
                    <a:pt x="4035" y="2719"/>
                  </a:lnTo>
                  <a:lnTo>
                    <a:pt x="4035" y="3149"/>
                  </a:lnTo>
                  <a:lnTo>
                    <a:pt x="3564" y="3149"/>
                  </a:lnTo>
                  <a:cubicBezTo>
                    <a:pt x="3467" y="3149"/>
                    <a:pt x="3384" y="3233"/>
                    <a:pt x="3384" y="3329"/>
                  </a:cubicBezTo>
                  <a:cubicBezTo>
                    <a:pt x="3384" y="3427"/>
                    <a:pt x="3467" y="3510"/>
                    <a:pt x="3564" y="3510"/>
                  </a:cubicBezTo>
                  <a:lnTo>
                    <a:pt x="4035" y="3510"/>
                  </a:lnTo>
                  <a:lnTo>
                    <a:pt x="4035" y="3870"/>
                  </a:lnTo>
                  <a:cubicBezTo>
                    <a:pt x="4035" y="4536"/>
                    <a:pt x="3495" y="5076"/>
                    <a:pt x="2830" y="5076"/>
                  </a:cubicBezTo>
                  <a:cubicBezTo>
                    <a:pt x="2164" y="5076"/>
                    <a:pt x="1622" y="4536"/>
                    <a:pt x="1622" y="3870"/>
                  </a:cubicBezTo>
                  <a:lnTo>
                    <a:pt x="1622" y="3510"/>
                  </a:lnTo>
                  <a:lnTo>
                    <a:pt x="2094" y="3510"/>
                  </a:lnTo>
                  <a:cubicBezTo>
                    <a:pt x="2192" y="3510"/>
                    <a:pt x="2275" y="3427"/>
                    <a:pt x="2275" y="3329"/>
                  </a:cubicBezTo>
                  <a:cubicBezTo>
                    <a:pt x="2275" y="3233"/>
                    <a:pt x="2192" y="3149"/>
                    <a:pt x="2094" y="3149"/>
                  </a:cubicBezTo>
                  <a:lnTo>
                    <a:pt x="1622" y="3149"/>
                  </a:lnTo>
                  <a:lnTo>
                    <a:pt x="1622" y="2234"/>
                  </a:lnTo>
                  <a:lnTo>
                    <a:pt x="2094" y="2234"/>
                  </a:lnTo>
                  <a:cubicBezTo>
                    <a:pt x="2192" y="2234"/>
                    <a:pt x="2275" y="2151"/>
                    <a:pt x="2275" y="2053"/>
                  </a:cubicBezTo>
                  <a:cubicBezTo>
                    <a:pt x="2275" y="1957"/>
                    <a:pt x="2192" y="1873"/>
                    <a:pt x="2094" y="1873"/>
                  </a:cubicBezTo>
                  <a:lnTo>
                    <a:pt x="1622" y="1873"/>
                  </a:lnTo>
                  <a:lnTo>
                    <a:pt x="1622" y="1568"/>
                  </a:lnTo>
                  <a:cubicBezTo>
                    <a:pt x="1622" y="903"/>
                    <a:pt x="2164" y="361"/>
                    <a:pt x="2830" y="361"/>
                  </a:cubicBezTo>
                  <a:close/>
                  <a:moveTo>
                    <a:pt x="4424" y="2900"/>
                  </a:moveTo>
                  <a:cubicBezTo>
                    <a:pt x="4729" y="2900"/>
                    <a:pt x="4978" y="3149"/>
                    <a:pt x="4978" y="3454"/>
                  </a:cubicBezTo>
                  <a:lnTo>
                    <a:pt x="4978" y="5909"/>
                  </a:lnTo>
                  <a:cubicBezTo>
                    <a:pt x="4978" y="6200"/>
                    <a:pt x="4729" y="6450"/>
                    <a:pt x="4424" y="6450"/>
                  </a:cubicBezTo>
                  <a:lnTo>
                    <a:pt x="3508" y="6450"/>
                  </a:lnTo>
                  <a:lnTo>
                    <a:pt x="3508" y="5978"/>
                  </a:lnTo>
                  <a:cubicBezTo>
                    <a:pt x="3508" y="5881"/>
                    <a:pt x="3425" y="5798"/>
                    <a:pt x="3329" y="5798"/>
                  </a:cubicBezTo>
                  <a:lnTo>
                    <a:pt x="2330" y="5798"/>
                  </a:lnTo>
                  <a:cubicBezTo>
                    <a:pt x="2233" y="5798"/>
                    <a:pt x="2149" y="5881"/>
                    <a:pt x="2149" y="5978"/>
                  </a:cubicBezTo>
                  <a:lnTo>
                    <a:pt x="2149" y="6450"/>
                  </a:lnTo>
                  <a:lnTo>
                    <a:pt x="1221" y="6450"/>
                  </a:lnTo>
                  <a:cubicBezTo>
                    <a:pt x="929" y="6450"/>
                    <a:pt x="679" y="6200"/>
                    <a:pt x="679" y="5909"/>
                  </a:cubicBezTo>
                  <a:lnTo>
                    <a:pt x="679" y="3454"/>
                  </a:lnTo>
                  <a:cubicBezTo>
                    <a:pt x="679" y="3149"/>
                    <a:pt x="929" y="2900"/>
                    <a:pt x="1221" y="2900"/>
                  </a:cubicBezTo>
                  <a:lnTo>
                    <a:pt x="1262" y="2900"/>
                  </a:lnTo>
                  <a:lnTo>
                    <a:pt x="1262" y="3870"/>
                  </a:lnTo>
                  <a:cubicBezTo>
                    <a:pt x="1262" y="4744"/>
                    <a:pt x="1955" y="5451"/>
                    <a:pt x="2830" y="5451"/>
                  </a:cubicBezTo>
                  <a:cubicBezTo>
                    <a:pt x="3689" y="5451"/>
                    <a:pt x="4396" y="4744"/>
                    <a:pt x="4396" y="3870"/>
                  </a:cubicBezTo>
                  <a:lnTo>
                    <a:pt x="4396" y="2900"/>
                  </a:lnTo>
                  <a:close/>
                  <a:moveTo>
                    <a:pt x="3148" y="6158"/>
                  </a:moveTo>
                  <a:lnTo>
                    <a:pt x="3148" y="8114"/>
                  </a:lnTo>
                  <a:lnTo>
                    <a:pt x="2510" y="8114"/>
                  </a:lnTo>
                  <a:lnTo>
                    <a:pt x="2510" y="6158"/>
                  </a:lnTo>
                  <a:close/>
                  <a:moveTo>
                    <a:pt x="2830" y="1"/>
                  </a:moveTo>
                  <a:cubicBezTo>
                    <a:pt x="1955" y="1"/>
                    <a:pt x="1262" y="694"/>
                    <a:pt x="1262" y="1568"/>
                  </a:cubicBezTo>
                  <a:lnTo>
                    <a:pt x="1262" y="2539"/>
                  </a:lnTo>
                  <a:lnTo>
                    <a:pt x="1221" y="2539"/>
                  </a:lnTo>
                  <a:cubicBezTo>
                    <a:pt x="722" y="2539"/>
                    <a:pt x="306" y="2941"/>
                    <a:pt x="306" y="3454"/>
                  </a:cubicBezTo>
                  <a:lnTo>
                    <a:pt x="306" y="5909"/>
                  </a:lnTo>
                  <a:cubicBezTo>
                    <a:pt x="306" y="6408"/>
                    <a:pt x="722" y="6824"/>
                    <a:pt x="1221" y="6824"/>
                  </a:cubicBezTo>
                  <a:lnTo>
                    <a:pt x="2149" y="6824"/>
                  </a:lnTo>
                  <a:lnTo>
                    <a:pt x="2149" y="8114"/>
                  </a:lnTo>
                  <a:lnTo>
                    <a:pt x="679" y="8114"/>
                  </a:lnTo>
                  <a:cubicBezTo>
                    <a:pt x="306" y="8114"/>
                    <a:pt x="0" y="8419"/>
                    <a:pt x="0" y="8793"/>
                  </a:cubicBezTo>
                  <a:cubicBezTo>
                    <a:pt x="0" y="9154"/>
                    <a:pt x="306" y="9459"/>
                    <a:pt x="679" y="9459"/>
                  </a:cubicBezTo>
                  <a:lnTo>
                    <a:pt x="2011" y="9459"/>
                  </a:lnTo>
                  <a:cubicBezTo>
                    <a:pt x="2108" y="9459"/>
                    <a:pt x="2192" y="9376"/>
                    <a:pt x="2192" y="9279"/>
                  </a:cubicBezTo>
                  <a:cubicBezTo>
                    <a:pt x="2192" y="9181"/>
                    <a:pt x="2108" y="9098"/>
                    <a:pt x="2011" y="9098"/>
                  </a:cubicBezTo>
                  <a:lnTo>
                    <a:pt x="679" y="9098"/>
                  </a:lnTo>
                  <a:cubicBezTo>
                    <a:pt x="513" y="9098"/>
                    <a:pt x="374" y="8959"/>
                    <a:pt x="374" y="8793"/>
                  </a:cubicBezTo>
                  <a:cubicBezTo>
                    <a:pt x="374" y="8627"/>
                    <a:pt x="513" y="8488"/>
                    <a:pt x="679" y="8488"/>
                  </a:cubicBezTo>
                  <a:lnTo>
                    <a:pt x="4978" y="8488"/>
                  </a:lnTo>
                  <a:cubicBezTo>
                    <a:pt x="5145" y="8488"/>
                    <a:pt x="5284" y="8627"/>
                    <a:pt x="5284" y="8793"/>
                  </a:cubicBezTo>
                  <a:cubicBezTo>
                    <a:pt x="5284" y="8959"/>
                    <a:pt x="5145" y="9098"/>
                    <a:pt x="4978" y="9098"/>
                  </a:cubicBezTo>
                  <a:lnTo>
                    <a:pt x="3634" y="9098"/>
                  </a:lnTo>
                  <a:cubicBezTo>
                    <a:pt x="3536" y="9098"/>
                    <a:pt x="3453" y="9181"/>
                    <a:pt x="3453" y="9279"/>
                  </a:cubicBezTo>
                  <a:cubicBezTo>
                    <a:pt x="3453" y="9376"/>
                    <a:pt x="3536" y="9459"/>
                    <a:pt x="3634" y="9459"/>
                  </a:cubicBezTo>
                  <a:lnTo>
                    <a:pt x="4978" y="9459"/>
                  </a:lnTo>
                  <a:cubicBezTo>
                    <a:pt x="5353" y="9459"/>
                    <a:pt x="5659" y="9154"/>
                    <a:pt x="5659" y="8793"/>
                  </a:cubicBezTo>
                  <a:cubicBezTo>
                    <a:pt x="5659" y="8419"/>
                    <a:pt x="5353" y="8114"/>
                    <a:pt x="4978" y="8114"/>
                  </a:cubicBezTo>
                  <a:lnTo>
                    <a:pt x="3508" y="8114"/>
                  </a:lnTo>
                  <a:lnTo>
                    <a:pt x="3508" y="6824"/>
                  </a:lnTo>
                  <a:lnTo>
                    <a:pt x="4424" y="6824"/>
                  </a:lnTo>
                  <a:cubicBezTo>
                    <a:pt x="4937" y="6824"/>
                    <a:pt x="5339" y="6408"/>
                    <a:pt x="5339" y="5909"/>
                  </a:cubicBezTo>
                  <a:lnTo>
                    <a:pt x="5339" y="3454"/>
                  </a:lnTo>
                  <a:cubicBezTo>
                    <a:pt x="5339" y="2941"/>
                    <a:pt x="4937" y="2539"/>
                    <a:pt x="4424" y="2539"/>
                  </a:cubicBezTo>
                  <a:lnTo>
                    <a:pt x="4396" y="2539"/>
                  </a:lnTo>
                  <a:lnTo>
                    <a:pt x="4396" y="1568"/>
                  </a:lnTo>
                  <a:cubicBezTo>
                    <a:pt x="4396" y="694"/>
                    <a:pt x="3689" y="1"/>
                    <a:pt x="2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3464363" y="4585952"/>
              <a:ext cx="18548" cy="17547"/>
            </a:xfrm>
            <a:custGeom>
              <a:rect b="b" l="l" r="r" t="t"/>
              <a:pathLst>
                <a:path extrusionOk="0" h="368" w="389">
                  <a:moveTo>
                    <a:pt x="191" y="0"/>
                  </a:moveTo>
                  <a:cubicBezTo>
                    <a:pt x="142" y="0"/>
                    <a:pt x="93" y="25"/>
                    <a:pt x="56" y="62"/>
                  </a:cubicBezTo>
                  <a:cubicBezTo>
                    <a:pt x="0" y="132"/>
                    <a:pt x="0" y="215"/>
                    <a:pt x="41" y="284"/>
                  </a:cubicBezTo>
                  <a:cubicBezTo>
                    <a:pt x="76" y="341"/>
                    <a:pt x="133" y="367"/>
                    <a:pt x="191" y="367"/>
                  </a:cubicBezTo>
                  <a:cubicBezTo>
                    <a:pt x="274" y="367"/>
                    <a:pt x="358" y="313"/>
                    <a:pt x="374" y="215"/>
                  </a:cubicBezTo>
                  <a:cubicBezTo>
                    <a:pt x="389" y="132"/>
                    <a:pt x="347" y="48"/>
                    <a:pt x="263" y="21"/>
                  </a:cubicBezTo>
                  <a:cubicBezTo>
                    <a:pt x="240" y="6"/>
                    <a:pt x="216"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3603838" y="4199143"/>
              <a:ext cx="32519" cy="102136"/>
            </a:xfrm>
            <a:custGeom>
              <a:rect b="b" l="l" r="r" t="t"/>
              <a:pathLst>
                <a:path extrusionOk="0" h="2142" w="682">
                  <a:moveTo>
                    <a:pt x="214" y="1"/>
                  </a:moveTo>
                  <a:cubicBezTo>
                    <a:pt x="185" y="1"/>
                    <a:pt x="155" y="7"/>
                    <a:pt x="126" y="19"/>
                  </a:cubicBezTo>
                  <a:cubicBezTo>
                    <a:pt x="43" y="75"/>
                    <a:pt x="1" y="186"/>
                    <a:pt x="56" y="269"/>
                  </a:cubicBezTo>
                  <a:cubicBezTo>
                    <a:pt x="293" y="713"/>
                    <a:pt x="293" y="1434"/>
                    <a:pt x="56" y="1878"/>
                  </a:cubicBezTo>
                  <a:cubicBezTo>
                    <a:pt x="1" y="1961"/>
                    <a:pt x="43" y="2072"/>
                    <a:pt x="126" y="2127"/>
                  </a:cubicBezTo>
                  <a:cubicBezTo>
                    <a:pt x="154" y="2142"/>
                    <a:pt x="182" y="2142"/>
                    <a:pt x="223" y="2142"/>
                  </a:cubicBezTo>
                  <a:cubicBezTo>
                    <a:pt x="278" y="2142"/>
                    <a:pt x="348" y="2114"/>
                    <a:pt x="376" y="2044"/>
                  </a:cubicBezTo>
                  <a:cubicBezTo>
                    <a:pt x="681" y="1504"/>
                    <a:pt x="681" y="644"/>
                    <a:pt x="376" y="102"/>
                  </a:cubicBezTo>
                  <a:cubicBezTo>
                    <a:pt x="346" y="35"/>
                    <a:pt x="283"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3637598" y="4166766"/>
              <a:ext cx="35762" cy="167127"/>
            </a:xfrm>
            <a:custGeom>
              <a:rect b="b" l="l" r="r" t="t"/>
              <a:pathLst>
                <a:path extrusionOk="0" h="3505" w="750">
                  <a:moveTo>
                    <a:pt x="206" y="0"/>
                  </a:moveTo>
                  <a:cubicBezTo>
                    <a:pt x="178" y="0"/>
                    <a:pt x="150" y="7"/>
                    <a:pt x="125" y="19"/>
                  </a:cubicBezTo>
                  <a:cubicBezTo>
                    <a:pt x="29" y="75"/>
                    <a:pt x="1" y="186"/>
                    <a:pt x="42" y="269"/>
                  </a:cubicBezTo>
                  <a:cubicBezTo>
                    <a:pt x="264" y="671"/>
                    <a:pt x="375" y="1184"/>
                    <a:pt x="375" y="1752"/>
                  </a:cubicBezTo>
                  <a:cubicBezTo>
                    <a:pt x="375" y="2307"/>
                    <a:pt x="264" y="2834"/>
                    <a:pt x="42" y="3237"/>
                  </a:cubicBezTo>
                  <a:cubicBezTo>
                    <a:pt x="1" y="3320"/>
                    <a:pt x="29" y="3431"/>
                    <a:pt x="125" y="3486"/>
                  </a:cubicBezTo>
                  <a:cubicBezTo>
                    <a:pt x="150" y="3499"/>
                    <a:pt x="177" y="3505"/>
                    <a:pt x="205" y="3505"/>
                  </a:cubicBezTo>
                  <a:cubicBezTo>
                    <a:pt x="270" y="3505"/>
                    <a:pt x="336" y="3471"/>
                    <a:pt x="375" y="3403"/>
                  </a:cubicBezTo>
                  <a:cubicBezTo>
                    <a:pt x="611" y="2959"/>
                    <a:pt x="750" y="2377"/>
                    <a:pt x="750" y="1752"/>
                  </a:cubicBezTo>
                  <a:cubicBezTo>
                    <a:pt x="750" y="1129"/>
                    <a:pt x="611" y="546"/>
                    <a:pt x="375" y="102"/>
                  </a:cubicBezTo>
                  <a:cubicBezTo>
                    <a:pt x="336" y="34"/>
                    <a:pt x="270"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3308295" y="4199143"/>
              <a:ext cx="31804" cy="102374"/>
            </a:xfrm>
            <a:custGeom>
              <a:rect b="b" l="l" r="r" t="t"/>
              <a:pathLst>
                <a:path extrusionOk="0" h="2147" w="667">
                  <a:moveTo>
                    <a:pt x="461" y="1"/>
                  </a:moveTo>
                  <a:cubicBezTo>
                    <a:pt x="396" y="1"/>
                    <a:pt x="330" y="35"/>
                    <a:pt x="291" y="102"/>
                  </a:cubicBezTo>
                  <a:cubicBezTo>
                    <a:pt x="1" y="644"/>
                    <a:pt x="1" y="1504"/>
                    <a:pt x="291" y="2044"/>
                  </a:cubicBezTo>
                  <a:cubicBezTo>
                    <a:pt x="330" y="2112"/>
                    <a:pt x="396" y="2146"/>
                    <a:pt x="460" y="2146"/>
                  </a:cubicBezTo>
                  <a:cubicBezTo>
                    <a:pt x="488" y="2146"/>
                    <a:pt x="516" y="2140"/>
                    <a:pt x="541" y="2127"/>
                  </a:cubicBezTo>
                  <a:cubicBezTo>
                    <a:pt x="638" y="2072"/>
                    <a:pt x="666" y="1961"/>
                    <a:pt x="624" y="1878"/>
                  </a:cubicBezTo>
                  <a:cubicBezTo>
                    <a:pt x="389" y="1434"/>
                    <a:pt x="389" y="713"/>
                    <a:pt x="624" y="269"/>
                  </a:cubicBezTo>
                  <a:cubicBezTo>
                    <a:pt x="666" y="186"/>
                    <a:pt x="638" y="75"/>
                    <a:pt x="541" y="19"/>
                  </a:cubicBezTo>
                  <a:cubicBezTo>
                    <a:pt x="516" y="7"/>
                    <a:pt x="489"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3273200" y="4166766"/>
              <a:ext cx="35142" cy="167127"/>
            </a:xfrm>
            <a:custGeom>
              <a:rect b="b" l="l" r="r" t="t"/>
              <a:pathLst>
                <a:path extrusionOk="0" h="3505" w="737">
                  <a:moveTo>
                    <a:pt x="531" y="0"/>
                  </a:moveTo>
                  <a:cubicBezTo>
                    <a:pt x="466" y="0"/>
                    <a:pt x="400" y="34"/>
                    <a:pt x="362" y="102"/>
                  </a:cubicBezTo>
                  <a:cubicBezTo>
                    <a:pt x="126" y="546"/>
                    <a:pt x="1" y="1129"/>
                    <a:pt x="1" y="1752"/>
                  </a:cubicBezTo>
                  <a:cubicBezTo>
                    <a:pt x="1" y="2377"/>
                    <a:pt x="126" y="2959"/>
                    <a:pt x="362" y="3403"/>
                  </a:cubicBezTo>
                  <a:cubicBezTo>
                    <a:pt x="400" y="3471"/>
                    <a:pt x="467" y="3505"/>
                    <a:pt x="531" y="3505"/>
                  </a:cubicBezTo>
                  <a:cubicBezTo>
                    <a:pt x="559" y="3505"/>
                    <a:pt x="586" y="3499"/>
                    <a:pt x="611" y="3486"/>
                  </a:cubicBezTo>
                  <a:cubicBezTo>
                    <a:pt x="709" y="3431"/>
                    <a:pt x="737" y="3320"/>
                    <a:pt x="694" y="3237"/>
                  </a:cubicBezTo>
                  <a:cubicBezTo>
                    <a:pt x="487" y="2834"/>
                    <a:pt x="362" y="2307"/>
                    <a:pt x="362" y="1752"/>
                  </a:cubicBezTo>
                  <a:cubicBezTo>
                    <a:pt x="362" y="1184"/>
                    <a:pt x="487" y="671"/>
                    <a:pt x="694" y="269"/>
                  </a:cubicBezTo>
                  <a:cubicBezTo>
                    <a:pt x="737" y="186"/>
                    <a:pt x="709" y="75"/>
                    <a:pt x="611" y="19"/>
                  </a:cubicBezTo>
                  <a:cubicBezTo>
                    <a:pt x="586" y="7"/>
                    <a:pt x="55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33"/>
          <p:cNvGrpSpPr/>
          <p:nvPr/>
        </p:nvGrpSpPr>
        <p:grpSpPr>
          <a:xfrm>
            <a:off x="1875690" y="2767277"/>
            <a:ext cx="223209" cy="222401"/>
            <a:chOff x="3981492" y="4152938"/>
            <a:chExt cx="451658" cy="449932"/>
          </a:xfrm>
        </p:grpSpPr>
        <p:sp>
          <p:nvSpPr>
            <p:cNvPr id="697" name="Google Shape;697;p33"/>
            <p:cNvSpPr/>
            <p:nvPr/>
          </p:nvSpPr>
          <p:spPr>
            <a:xfrm>
              <a:off x="4070088" y="4152938"/>
              <a:ext cx="275128" cy="449932"/>
            </a:xfrm>
            <a:custGeom>
              <a:rect b="b" l="l" r="r" t="t"/>
              <a:pathLst>
                <a:path extrusionOk="0" h="9436" w="577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4361673" y="4291745"/>
              <a:ext cx="31804" cy="101993"/>
            </a:xfrm>
            <a:custGeom>
              <a:rect b="b" l="l" r="r" t="t"/>
              <a:pathLst>
                <a:path extrusionOk="0" h="2139" w="667">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4397388" y="4259654"/>
              <a:ext cx="35762" cy="166460"/>
            </a:xfrm>
            <a:custGeom>
              <a:rect b="b" l="l" r="r" t="t"/>
              <a:pathLst>
                <a:path extrusionOk="0" h="3491" w="75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4021164" y="4291745"/>
              <a:ext cx="31757" cy="101993"/>
            </a:xfrm>
            <a:custGeom>
              <a:rect b="b" l="l" r="r" t="t"/>
              <a:pathLst>
                <a:path extrusionOk="0" h="2139" w="666">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3981492" y="4259654"/>
              <a:ext cx="35714" cy="166603"/>
            </a:xfrm>
            <a:custGeom>
              <a:rect b="b" l="l" r="r" t="t"/>
              <a:pathLst>
                <a:path extrusionOk="0" h="3494" w="749">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4206320" y="4256077"/>
              <a:ext cx="92599" cy="106046"/>
            </a:xfrm>
            <a:custGeom>
              <a:rect b="b" l="l" r="r" t="t"/>
              <a:pathLst>
                <a:path extrusionOk="0" h="2224" w="1942">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4320570" y="4371949"/>
              <a:ext cx="19979" cy="17452"/>
            </a:xfrm>
            <a:custGeom>
              <a:rect b="b" l="l" r="r" t="t"/>
              <a:pathLst>
                <a:path extrusionOk="0" h="366" w="419">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3"/>
          <p:cNvGrpSpPr/>
          <p:nvPr/>
        </p:nvGrpSpPr>
        <p:grpSpPr>
          <a:xfrm>
            <a:off x="1875846" y="2398072"/>
            <a:ext cx="222898" cy="197469"/>
            <a:chOff x="4716105" y="4178258"/>
            <a:chExt cx="451029" cy="399493"/>
          </a:xfrm>
        </p:grpSpPr>
        <p:sp>
          <p:nvSpPr>
            <p:cNvPr id="705" name="Google Shape;705;p33"/>
            <p:cNvSpPr/>
            <p:nvPr/>
          </p:nvSpPr>
          <p:spPr>
            <a:xfrm>
              <a:off x="4716105" y="4178258"/>
              <a:ext cx="451029" cy="392808"/>
            </a:xfrm>
            <a:custGeom>
              <a:rect b="b" l="l" r="r" t="t"/>
              <a:pathLst>
                <a:path extrusionOk="0" h="8238" w="9459">
                  <a:moveTo>
                    <a:pt x="4730" y="1165"/>
                  </a:moveTo>
                  <a:cubicBezTo>
                    <a:pt x="5590" y="1165"/>
                    <a:pt x="6422" y="1483"/>
                    <a:pt x="7060" y="2038"/>
                  </a:cubicBezTo>
                  <a:lnTo>
                    <a:pt x="7005" y="2094"/>
                  </a:lnTo>
                  <a:cubicBezTo>
                    <a:pt x="6920" y="2178"/>
                    <a:pt x="6807" y="2220"/>
                    <a:pt x="6692" y="2220"/>
                  </a:cubicBezTo>
                  <a:cubicBezTo>
                    <a:pt x="6598" y="2220"/>
                    <a:pt x="6503" y="2192"/>
                    <a:pt x="6422" y="2136"/>
                  </a:cubicBezTo>
                  <a:cubicBezTo>
                    <a:pt x="5923" y="1789"/>
                    <a:pt x="5341" y="1594"/>
                    <a:pt x="4730" y="1594"/>
                  </a:cubicBezTo>
                  <a:cubicBezTo>
                    <a:pt x="4120" y="1594"/>
                    <a:pt x="3538" y="1789"/>
                    <a:pt x="3038" y="2136"/>
                  </a:cubicBezTo>
                  <a:cubicBezTo>
                    <a:pt x="2957" y="2192"/>
                    <a:pt x="2862" y="2220"/>
                    <a:pt x="2768" y="2220"/>
                  </a:cubicBezTo>
                  <a:cubicBezTo>
                    <a:pt x="2653" y="2220"/>
                    <a:pt x="2540" y="2178"/>
                    <a:pt x="2456" y="2094"/>
                  </a:cubicBezTo>
                  <a:lnTo>
                    <a:pt x="2401" y="2038"/>
                  </a:lnTo>
                  <a:cubicBezTo>
                    <a:pt x="2442" y="1997"/>
                    <a:pt x="2484" y="1969"/>
                    <a:pt x="2525" y="1927"/>
                  </a:cubicBezTo>
                  <a:cubicBezTo>
                    <a:pt x="3149" y="1442"/>
                    <a:pt x="3939" y="1165"/>
                    <a:pt x="4730" y="1165"/>
                  </a:cubicBezTo>
                  <a:close/>
                  <a:moveTo>
                    <a:pt x="4730" y="1969"/>
                  </a:moveTo>
                  <a:cubicBezTo>
                    <a:pt x="5257" y="1969"/>
                    <a:pt x="5770" y="2136"/>
                    <a:pt x="6200" y="2441"/>
                  </a:cubicBezTo>
                  <a:cubicBezTo>
                    <a:pt x="6347" y="2544"/>
                    <a:pt x="6514" y="2594"/>
                    <a:pt x="6681" y="2594"/>
                  </a:cubicBezTo>
                  <a:cubicBezTo>
                    <a:pt x="6894" y="2594"/>
                    <a:pt x="7105" y="2513"/>
                    <a:pt x="7268" y="2358"/>
                  </a:cubicBezTo>
                  <a:lnTo>
                    <a:pt x="7323" y="2288"/>
                  </a:lnTo>
                  <a:cubicBezTo>
                    <a:pt x="7878" y="2885"/>
                    <a:pt x="8238" y="3661"/>
                    <a:pt x="8294" y="4534"/>
                  </a:cubicBezTo>
                  <a:lnTo>
                    <a:pt x="7864" y="4534"/>
                  </a:lnTo>
                  <a:cubicBezTo>
                    <a:pt x="7504" y="4534"/>
                    <a:pt x="7184" y="4715"/>
                    <a:pt x="7005" y="4993"/>
                  </a:cubicBezTo>
                  <a:cubicBezTo>
                    <a:pt x="6630" y="4091"/>
                    <a:pt x="5757" y="3467"/>
                    <a:pt x="4730" y="3467"/>
                  </a:cubicBezTo>
                  <a:cubicBezTo>
                    <a:pt x="4466" y="3467"/>
                    <a:pt x="4203" y="3508"/>
                    <a:pt x="3967" y="3591"/>
                  </a:cubicBezTo>
                  <a:lnTo>
                    <a:pt x="3218" y="3148"/>
                  </a:lnTo>
                  <a:cubicBezTo>
                    <a:pt x="3190" y="3134"/>
                    <a:pt x="3159" y="3127"/>
                    <a:pt x="3128" y="3127"/>
                  </a:cubicBezTo>
                  <a:cubicBezTo>
                    <a:pt x="3097" y="3127"/>
                    <a:pt x="3066" y="3134"/>
                    <a:pt x="3038" y="3148"/>
                  </a:cubicBezTo>
                  <a:cubicBezTo>
                    <a:pt x="2983" y="3190"/>
                    <a:pt x="2941" y="3245"/>
                    <a:pt x="2941" y="3314"/>
                  </a:cubicBezTo>
                  <a:lnTo>
                    <a:pt x="2941" y="4229"/>
                  </a:lnTo>
                  <a:cubicBezTo>
                    <a:pt x="2733" y="4451"/>
                    <a:pt x="2567" y="4715"/>
                    <a:pt x="2456" y="4978"/>
                  </a:cubicBezTo>
                  <a:cubicBezTo>
                    <a:pt x="2262" y="4715"/>
                    <a:pt x="1942" y="4534"/>
                    <a:pt x="1596" y="4534"/>
                  </a:cubicBezTo>
                  <a:lnTo>
                    <a:pt x="1166" y="4534"/>
                  </a:lnTo>
                  <a:cubicBezTo>
                    <a:pt x="1221" y="3661"/>
                    <a:pt x="1582" y="2885"/>
                    <a:pt x="2136" y="2288"/>
                  </a:cubicBezTo>
                  <a:lnTo>
                    <a:pt x="2192" y="2358"/>
                  </a:lnTo>
                  <a:cubicBezTo>
                    <a:pt x="2346" y="2512"/>
                    <a:pt x="2556" y="2589"/>
                    <a:pt x="2769" y="2589"/>
                  </a:cubicBezTo>
                  <a:cubicBezTo>
                    <a:pt x="2940" y="2589"/>
                    <a:pt x="3112" y="2540"/>
                    <a:pt x="3260" y="2441"/>
                  </a:cubicBezTo>
                  <a:cubicBezTo>
                    <a:pt x="3690" y="2136"/>
                    <a:pt x="4203" y="1969"/>
                    <a:pt x="4730" y="1969"/>
                  </a:cubicBezTo>
                  <a:close/>
                  <a:moveTo>
                    <a:pt x="4730" y="361"/>
                  </a:moveTo>
                  <a:cubicBezTo>
                    <a:pt x="5895" y="361"/>
                    <a:pt x="6990" y="818"/>
                    <a:pt x="7809" y="1650"/>
                  </a:cubicBezTo>
                  <a:cubicBezTo>
                    <a:pt x="8641" y="2469"/>
                    <a:pt x="9098" y="3564"/>
                    <a:pt x="9098" y="4729"/>
                  </a:cubicBezTo>
                  <a:lnTo>
                    <a:pt x="9098" y="5450"/>
                  </a:lnTo>
                  <a:lnTo>
                    <a:pt x="8669" y="5450"/>
                  </a:lnTo>
                  <a:lnTo>
                    <a:pt x="8669" y="4729"/>
                  </a:lnTo>
                  <a:lnTo>
                    <a:pt x="8669" y="4715"/>
                  </a:lnTo>
                  <a:cubicBezTo>
                    <a:pt x="8654" y="3606"/>
                    <a:pt x="8197" y="2607"/>
                    <a:pt x="7462" y="1900"/>
                  </a:cubicBezTo>
                  <a:cubicBezTo>
                    <a:pt x="6741" y="1193"/>
                    <a:pt x="5729" y="790"/>
                    <a:pt x="4730" y="790"/>
                  </a:cubicBezTo>
                  <a:cubicBezTo>
                    <a:pt x="3732" y="790"/>
                    <a:pt x="2719" y="1193"/>
                    <a:pt x="1998" y="1900"/>
                  </a:cubicBezTo>
                  <a:cubicBezTo>
                    <a:pt x="1263" y="2607"/>
                    <a:pt x="805" y="3606"/>
                    <a:pt x="792" y="4715"/>
                  </a:cubicBezTo>
                  <a:lnTo>
                    <a:pt x="792" y="5450"/>
                  </a:lnTo>
                  <a:lnTo>
                    <a:pt x="361" y="5450"/>
                  </a:lnTo>
                  <a:lnTo>
                    <a:pt x="361" y="4729"/>
                  </a:lnTo>
                  <a:cubicBezTo>
                    <a:pt x="361" y="3564"/>
                    <a:pt x="820" y="2469"/>
                    <a:pt x="1637" y="1650"/>
                  </a:cubicBezTo>
                  <a:cubicBezTo>
                    <a:pt x="2469" y="818"/>
                    <a:pt x="3565" y="361"/>
                    <a:pt x="4730" y="361"/>
                  </a:cubicBezTo>
                  <a:close/>
                  <a:moveTo>
                    <a:pt x="792" y="5825"/>
                  </a:moveTo>
                  <a:lnTo>
                    <a:pt x="792" y="6504"/>
                  </a:lnTo>
                  <a:lnTo>
                    <a:pt x="361" y="6504"/>
                  </a:lnTo>
                  <a:lnTo>
                    <a:pt x="361" y="5825"/>
                  </a:lnTo>
                  <a:close/>
                  <a:moveTo>
                    <a:pt x="9098" y="5825"/>
                  </a:moveTo>
                  <a:lnTo>
                    <a:pt x="9098" y="6504"/>
                  </a:lnTo>
                  <a:lnTo>
                    <a:pt x="8669" y="6504"/>
                  </a:lnTo>
                  <a:lnTo>
                    <a:pt x="8669" y="5825"/>
                  </a:lnTo>
                  <a:close/>
                  <a:moveTo>
                    <a:pt x="1596" y="4895"/>
                  </a:moveTo>
                  <a:cubicBezTo>
                    <a:pt x="1970" y="4895"/>
                    <a:pt x="2275" y="5200"/>
                    <a:pt x="2275" y="5588"/>
                  </a:cubicBezTo>
                  <a:lnTo>
                    <a:pt x="2275" y="6740"/>
                  </a:lnTo>
                  <a:cubicBezTo>
                    <a:pt x="2275" y="7114"/>
                    <a:pt x="1970" y="7419"/>
                    <a:pt x="1596" y="7419"/>
                  </a:cubicBezTo>
                  <a:lnTo>
                    <a:pt x="1166" y="7419"/>
                  </a:lnTo>
                  <a:lnTo>
                    <a:pt x="1166" y="4895"/>
                  </a:lnTo>
                  <a:close/>
                  <a:moveTo>
                    <a:pt x="8294" y="4895"/>
                  </a:moveTo>
                  <a:lnTo>
                    <a:pt x="8294" y="7419"/>
                  </a:lnTo>
                  <a:lnTo>
                    <a:pt x="7864" y="7419"/>
                  </a:lnTo>
                  <a:cubicBezTo>
                    <a:pt x="7489" y="7419"/>
                    <a:pt x="7184" y="7114"/>
                    <a:pt x="7184" y="6740"/>
                  </a:cubicBezTo>
                  <a:lnTo>
                    <a:pt x="7184" y="5588"/>
                  </a:lnTo>
                  <a:cubicBezTo>
                    <a:pt x="7184" y="5200"/>
                    <a:pt x="7489" y="4895"/>
                    <a:pt x="7864" y="4895"/>
                  </a:cubicBezTo>
                  <a:close/>
                  <a:moveTo>
                    <a:pt x="4730" y="0"/>
                  </a:moveTo>
                  <a:cubicBezTo>
                    <a:pt x="3468" y="0"/>
                    <a:pt x="2275" y="485"/>
                    <a:pt x="1388" y="1387"/>
                  </a:cubicBezTo>
                  <a:cubicBezTo>
                    <a:pt x="487" y="2274"/>
                    <a:pt x="1" y="3467"/>
                    <a:pt x="1" y="4729"/>
                  </a:cubicBezTo>
                  <a:lnTo>
                    <a:pt x="1" y="6685"/>
                  </a:lnTo>
                  <a:cubicBezTo>
                    <a:pt x="1" y="6781"/>
                    <a:pt x="84" y="6864"/>
                    <a:pt x="182" y="6864"/>
                  </a:cubicBezTo>
                  <a:lnTo>
                    <a:pt x="792" y="6864"/>
                  </a:lnTo>
                  <a:lnTo>
                    <a:pt x="792" y="7600"/>
                  </a:lnTo>
                  <a:cubicBezTo>
                    <a:pt x="792" y="7711"/>
                    <a:pt x="875" y="7794"/>
                    <a:pt x="986" y="7794"/>
                  </a:cubicBezTo>
                  <a:lnTo>
                    <a:pt x="1596" y="7794"/>
                  </a:lnTo>
                  <a:cubicBezTo>
                    <a:pt x="2040" y="7794"/>
                    <a:pt x="2428" y="7502"/>
                    <a:pt x="2580" y="7101"/>
                  </a:cubicBezTo>
                  <a:cubicBezTo>
                    <a:pt x="2622" y="7184"/>
                    <a:pt x="2663" y="7253"/>
                    <a:pt x="2719" y="7336"/>
                  </a:cubicBezTo>
                  <a:cubicBezTo>
                    <a:pt x="2996" y="7738"/>
                    <a:pt x="3399" y="8044"/>
                    <a:pt x="3856" y="8223"/>
                  </a:cubicBezTo>
                  <a:cubicBezTo>
                    <a:pt x="3876" y="8229"/>
                    <a:pt x="3897" y="8232"/>
                    <a:pt x="3917" y="8232"/>
                  </a:cubicBezTo>
                  <a:cubicBezTo>
                    <a:pt x="3996" y="8232"/>
                    <a:pt x="4070" y="8190"/>
                    <a:pt x="4092" y="8112"/>
                  </a:cubicBezTo>
                  <a:cubicBezTo>
                    <a:pt x="4133" y="8016"/>
                    <a:pt x="4092" y="7905"/>
                    <a:pt x="3995" y="7877"/>
                  </a:cubicBezTo>
                  <a:cubicBezTo>
                    <a:pt x="3593" y="7724"/>
                    <a:pt x="3260" y="7461"/>
                    <a:pt x="3024" y="7114"/>
                  </a:cubicBezTo>
                  <a:cubicBezTo>
                    <a:pt x="2774" y="6768"/>
                    <a:pt x="2636" y="6352"/>
                    <a:pt x="2636" y="5921"/>
                  </a:cubicBezTo>
                  <a:cubicBezTo>
                    <a:pt x="2636" y="5367"/>
                    <a:pt x="2858" y="4840"/>
                    <a:pt x="3260" y="4438"/>
                  </a:cubicBezTo>
                  <a:cubicBezTo>
                    <a:pt x="3288" y="4410"/>
                    <a:pt x="3316" y="4355"/>
                    <a:pt x="3316" y="4313"/>
                  </a:cubicBezTo>
                  <a:lnTo>
                    <a:pt x="3316" y="3634"/>
                  </a:lnTo>
                  <a:lnTo>
                    <a:pt x="3856" y="3952"/>
                  </a:lnTo>
                  <a:cubicBezTo>
                    <a:pt x="3881" y="3968"/>
                    <a:pt x="3911" y="3975"/>
                    <a:pt x="3942" y="3975"/>
                  </a:cubicBezTo>
                  <a:cubicBezTo>
                    <a:pt x="3964" y="3975"/>
                    <a:pt x="3986" y="3972"/>
                    <a:pt x="4009" y="3966"/>
                  </a:cubicBezTo>
                  <a:cubicBezTo>
                    <a:pt x="4244" y="3883"/>
                    <a:pt x="4481" y="3828"/>
                    <a:pt x="4730" y="3828"/>
                  </a:cubicBezTo>
                  <a:cubicBezTo>
                    <a:pt x="5881" y="3828"/>
                    <a:pt x="6811" y="4771"/>
                    <a:pt x="6811" y="5921"/>
                  </a:cubicBezTo>
                  <a:cubicBezTo>
                    <a:pt x="6811" y="6352"/>
                    <a:pt x="6685" y="6768"/>
                    <a:pt x="6436" y="7128"/>
                  </a:cubicBezTo>
                  <a:cubicBezTo>
                    <a:pt x="6186" y="7461"/>
                    <a:pt x="5853" y="7724"/>
                    <a:pt x="5465" y="7877"/>
                  </a:cubicBezTo>
                  <a:cubicBezTo>
                    <a:pt x="5368" y="7905"/>
                    <a:pt x="5313" y="8016"/>
                    <a:pt x="5354" y="8112"/>
                  </a:cubicBezTo>
                  <a:cubicBezTo>
                    <a:pt x="5382" y="8182"/>
                    <a:pt x="5451" y="8238"/>
                    <a:pt x="5520" y="8238"/>
                  </a:cubicBezTo>
                  <a:cubicBezTo>
                    <a:pt x="5548" y="8238"/>
                    <a:pt x="5562" y="8223"/>
                    <a:pt x="5590" y="8223"/>
                  </a:cubicBezTo>
                  <a:cubicBezTo>
                    <a:pt x="6047" y="8044"/>
                    <a:pt x="6450" y="7738"/>
                    <a:pt x="6741" y="7336"/>
                  </a:cubicBezTo>
                  <a:cubicBezTo>
                    <a:pt x="6796" y="7267"/>
                    <a:pt x="6838" y="7184"/>
                    <a:pt x="6879" y="7101"/>
                  </a:cubicBezTo>
                  <a:cubicBezTo>
                    <a:pt x="7032" y="7502"/>
                    <a:pt x="7421" y="7794"/>
                    <a:pt x="7864" y="7794"/>
                  </a:cubicBezTo>
                  <a:lnTo>
                    <a:pt x="8475" y="7794"/>
                  </a:lnTo>
                  <a:cubicBezTo>
                    <a:pt x="8586" y="7794"/>
                    <a:pt x="8669" y="7711"/>
                    <a:pt x="8669" y="7600"/>
                  </a:cubicBezTo>
                  <a:lnTo>
                    <a:pt x="8669" y="6864"/>
                  </a:lnTo>
                  <a:lnTo>
                    <a:pt x="9279" y="6864"/>
                  </a:lnTo>
                  <a:cubicBezTo>
                    <a:pt x="9376" y="6864"/>
                    <a:pt x="9459" y="6781"/>
                    <a:pt x="9459" y="6685"/>
                  </a:cubicBezTo>
                  <a:lnTo>
                    <a:pt x="9459" y="4729"/>
                  </a:lnTo>
                  <a:cubicBezTo>
                    <a:pt x="9459" y="3467"/>
                    <a:pt x="8974" y="2274"/>
                    <a:pt x="8072" y="1387"/>
                  </a:cubicBezTo>
                  <a:cubicBezTo>
                    <a:pt x="7184" y="485"/>
                    <a:pt x="5992" y="0"/>
                    <a:pt x="4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4866880" y="4415627"/>
              <a:ext cx="72144" cy="84017"/>
            </a:xfrm>
            <a:custGeom>
              <a:rect b="b" l="l" r="r" t="t"/>
              <a:pathLst>
                <a:path extrusionOk="0" h="1762" w="1513">
                  <a:moveTo>
                    <a:pt x="764" y="653"/>
                  </a:moveTo>
                  <a:lnTo>
                    <a:pt x="916" y="1054"/>
                  </a:lnTo>
                  <a:lnTo>
                    <a:pt x="611" y="1054"/>
                  </a:lnTo>
                  <a:lnTo>
                    <a:pt x="764" y="653"/>
                  </a:lnTo>
                  <a:close/>
                  <a:moveTo>
                    <a:pt x="764" y="0"/>
                  </a:moveTo>
                  <a:cubicBezTo>
                    <a:pt x="666" y="0"/>
                    <a:pt x="598" y="56"/>
                    <a:pt x="555" y="139"/>
                  </a:cubicBezTo>
                  <a:lnTo>
                    <a:pt x="43" y="1512"/>
                  </a:lnTo>
                  <a:cubicBezTo>
                    <a:pt x="1" y="1609"/>
                    <a:pt x="43" y="1707"/>
                    <a:pt x="139" y="1748"/>
                  </a:cubicBezTo>
                  <a:cubicBezTo>
                    <a:pt x="162" y="1757"/>
                    <a:pt x="185" y="1762"/>
                    <a:pt x="208" y="1762"/>
                  </a:cubicBezTo>
                  <a:cubicBezTo>
                    <a:pt x="285" y="1762"/>
                    <a:pt x="357" y="1712"/>
                    <a:pt x="389" y="1637"/>
                  </a:cubicBezTo>
                  <a:lnTo>
                    <a:pt x="472" y="1415"/>
                  </a:lnTo>
                  <a:lnTo>
                    <a:pt x="1055" y="1415"/>
                  </a:lnTo>
                  <a:lnTo>
                    <a:pt x="1138" y="1637"/>
                  </a:lnTo>
                  <a:cubicBezTo>
                    <a:pt x="1159" y="1712"/>
                    <a:pt x="1230" y="1762"/>
                    <a:pt x="1306" y="1762"/>
                  </a:cubicBezTo>
                  <a:cubicBezTo>
                    <a:pt x="1328" y="1762"/>
                    <a:pt x="1352" y="1757"/>
                    <a:pt x="1374" y="1748"/>
                  </a:cubicBezTo>
                  <a:cubicBezTo>
                    <a:pt x="1471" y="1707"/>
                    <a:pt x="1513" y="1609"/>
                    <a:pt x="1485" y="1512"/>
                  </a:cubicBezTo>
                  <a:lnTo>
                    <a:pt x="958" y="139"/>
                  </a:lnTo>
                  <a:cubicBezTo>
                    <a:pt x="930" y="56"/>
                    <a:pt x="847"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4953521" y="4416914"/>
              <a:ext cx="61558" cy="81442"/>
            </a:xfrm>
            <a:custGeom>
              <a:rect b="b" l="l" r="r" t="t"/>
              <a:pathLst>
                <a:path extrusionOk="0" h="1708" w="1291">
                  <a:moveTo>
                    <a:pt x="569" y="362"/>
                  </a:moveTo>
                  <a:cubicBezTo>
                    <a:pt x="902" y="362"/>
                    <a:pt x="916" y="737"/>
                    <a:pt x="916" y="861"/>
                  </a:cubicBezTo>
                  <a:cubicBezTo>
                    <a:pt x="916" y="1180"/>
                    <a:pt x="750" y="1332"/>
                    <a:pt x="569" y="1347"/>
                  </a:cubicBezTo>
                  <a:lnTo>
                    <a:pt x="375" y="1347"/>
                  </a:lnTo>
                  <a:cubicBezTo>
                    <a:pt x="362" y="1180"/>
                    <a:pt x="362" y="528"/>
                    <a:pt x="362" y="362"/>
                  </a:cubicBezTo>
                  <a:close/>
                  <a:moveTo>
                    <a:pt x="181" y="1"/>
                  </a:moveTo>
                  <a:cubicBezTo>
                    <a:pt x="84" y="1"/>
                    <a:pt x="1" y="84"/>
                    <a:pt x="1" y="182"/>
                  </a:cubicBezTo>
                  <a:lnTo>
                    <a:pt x="1" y="1513"/>
                  </a:lnTo>
                  <a:cubicBezTo>
                    <a:pt x="1" y="1610"/>
                    <a:pt x="70" y="1707"/>
                    <a:pt x="181" y="1707"/>
                  </a:cubicBezTo>
                  <a:lnTo>
                    <a:pt x="583" y="1707"/>
                  </a:lnTo>
                  <a:cubicBezTo>
                    <a:pt x="985" y="1707"/>
                    <a:pt x="1290" y="1347"/>
                    <a:pt x="1290" y="861"/>
                  </a:cubicBezTo>
                  <a:cubicBezTo>
                    <a:pt x="1290" y="348"/>
                    <a:pt x="999" y="1"/>
                    <a:pt x="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4931682" y="4560203"/>
              <a:ext cx="19884" cy="17547"/>
            </a:xfrm>
            <a:custGeom>
              <a:rect b="b" l="l" r="r" t="t"/>
              <a:pathLst>
                <a:path extrusionOk="0" h="368" w="417">
                  <a:moveTo>
                    <a:pt x="197" y="0"/>
                  </a:moveTo>
                  <a:cubicBezTo>
                    <a:pt x="142" y="0"/>
                    <a:pt x="89" y="25"/>
                    <a:pt x="56" y="75"/>
                  </a:cubicBezTo>
                  <a:cubicBezTo>
                    <a:pt x="1" y="158"/>
                    <a:pt x="15" y="283"/>
                    <a:pt x="112" y="339"/>
                  </a:cubicBezTo>
                  <a:cubicBezTo>
                    <a:pt x="141" y="358"/>
                    <a:pt x="174" y="368"/>
                    <a:pt x="207" y="368"/>
                  </a:cubicBezTo>
                  <a:cubicBezTo>
                    <a:pt x="267" y="368"/>
                    <a:pt x="326" y="337"/>
                    <a:pt x="361" y="283"/>
                  </a:cubicBezTo>
                  <a:cubicBezTo>
                    <a:pt x="417" y="200"/>
                    <a:pt x="389" y="89"/>
                    <a:pt x="306" y="34"/>
                  </a:cubicBezTo>
                  <a:cubicBezTo>
                    <a:pt x="272" y="11"/>
                    <a:pt x="234"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3"/>
          <p:cNvGrpSpPr/>
          <p:nvPr/>
        </p:nvGrpSpPr>
        <p:grpSpPr>
          <a:xfrm>
            <a:off x="1875525" y="2032808"/>
            <a:ext cx="223540" cy="193529"/>
            <a:chOff x="5450146" y="4182216"/>
            <a:chExt cx="452326" cy="391521"/>
          </a:xfrm>
        </p:grpSpPr>
        <p:sp>
          <p:nvSpPr>
            <p:cNvPr id="710" name="Google Shape;710;p33"/>
            <p:cNvSpPr/>
            <p:nvPr/>
          </p:nvSpPr>
          <p:spPr>
            <a:xfrm>
              <a:off x="5491154" y="4233762"/>
              <a:ext cx="19884" cy="17929"/>
            </a:xfrm>
            <a:custGeom>
              <a:rect b="b" l="l" r="r" t="t"/>
              <a:pathLst>
                <a:path extrusionOk="0" h="376" w="417">
                  <a:moveTo>
                    <a:pt x="194" y="1"/>
                  </a:moveTo>
                  <a:cubicBezTo>
                    <a:pt x="171" y="1"/>
                    <a:pt x="148" y="5"/>
                    <a:pt x="125" y="14"/>
                  </a:cubicBezTo>
                  <a:cubicBezTo>
                    <a:pt x="42" y="57"/>
                    <a:pt x="0" y="167"/>
                    <a:pt x="28" y="264"/>
                  </a:cubicBezTo>
                  <a:cubicBezTo>
                    <a:pt x="60" y="328"/>
                    <a:pt x="133" y="375"/>
                    <a:pt x="209" y="375"/>
                  </a:cubicBezTo>
                  <a:cubicBezTo>
                    <a:pt x="232" y="375"/>
                    <a:pt x="255" y="371"/>
                    <a:pt x="277" y="362"/>
                  </a:cubicBezTo>
                  <a:cubicBezTo>
                    <a:pt x="361" y="319"/>
                    <a:pt x="416" y="209"/>
                    <a:pt x="375" y="112"/>
                  </a:cubicBezTo>
                  <a:cubicBezTo>
                    <a:pt x="343" y="48"/>
                    <a:pt x="270"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5527536" y="4233762"/>
              <a:ext cx="19884" cy="17929"/>
            </a:xfrm>
            <a:custGeom>
              <a:rect b="b" l="l" r="r" t="t"/>
              <a:pathLst>
                <a:path extrusionOk="0" h="376" w="417">
                  <a:moveTo>
                    <a:pt x="200" y="1"/>
                  </a:moveTo>
                  <a:cubicBezTo>
                    <a:pt x="179" y="1"/>
                    <a:pt x="158" y="5"/>
                    <a:pt x="139" y="14"/>
                  </a:cubicBezTo>
                  <a:cubicBezTo>
                    <a:pt x="41" y="57"/>
                    <a:pt x="0" y="167"/>
                    <a:pt x="28" y="264"/>
                  </a:cubicBezTo>
                  <a:cubicBezTo>
                    <a:pt x="60" y="328"/>
                    <a:pt x="132" y="375"/>
                    <a:pt x="209" y="375"/>
                  </a:cubicBezTo>
                  <a:cubicBezTo>
                    <a:pt x="232" y="375"/>
                    <a:pt x="255" y="371"/>
                    <a:pt x="278" y="362"/>
                  </a:cubicBezTo>
                  <a:cubicBezTo>
                    <a:pt x="374" y="319"/>
                    <a:pt x="416" y="209"/>
                    <a:pt x="374" y="112"/>
                  </a:cubicBezTo>
                  <a:cubicBezTo>
                    <a:pt x="343" y="48"/>
                    <a:pt x="27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5450146" y="4182216"/>
              <a:ext cx="443781" cy="391521"/>
            </a:xfrm>
            <a:custGeom>
              <a:rect b="b" l="l" r="r" t="t"/>
              <a:pathLst>
                <a:path extrusionOk="0" h="8211" w="9307">
                  <a:moveTo>
                    <a:pt x="8058" y="361"/>
                  </a:moveTo>
                  <a:lnTo>
                    <a:pt x="8058" y="1123"/>
                  </a:lnTo>
                  <a:lnTo>
                    <a:pt x="7905" y="1317"/>
                  </a:lnTo>
                  <a:lnTo>
                    <a:pt x="7309" y="1317"/>
                  </a:lnTo>
                  <a:lnTo>
                    <a:pt x="7156" y="1123"/>
                  </a:lnTo>
                  <a:lnTo>
                    <a:pt x="7143" y="1123"/>
                  </a:lnTo>
                  <a:lnTo>
                    <a:pt x="7143" y="361"/>
                  </a:lnTo>
                  <a:close/>
                  <a:moveTo>
                    <a:pt x="6782" y="735"/>
                  </a:moveTo>
                  <a:lnTo>
                    <a:pt x="6782" y="1123"/>
                  </a:lnTo>
                  <a:cubicBezTo>
                    <a:pt x="6782" y="1193"/>
                    <a:pt x="6796" y="1248"/>
                    <a:pt x="6823" y="1304"/>
                  </a:cubicBezTo>
                  <a:cubicBezTo>
                    <a:pt x="6838" y="1317"/>
                    <a:pt x="6990" y="1511"/>
                    <a:pt x="6990" y="1511"/>
                  </a:cubicBezTo>
                  <a:lnTo>
                    <a:pt x="6990" y="1775"/>
                  </a:lnTo>
                  <a:lnTo>
                    <a:pt x="375" y="1775"/>
                  </a:lnTo>
                  <a:lnTo>
                    <a:pt x="375" y="1290"/>
                  </a:lnTo>
                  <a:cubicBezTo>
                    <a:pt x="375" y="984"/>
                    <a:pt x="625" y="735"/>
                    <a:pt x="943" y="735"/>
                  </a:cubicBezTo>
                  <a:close/>
                  <a:moveTo>
                    <a:pt x="7822" y="1678"/>
                  </a:moveTo>
                  <a:lnTo>
                    <a:pt x="7822" y="5326"/>
                  </a:lnTo>
                  <a:cubicBezTo>
                    <a:pt x="7753" y="5298"/>
                    <a:pt x="7670" y="5284"/>
                    <a:pt x="7587" y="5284"/>
                  </a:cubicBezTo>
                  <a:cubicBezTo>
                    <a:pt x="7517" y="5284"/>
                    <a:pt x="7433" y="5298"/>
                    <a:pt x="7365" y="5326"/>
                  </a:cubicBezTo>
                  <a:lnTo>
                    <a:pt x="7365" y="1678"/>
                  </a:lnTo>
                  <a:close/>
                  <a:moveTo>
                    <a:pt x="7587" y="5659"/>
                  </a:moveTo>
                  <a:cubicBezTo>
                    <a:pt x="7711" y="5659"/>
                    <a:pt x="7822" y="5755"/>
                    <a:pt x="7822" y="5880"/>
                  </a:cubicBezTo>
                  <a:cubicBezTo>
                    <a:pt x="7822" y="6005"/>
                    <a:pt x="7725" y="6116"/>
                    <a:pt x="7587" y="6116"/>
                  </a:cubicBezTo>
                  <a:cubicBezTo>
                    <a:pt x="7461" y="6116"/>
                    <a:pt x="7365" y="6005"/>
                    <a:pt x="7365" y="5880"/>
                  </a:cubicBezTo>
                  <a:cubicBezTo>
                    <a:pt x="7365" y="5755"/>
                    <a:pt x="7461" y="5659"/>
                    <a:pt x="7587" y="5659"/>
                  </a:cubicBezTo>
                  <a:close/>
                  <a:moveTo>
                    <a:pt x="6990" y="2136"/>
                  </a:moveTo>
                  <a:lnTo>
                    <a:pt x="6990" y="3329"/>
                  </a:lnTo>
                  <a:cubicBezTo>
                    <a:pt x="6463" y="3578"/>
                    <a:pt x="6144" y="4161"/>
                    <a:pt x="6200" y="4743"/>
                  </a:cubicBezTo>
                  <a:cubicBezTo>
                    <a:pt x="6227" y="4923"/>
                    <a:pt x="6172" y="5104"/>
                    <a:pt x="6061" y="5242"/>
                  </a:cubicBezTo>
                  <a:cubicBezTo>
                    <a:pt x="5839" y="5561"/>
                    <a:pt x="5714" y="5921"/>
                    <a:pt x="5714" y="6310"/>
                  </a:cubicBezTo>
                  <a:cubicBezTo>
                    <a:pt x="5714" y="6920"/>
                    <a:pt x="5991" y="7489"/>
                    <a:pt x="6477" y="7835"/>
                  </a:cubicBezTo>
                  <a:lnTo>
                    <a:pt x="943" y="7835"/>
                  </a:lnTo>
                  <a:cubicBezTo>
                    <a:pt x="625" y="7835"/>
                    <a:pt x="375" y="7586"/>
                    <a:pt x="375" y="7267"/>
                  </a:cubicBezTo>
                  <a:lnTo>
                    <a:pt x="375" y="2136"/>
                  </a:lnTo>
                  <a:close/>
                  <a:moveTo>
                    <a:pt x="7128" y="0"/>
                  </a:moveTo>
                  <a:cubicBezTo>
                    <a:pt x="6934" y="0"/>
                    <a:pt x="6782" y="152"/>
                    <a:pt x="6782" y="347"/>
                  </a:cubicBezTo>
                  <a:lnTo>
                    <a:pt x="6782" y="361"/>
                  </a:lnTo>
                  <a:lnTo>
                    <a:pt x="943" y="361"/>
                  </a:lnTo>
                  <a:cubicBezTo>
                    <a:pt x="416" y="361"/>
                    <a:pt x="0" y="777"/>
                    <a:pt x="0" y="1290"/>
                  </a:cubicBezTo>
                  <a:lnTo>
                    <a:pt x="0" y="1955"/>
                  </a:lnTo>
                  <a:lnTo>
                    <a:pt x="0" y="7267"/>
                  </a:lnTo>
                  <a:cubicBezTo>
                    <a:pt x="0" y="7517"/>
                    <a:pt x="98" y="7752"/>
                    <a:pt x="278" y="7933"/>
                  </a:cubicBezTo>
                  <a:cubicBezTo>
                    <a:pt x="458" y="8113"/>
                    <a:pt x="694" y="8210"/>
                    <a:pt x="943" y="8210"/>
                  </a:cubicBezTo>
                  <a:lnTo>
                    <a:pt x="7614" y="8210"/>
                  </a:lnTo>
                  <a:cubicBezTo>
                    <a:pt x="8308" y="8196"/>
                    <a:pt x="8931" y="7807"/>
                    <a:pt x="9264" y="7197"/>
                  </a:cubicBezTo>
                  <a:cubicBezTo>
                    <a:pt x="9306" y="7101"/>
                    <a:pt x="9264" y="6990"/>
                    <a:pt x="9181" y="6948"/>
                  </a:cubicBezTo>
                  <a:cubicBezTo>
                    <a:pt x="9151" y="6930"/>
                    <a:pt x="9119" y="6923"/>
                    <a:pt x="9089" y="6923"/>
                  </a:cubicBezTo>
                  <a:cubicBezTo>
                    <a:pt x="9022" y="6923"/>
                    <a:pt x="8960" y="6960"/>
                    <a:pt x="8931" y="7018"/>
                  </a:cubicBezTo>
                  <a:cubicBezTo>
                    <a:pt x="8668" y="7517"/>
                    <a:pt x="8169" y="7835"/>
                    <a:pt x="7614" y="7835"/>
                  </a:cubicBezTo>
                  <a:lnTo>
                    <a:pt x="7572" y="7835"/>
                  </a:lnTo>
                  <a:cubicBezTo>
                    <a:pt x="6740" y="7822"/>
                    <a:pt x="6074" y="7142"/>
                    <a:pt x="6089" y="6324"/>
                  </a:cubicBezTo>
                  <a:cubicBezTo>
                    <a:pt x="6089" y="6005"/>
                    <a:pt x="6185" y="5714"/>
                    <a:pt x="6366" y="5450"/>
                  </a:cubicBezTo>
                  <a:cubicBezTo>
                    <a:pt x="6518" y="5242"/>
                    <a:pt x="6601" y="4965"/>
                    <a:pt x="6574" y="4701"/>
                  </a:cubicBezTo>
                  <a:cubicBezTo>
                    <a:pt x="6533" y="4340"/>
                    <a:pt x="6699" y="3967"/>
                    <a:pt x="6990" y="3758"/>
                  </a:cubicBezTo>
                  <a:lnTo>
                    <a:pt x="6990" y="5880"/>
                  </a:lnTo>
                  <a:cubicBezTo>
                    <a:pt x="6990" y="6213"/>
                    <a:pt x="7267" y="6491"/>
                    <a:pt x="7587" y="6491"/>
                  </a:cubicBezTo>
                  <a:cubicBezTo>
                    <a:pt x="7919" y="6491"/>
                    <a:pt x="8197" y="6213"/>
                    <a:pt x="8197" y="5880"/>
                  </a:cubicBezTo>
                  <a:lnTo>
                    <a:pt x="8197" y="3758"/>
                  </a:lnTo>
                  <a:cubicBezTo>
                    <a:pt x="8404" y="3897"/>
                    <a:pt x="8543" y="4133"/>
                    <a:pt x="8598" y="4383"/>
                  </a:cubicBezTo>
                  <a:cubicBezTo>
                    <a:pt x="8626" y="4494"/>
                    <a:pt x="8626" y="4590"/>
                    <a:pt x="8613" y="4701"/>
                  </a:cubicBezTo>
                  <a:cubicBezTo>
                    <a:pt x="8585" y="4965"/>
                    <a:pt x="8654" y="5228"/>
                    <a:pt x="8820" y="5464"/>
                  </a:cubicBezTo>
                  <a:cubicBezTo>
                    <a:pt x="8848" y="5505"/>
                    <a:pt x="8890" y="5561"/>
                    <a:pt x="8918" y="5616"/>
                  </a:cubicBezTo>
                  <a:cubicBezTo>
                    <a:pt x="8957" y="5685"/>
                    <a:pt x="9022" y="5719"/>
                    <a:pt x="9087" y="5719"/>
                  </a:cubicBezTo>
                  <a:cubicBezTo>
                    <a:pt x="9115" y="5719"/>
                    <a:pt x="9142" y="5712"/>
                    <a:pt x="9167" y="5700"/>
                  </a:cubicBezTo>
                  <a:cubicBezTo>
                    <a:pt x="9264" y="5644"/>
                    <a:pt x="9292" y="5533"/>
                    <a:pt x="9236" y="5437"/>
                  </a:cubicBezTo>
                  <a:cubicBezTo>
                    <a:pt x="9209" y="5367"/>
                    <a:pt x="9167" y="5298"/>
                    <a:pt x="9112" y="5242"/>
                  </a:cubicBezTo>
                  <a:cubicBezTo>
                    <a:pt x="9014" y="5089"/>
                    <a:pt x="8959" y="4910"/>
                    <a:pt x="8987" y="4743"/>
                  </a:cubicBezTo>
                  <a:cubicBezTo>
                    <a:pt x="9001" y="4590"/>
                    <a:pt x="8987" y="4451"/>
                    <a:pt x="8959" y="4313"/>
                  </a:cubicBezTo>
                  <a:cubicBezTo>
                    <a:pt x="8876" y="3883"/>
                    <a:pt x="8585" y="3508"/>
                    <a:pt x="8197" y="3329"/>
                  </a:cubicBezTo>
                  <a:lnTo>
                    <a:pt x="8197" y="1539"/>
                  </a:lnTo>
                  <a:lnTo>
                    <a:pt x="8349" y="1345"/>
                  </a:lnTo>
                  <a:cubicBezTo>
                    <a:pt x="8404" y="1290"/>
                    <a:pt x="8432" y="1206"/>
                    <a:pt x="8432" y="1123"/>
                  </a:cubicBezTo>
                  <a:lnTo>
                    <a:pt x="8432" y="347"/>
                  </a:lnTo>
                  <a:cubicBezTo>
                    <a:pt x="8432" y="152"/>
                    <a:pt x="8280" y="0"/>
                    <a:pt x="8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5784742" y="4509516"/>
              <a:ext cx="54930" cy="17929"/>
            </a:xfrm>
            <a:custGeom>
              <a:rect b="b" l="l" r="r" t="t"/>
              <a:pathLst>
                <a:path extrusionOk="0" h="376" w="1152">
                  <a:moveTo>
                    <a:pt x="195" y="0"/>
                  </a:moveTo>
                  <a:cubicBezTo>
                    <a:pt x="84" y="0"/>
                    <a:pt x="0" y="84"/>
                    <a:pt x="0" y="181"/>
                  </a:cubicBezTo>
                  <a:cubicBezTo>
                    <a:pt x="0" y="292"/>
                    <a:pt x="84" y="375"/>
                    <a:pt x="195" y="375"/>
                  </a:cubicBezTo>
                  <a:lnTo>
                    <a:pt x="958" y="375"/>
                  </a:lnTo>
                  <a:cubicBezTo>
                    <a:pt x="1069" y="375"/>
                    <a:pt x="1152" y="292"/>
                    <a:pt x="1152" y="181"/>
                  </a:cubicBezTo>
                  <a:cubicBezTo>
                    <a:pt x="1152" y="84"/>
                    <a:pt x="1069"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5495779" y="4451342"/>
              <a:ext cx="38384" cy="76721"/>
            </a:xfrm>
            <a:custGeom>
              <a:rect b="b" l="l" r="r" t="t"/>
              <a:pathLst>
                <a:path extrusionOk="0" h="1609" w="805">
                  <a:moveTo>
                    <a:pt x="180" y="0"/>
                  </a:moveTo>
                  <a:cubicBezTo>
                    <a:pt x="84" y="0"/>
                    <a:pt x="1" y="83"/>
                    <a:pt x="1" y="181"/>
                  </a:cubicBezTo>
                  <a:lnTo>
                    <a:pt x="1" y="1415"/>
                  </a:lnTo>
                  <a:cubicBezTo>
                    <a:pt x="1" y="1512"/>
                    <a:pt x="69" y="1595"/>
                    <a:pt x="153" y="1609"/>
                  </a:cubicBezTo>
                  <a:lnTo>
                    <a:pt x="624" y="1609"/>
                  </a:lnTo>
                  <a:cubicBezTo>
                    <a:pt x="722" y="1609"/>
                    <a:pt x="805" y="1526"/>
                    <a:pt x="805" y="1415"/>
                  </a:cubicBezTo>
                  <a:cubicBezTo>
                    <a:pt x="805" y="1318"/>
                    <a:pt x="722" y="1235"/>
                    <a:pt x="624" y="1235"/>
                  </a:cubicBezTo>
                  <a:lnTo>
                    <a:pt x="375" y="1235"/>
                  </a:lnTo>
                  <a:lnTo>
                    <a:pt x="375" y="181"/>
                  </a:lnTo>
                  <a:cubicBezTo>
                    <a:pt x="375" y="83"/>
                    <a:pt x="291"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5549995" y="4451342"/>
              <a:ext cx="17881" cy="76721"/>
            </a:xfrm>
            <a:custGeom>
              <a:rect b="b" l="l" r="r" t="t"/>
              <a:pathLst>
                <a:path extrusionOk="0" h="1609" w="375">
                  <a:moveTo>
                    <a:pt x="181" y="0"/>
                  </a:moveTo>
                  <a:cubicBezTo>
                    <a:pt x="84" y="0"/>
                    <a:pt x="1" y="83"/>
                    <a:pt x="1" y="181"/>
                  </a:cubicBezTo>
                  <a:lnTo>
                    <a:pt x="1" y="1429"/>
                  </a:lnTo>
                  <a:cubicBezTo>
                    <a:pt x="1" y="1526"/>
                    <a:pt x="84" y="1609"/>
                    <a:pt x="181" y="1609"/>
                  </a:cubicBezTo>
                  <a:cubicBezTo>
                    <a:pt x="291" y="1609"/>
                    <a:pt x="375" y="1526"/>
                    <a:pt x="375" y="1429"/>
                  </a:cubicBezTo>
                  <a:lnTo>
                    <a:pt x="375" y="181"/>
                  </a:lnTo>
                  <a:cubicBezTo>
                    <a:pt x="375" y="83"/>
                    <a:pt x="291"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5659763" y="4452009"/>
              <a:ext cx="42390" cy="76054"/>
            </a:xfrm>
            <a:custGeom>
              <a:rect b="b" l="l" r="r" t="t"/>
              <a:pathLst>
                <a:path extrusionOk="0" h="1595" w="889">
                  <a:moveTo>
                    <a:pt x="195" y="1"/>
                  </a:moveTo>
                  <a:cubicBezTo>
                    <a:pt x="84" y="1"/>
                    <a:pt x="1" y="84"/>
                    <a:pt x="1" y="180"/>
                  </a:cubicBezTo>
                  <a:lnTo>
                    <a:pt x="1" y="1415"/>
                  </a:lnTo>
                  <a:cubicBezTo>
                    <a:pt x="1" y="1512"/>
                    <a:pt x="84" y="1595"/>
                    <a:pt x="195" y="1595"/>
                  </a:cubicBezTo>
                  <a:lnTo>
                    <a:pt x="708" y="1595"/>
                  </a:lnTo>
                  <a:cubicBezTo>
                    <a:pt x="805" y="1595"/>
                    <a:pt x="888" y="1512"/>
                    <a:pt x="888" y="1415"/>
                  </a:cubicBezTo>
                  <a:cubicBezTo>
                    <a:pt x="888" y="1304"/>
                    <a:pt x="805" y="1221"/>
                    <a:pt x="708" y="1221"/>
                  </a:cubicBezTo>
                  <a:lnTo>
                    <a:pt x="375" y="1221"/>
                  </a:lnTo>
                  <a:lnTo>
                    <a:pt x="375" y="985"/>
                  </a:lnTo>
                  <a:lnTo>
                    <a:pt x="667" y="985"/>
                  </a:lnTo>
                  <a:cubicBezTo>
                    <a:pt x="778" y="985"/>
                    <a:pt x="846" y="901"/>
                    <a:pt x="846" y="790"/>
                  </a:cubicBezTo>
                  <a:cubicBezTo>
                    <a:pt x="846" y="694"/>
                    <a:pt x="778" y="611"/>
                    <a:pt x="667" y="611"/>
                  </a:cubicBezTo>
                  <a:lnTo>
                    <a:pt x="375" y="611"/>
                  </a:lnTo>
                  <a:lnTo>
                    <a:pt x="375" y="361"/>
                  </a:lnTo>
                  <a:lnTo>
                    <a:pt x="708" y="361"/>
                  </a:lnTo>
                  <a:cubicBezTo>
                    <a:pt x="805" y="361"/>
                    <a:pt x="888" y="278"/>
                    <a:pt x="888" y="180"/>
                  </a:cubicBezTo>
                  <a:cubicBezTo>
                    <a:pt x="888" y="84"/>
                    <a:pt x="805" y="1"/>
                    <a:pt x="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5583088" y="4451342"/>
              <a:ext cx="61510" cy="76721"/>
            </a:xfrm>
            <a:custGeom>
              <a:rect b="b" l="l" r="r" t="t"/>
              <a:pathLst>
                <a:path extrusionOk="0" h="1609" w="1290">
                  <a:moveTo>
                    <a:pt x="207" y="0"/>
                  </a:moveTo>
                  <a:cubicBezTo>
                    <a:pt x="184" y="0"/>
                    <a:pt x="161" y="5"/>
                    <a:pt x="139" y="15"/>
                  </a:cubicBezTo>
                  <a:cubicBezTo>
                    <a:pt x="41" y="42"/>
                    <a:pt x="0" y="153"/>
                    <a:pt x="28" y="250"/>
                  </a:cubicBezTo>
                  <a:lnTo>
                    <a:pt x="457" y="1470"/>
                  </a:lnTo>
                  <a:cubicBezTo>
                    <a:pt x="485" y="1553"/>
                    <a:pt x="568" y="1609"/>
                    <a:pt x="651" y="1609"/>
                  </a:cubicBezTo>
                  <a:cubicBezTo>
                    <a:pt x="749" y="1609"/>
                    <a:pt x="818" y="1553"/>
                    <a:pt x="860" y="1457"/>
                  </a:cubicBezTo>
                  <a:lnTo>
                    <a:pt x="1262" y="250"/>
                  </a:lnTo>
                  <a:cubicBezTo>
                    <a:pt x="1289" y="153"/>
                    <a:pt x="1234" y="42"/>
                    <a:pt x="1137" y="15"/>
                  </a:cubicBezTo>
                  <a:cubicBezTo>
                    <a:pt x="1115" y="5"/>
                    <a:pt x="1092" y="0"/>
                    <a:pt x="1071" y="0"/>
                  </a:cubicBezTo>
                  <a:cubicBezTo>
                    <a:pt x="998" y="0"/>
                    <a:pt x="934" y="50"/>
                    <a:pt x="901" y="125"/>
                  </a:cubicBezTo>
                  <a:lnTo>
                    <a:pt x="651" y="902"/>
                  </a:lnTo>
                  <a:lnTo>
                    <a:pt x="374" y="125"/>
                  </a:lnTo>
                  <a:cubicBezTo>
                    <a:pt x="353" y="50"/>
                    <a:pt x="28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5519573" y="4318257"/>
              <a:ext cx="93267" cy="110004"/>
            </a:xfrm>
            <a:custGeom>
              <a:rect b="b" l="l" r="r" t="t"/>
              <a:pathLst>
                <a:path extrusionOk="0" h="2307" w="1956">
                  <a:moveTo>
                    <a:pt x="735" y="1598"/>
                  </a:moveTo>
                  <a:cubicBezTo>
                    <a:pt x="833" y="1598"/>
                    <a:pt x="902" y="1682"/>
                    <a:pt x="902" y="1765"/>
                  </a:cubicBezTo>
                  <a:cubicBezTo>
                    <a:pt x="902" y="1862"/>
                    <a:pt x="833" y="1931"/>
                    <a:pt x="735" y="1931"/>
                  </a:cubicBezTo>
                  <a:lnTo>
                    <a:pt x="541" y="1931"/>
                  </a:lnTo>
                  <a:cubicBezTo>
                    <a:pt x="458" y="1931"/>
                    <a:pt x="375" y="1862"/>
                    <a:pt x="375" y="1765"/>
                  </a:cubicBezTo>
                  <a:cubicBezTo>
                    <a:pt x="375" y="1682"/>
                    <a:pt x="458" y="1598"/>
                    <a:pt x="541" y="1598"/>
                  </a:cubicBezTo>
                  <a:close/>
                  <a:moveTo>
                    <a:pt x="1082" y="1"/>
                  </a:moveTo>
                  <a:cubicBezTo>
                    <a:pt x="1068" y="1"/>
                    <a:pt x="1054" y="2"/>
                    <a:pt x="1040" y="4"/>
                  </a:cubicBezTo>
                  <a:cubicBezTo>
                    <a:pt x="957" y="32"/>
                    <a:pt x="902" y="101"/>
                    <a:pt x="902" y="184"/>
                  </a:cubicBezTo>
                  <a:lnTo>
                    <a:pt x="902" y="1266"/>
                  </a:lnTo>
                  <a:cubicBezTo>
                    <a:pt x="846" y="1238"/>
                    <a:pt x="791" y="1238"/>
                    <a:pt x="735" y="1238"/>
                  </a:cubicBezTo>
                  <a:lnTo>
                    <a:pt x="556" y="1238"/>
                  </a:lnTo>
                  <a:cubicBezTo>
                    <a:pt x="264" y="1238"/>
                    <a:pt x="14" y="1460"/>
                    <a:pt x="14" y="1752"/>
                  </a:cubicBezTo>
                  <a:cubicBezTo>
                    <a:pt x="1" y="2057"/>
                    <a:pt x="251" y="2306"/>
                    <a:pt x="541" y="2306"/>
                  </a:cubicBezTo>
                  <a:lnTo>
                    <a:pt x="735" y="2306"/>
                  </a:lnTo>
                  <a:cubicBezTo>
                    <a:pt x="1027" y="2306"/>
                    <a:pt x="1277" y="2070"/>
                    <a:pt x="1277" y="1765"/>
                  </a:cubicBezTo>
                  <a:lnTo>
                    <a:pt x="1277" y="572"/>
                  </a:lnTo>
                  <a:cubicBezTo>
                    <a:pt x="1304" y="587"/>
                    <a:pt x="1346" y="600"/>
                    <a:pt x="1388" y="614"/>
                  </a:cubicBezTo>
                  <a:cubicBezTo>
                    <a:pt x="1526" y="655"/>
                    <a:pt x="1567" y="753"/>
                    <a:pt x="1567" y="766"/>
                  </a:cubicBezTo>
                  <a:lnTo>
                    <a:pt x="1582" y="794"/>
                  </a:lnTo>
                  <a:cubicBezTo>
                    <a:pt x="1605" y="863"/>
                    <a:pt x="1674" y="912"/>
                    <a:pt x="1752" y="912"/>
                  </a:cubicBezTo>
                  <a:cubicBezTo>
                    <a:pt x="1769" y="912"/>
                    <a:pt x="1786" y="910"/>
                    <a:pt x="1804" y="905"/>
                  </a:cubicBezTo>
                  <a:cubicBezTo>
                    <a:pt x="1900" y="877"/>
                    <a:pt x="1956" y="781"/>
                    <a:pt x="1928" y="683"/>
                  </a:cubicBezTo>
                  <a:lnTo>
                    <a:pt x="1928" y="655"/>
                  </a:lnTo>
                  <a:cubicBezTo>
                    <a:pt x="1915" y="628"/>
                    <a:pt x="1831" y="365"/>
                    <a:pt x="1499" y="267"/>
                  </a:cubicBezTo>
                  <a:cubicBezTo>
                    <a:pt x="1332" y="212"/>
                    <a:pt x="1249" y="101"/>
                    <a:pt x="1249" y="101"/>
                  </a:cubicBezTo>
                  <a:cubicBezTo>
                    <a:pt x="1214" y="31"/>
                    <a:pt x="1150" y="1"/>
                    <a:pt x="10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5596916" y="4301711"/>
              <a:ext cx="107190" cy="126549"/>
            </a:xfrm>
            <a:custGeom>
              <a:rect b="b" l="l" r="r" t="t"/>
              <a:pathLst>
                <a:path extrusionOk="0" h="2654" w="2248">
                  <a:moveTo>
                    <a:pt x="847" y="1821"/>
                  </a:moveTo>
                  <a:cubicBezTo>
                    <a:pt x="972" y="1821"/>
                    <a:pt x="1069" y="1932"/>
                    <a:pt x="1069" y="2056"/>
                  </a:cubicBezTo>
                  <a:cubicBezTo>
                    <a:pt x="1069" y="2182"/>
                    <a:pt x="972" y="2278"/>
                    <a:pt x="847" y="2278"/>
                  </a:cubicBezTo>
                  <a:lnTo>
                    <a:pt x="611" y="2278"/>
                  </a:lnTo>
                  <a:cubicBezTo>
                    <a:pt x="487" y="2278"/>
                    <a:pt x="376" y="2182"/>
                    <a:pt x="376" y="2056"/>
                  </a:cubicBezTo>
                  <a:cubicBezTo>
                    <a:pt x="376" y="1932"/>
                    <a:pt x="487" y="1821"/>
                    <a:pt x="611" y="1821"/>
                  </a:cubicBezTo>
                  <a:close/>
                  <a:moveTo>
                    <a:pt x="1248" y="1"/>
                  </a:moveTo>
                  <a:cubicBezTo>
                    <a:pt x="1235" y="1"/>
                    <a:pt x="1221" y="2"/>
                    <a:pt x="1208" y="4"/>
                  </a:cubicBezTo>
                  <a:cubicBezTo>
                    <a:pt x="1125" y="18"/>
                    <a:pt x="1069" y="102"/>
                    <a:pt x="1069" y="185"/>
                  </a:cubicBezTo>
                  <a:lnTo>
                    <a:pt x="1069" y="1502"/>
                  </a:lnTo>
                  <a:cubicBezTo>
                    <a:pt x="999" y="1474"/>
                    <a:pt x="916" y="1446"/>
                    <a:pt x="847" y="1446"/>
                  </a:cubicBezTo>
                  <a:lnTo>
                    <a:pt x="626" y="1446"/>
                  </a:lnTo>
                  <a:cubicBezTo>
                    <a:pt x="293" y="1446"/>
                    <a:pt x="1" y="1724"/>
                    <a:pt x="15" y="2056"/>
                  </a:cubicBezTo>
                  <a:cubicBezTo>
                    <a:pt x="15" y="2389"/>
                    <a:pt x="278" y="2653"/>
                    <a:pt x="611" y="2653"/>
                  </a:cubicBezTo>
                  <a:lnTo>
                    <a:pt x="847" y="2653"/>
                  </a:lnTo>
                  <a:cubicBezTo>
                    <a:pt x="1166" y="2653"/>
                    <a:pt x="1443" y="2389"/>
                    <a:pt x="1443" y="2056"/>
                  </a:cubicBezTo>
                  <a:lnTo>
                    <a:pt x="1443" y="586"/>
                  </a:lnTo>
                  <a:cubicBezTo>
                    <a:pt x="1499" y="614"/>
                    <a:pt x="1554" y="642"/>
                    <a:pt x="1624" y="656"/>
                  </a:cubicBezTo>
                  <a:cubicBezTo>
                    <a:pt x="1804" y="712"/>
                    <a:pt x="1859" y="850"/>
                    <a:pt x="1859" y="850"/>
                  </a:cubicBezTo>
                  <a:lnTo>
                    <a:pt x="1859" y="878"/>
                  </a:lnTo>
                  <a:cubicBezTo>
                    <a:pt x="1882" y="958"/>
                    <a:pt x="1953" y="1010"/>
                    <a:pt x="2031" y="1010"/>
                  </a:cubicBezTo>
                  <a:cubicBezTo>
                    <a:pt x="2047" y="1010"/>
                    <a:pt x="2064" y="1007"/>
                    <a:pt x="2081" y="1002"/>
                  </a:cubicBezTo>
                  <a:cubicBezTo>
                    <a:pt x="2179" y="975"/>
                    <a:pt x="2248" y="878"/>
                    <a:pt x="2220" y="781"/>
                  </a:cubicBezTo>
                  <a:lnTo>
                    <a:pt x="2206" y="753"/>
                  </a:lnTo>
                  <a:cubicBezTo>
                    <a:pt x="2179" y="629"/>
                    <a:pt x="2040" y="407"/>
                    <a:pt x="1735" y="309"/>
                  </a:cubicBezTo>
                  <a:cubicBezTo>
                    <a:pt x="1513" y="240"/>
                    <a:pt x="1430" y="102"/>
                    <a:pt x="1415" y="87"/>
                  </a:cubicBezTo>
                  <a:cubicBezTo>
                    <a:pt x="1381" y="29"/>
                    <a:pt x="1317" y="1"/>
                    <a:pt x="1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5882398" y="4474564"/>
              <a:ext cx="20074" cy="17786"/>
            </a:xfrm>
            <a:custGeom>
              <a:rect b="b" l="l" r="r" t="t"/>
              <a:pathLst>
                <a:path extrusionOk="0" h="373" w="421">
                  <a:moveTo>
                    <a:pt x="228" y="0"/>
                  </a:moveTo>
                  <a:cubicBezTo>
                    <a:pt x="112" y="0"/>
                    <a:pt x="1" y="104"/>
                    <a:pt x="33" y="234"/>
                  </a:cubicBezTo>
                  <a:cubicBezTo>
                    <a:pt x="60" y="304"/>
                    <a:pt x="130" y="360"/>
                    <a:pt x="199" y="373"/>
                  </a:cubicBezTo>
                  <a:cubicBezTo>
                    <a:pt x="282" y="373"/>
                    <a:pt x="352" y="332"/>
                    <a:pt x="393" y="262"/>
                  </a:cubicBezTo>
                  <a:cubicBezTo>
                    <a:pt x="421" y="179"/>
                    <a:pt x="393" y="82"/>
                    <a:pt x="324" y="27"/>
                  </a:cubicBezTo>
                  <a:cubicBezTo>
                    <a:pt x="294" y="8"/>
                    <a:pt x="261"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