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810f4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810f4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810f4d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810f4d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810f4d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810f4d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810f4d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810f4d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810f4d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810f4d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810f4d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810f4d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810f4d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810f4d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0393fd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0393fd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0393f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0393f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4abe21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4abe21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4abe21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4abe21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810f4d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810f4d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810f4d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810f4d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463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rgbClr val="D9D9D9"/>
                </a:solidFill>
              </a:rPr>
              <a:t>Practical project </a:t>
            </a:r>
            <a:endParaRPr b="1" sz="4700">
              <a:solidFill>
                <a:srgbClr val="D9D9D9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45725" y="3087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Roman Emperors Web Application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46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7650" y="288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Powerful Static Analysis tool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97200"/>
            <a:ext cx="83629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 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0" y="1357600"/>
            <a:ext cx="69627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1682250"/>
            <a:ext cx="76887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Show code structure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View application in ‘localhost:8181’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Show database 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to Improve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551900"/>
            <a:ext cx="7688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Add extra functionality to make the application more suitable for public release  -  entities for User and Historian.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Improve test coverage  -  implement Selenium.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Develop front-end further  -  improve knowledge of JavaScript in particular to </a:t>
            </a:r>
            <a:r>
              <a:rPr b="1" lang="en-GB">
                <a:solidFill>
                  <a:srgbClr val="000000"/>
                </a:solidFill>
              </a:rPr>
              <a:t>increase</a:t>
            </a:r>
            <a:r>
              <a:rPr b="1" lang="en-GB">
                <a:solidFill>
                  <a:srgbClr val="000000"/>
                </a:solidFill>
              </a:rPr>
              <a:t> the </a:t>
            </a:r>
            <a:r>
              <a:rPr b="1" lang="en-GB">
                <a:solidFill>
                  <a:srgbClr val="000000"/>
                </a:solidFill>
              </a:rPr>
              <a:t>functionality</a:t>
            </a:r>
            <a:r>
              <a:rPr b="1" lang="en-GB">
                <a:solidFill>
                  <a:srgbClr val="000000"/>
                </a:solidFill>
              </a:rPr>
              <a:t> of the web-application. 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Make more use of GitHub features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2309250"/>
            <a:ext cx="7688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94300"/>
            <a:ext cx="76887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Methodology/Workflow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 Pipeline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- areas to improve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skills learned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77750" y="1470575"/>
            <a:ext cx="68265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Spring Boot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JavaScript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HTML/CSS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Selenium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IntelliJ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Visual Studio Code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Postman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055225" y="0"/>
            <a:ext cx="86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25" y="483350"/>
            <a:ext cx="7608599" cy="4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015450" y="-52950"/>
            <a:ext cx="29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50" y="1363950"/>
            <a:ext cx="5347274" cy="2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547925"/>
            <a:ext cx="7705625" cy="4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1925"/>
            <a:ext cx="79248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902"/>
            <a:ext cx="9144001" cy="405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5" y="0"/>
            <a:ext cx="65349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