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810f4d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810f4d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5810f4d0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5810f4d0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810f4d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810f4d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810f4d0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810f4d0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810f4d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810f4d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5810f4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5810f4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5810f4d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5810f4d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5810f4d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5810f4d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5810f4d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5810f4d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5810f4d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5810f4d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810f4d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810f4d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810f4d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810f4d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810f4d0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810f4d0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0393fd7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0393fd7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0393f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0393f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4abe21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4abe21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84abe21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84abe21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810f4d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810f4d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4635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>
                <a:solidFill>
                  <a:srgbClr val="D9D9D9"/>
                </a:solidFill>
              </a:rPr>
              <a:t>Practical project </a:t>
            </a:r>
            <a:endParaRPr b="1" sz="4700">
              <a:solidFill>
                <a:srgbClr val="D9D9D9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45725" y="3087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FFFFF"/>
                </a:solidFill>
              </a:rPr>
              <a:t>Roman Emperors Web Application</a:t>
            </a:r>
            <a:endParaRPr b="1"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525" y="854325"/>
            <a:ext cx="4922500" cy="38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50" y="768900"/>
            <a:ext cx="8218301" cy="364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50" y="842475"/>
            <a:ext cx="8221049" cy="36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19125"/>
            <a:ext cx="8370876" cy="37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 Pipeline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Jenkins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SonarQube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Nexus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7246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SonarQube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94250" y="2579150"/>
            <a:ext cx="332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Hosted on a GCP VM instance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Powerful Static Analysis tool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631960"/>
            <a:ext cx="7688701" cy="110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725" y="2318800"/>
            <a:ext cx="5140151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Nexus 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400" y="1509997"/>
            <a:ext cx="6335149" cy="3076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729450" y="1682250"/>
            <a:ext cx="76887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Show code structure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View application in ‘localhost:8181’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Show database 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Areas to Improve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729450" y="1551900"/>
            <a:ext cx="7688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Add extra functionality to make the application more suitable for public release  -  entities for User and Historian.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Improve test coverage  -  implement Selenium.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Develop front-end further  -  improve understanding of JavaScript in particular to </a:t>
            </a:r>
            <a:r>
              <a:rPr b="1" lang="en-GB">
                <a:solidFill>
                  <a:srgbClr val="000000"/>
                </a:solidFill>
              </a:rPr>
              <a:t>increase</a:t>
            </a:r>
            <a:r>
              <a:rPr b="1" lang="en-GB">
                <a:solidFill>
                  <a:srgbClr val="000000"/>
                </a:solidFill>
              </a:rPr>
              <a:t> the </a:t>
            </a:r>
            <a:r>
              <a:rPr b="1" lang="en-GB">
                <a:solidFill>
                  <a:srgbClr val="000000"/>
                </a:solidFill>
              </a:rPr>
              <a:t>functionality</a:t>
            </a:r>
            <a:r>
              <a:rPr b="1" lang="en-GB">
                <a:solidFill>
                  <a:srgbClr val="000000"/>
                </a:solidFill>
              </a:rPr>
              <a:t> of the web-application.  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Make more use of GitHub features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9450" y="2309250"/>
            <a:ext cx="76887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skills learned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77750" y="1470575"/>
            <a:ext cx="68265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Spring Boot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JavaScript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HTML/CSS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Selenium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IntelliJ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Visual Studio Code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Postman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94300"/>
            <a:ext cx="76887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 of the app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Methodology/Workflow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 Pipeline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- areas to improve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 Sharing Web-App For Roman Emperors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262850" y="1774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Studied Ancient History at uni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share articles by historians about Roman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emperors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not find any websites dedicated specifically to this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the casual historian or history students</a:t>
            </a:r>
            <a:r>
              <a:rPr b="1" lang="en-GB" sz="1500">
                <a:solidFill>
                  <a:srgbClr val="000000"/>
                </a:solidFill>
              </a:rPr>
              <a:t> 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055225" y="0"/>
            <a:ext cx="86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25" y="483350"/>
            <a:ext cx="7608599" cy="46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015450" y="-52950"/>
            <a:ext cx="29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 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50" y="1363950"/>
            <a:ext cx="5347274" cy="29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547925"/>
            <a:ext cx="7705625" cy="4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515725"/>
            <a:ext cx="7468350" cy="4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-52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Kanban Board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902"/>
            <a:ext cx="9144001" cy="405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