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B3773-DE06-4CF2-9C8A-83AA349C7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245A63-380E-460C-A727-871C70F1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E81EF-B12D-40AB-B54E-7013BAB8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1D020-E1AF-4AB6-AFD2-CF8FB85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73D34-5FF7-4B26-9B61-B2BA545E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7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62959-49A1-4A71-8FF5-26F8F3B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88A6AB-59F7-485F-A5FB-665D1DE9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8DF8A-3D08-4B89-9AB9-1C2BA876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31A5A-860E-4A54-A6CF-E430E2CF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9DE81-A96F-466D-9CBF-4DA6A69F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8EE9B3-2105-4A3B-ADF3-B74AFCCC5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95D0A-B9FD-44C0-AD49-271E5C2E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AA6CD-03CC-4556-915B-DBDB4485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D0379-B6FA-437A-81E6-41A1DAB4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79F1C-19F7-4A4D-85DC-6F86F922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14921-6754-4272-8948-2413C31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E137E-7CC7-4023-B3F1-1307E013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FB3D9-AFD9-4431-B711-D69FABE3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B698F-AAEF-4090-96B6-E94DA241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A74BB-599C-4721-BEC5-EF17AACD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90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6520D-249B-41C1-A8D4-F0593FD0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E8FA1-B8D5-4437-ABF4-F4301629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8D632-D88C-4A38-A5B6-1E360F9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8B751-8521-4586-A8B5-EBE3F371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4A64E-58F4-4A25-A4D4-9596F61D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5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D820A-673C-4C29-998B-CE3C23E9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E918A-ACAB-4EA5-8FB9-66983D99E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F2B2-4925-47A8-B8C8-A5CF99F7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38931D-E501-4048-A1DE-B2BDCE9B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371B91-B189-44CB-AFFB-A79E2EA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C006A-0DE3-494E-819A-83ECA39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552DF-A706-417C-A0DC-280798A2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3E1ED-A0B1-4887-92D7-4301E082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9C8B5-6AAD-484A-93D9-84E810CA8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511EDE-5F89-4941-ACB9-C4C1AA495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537939-E996-4BF3-B9EF-D81BA7D7F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964FED-3247-4E8F-AA8F-E0A88246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DC27E0-6B3B-4C4A-B780-17941839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5FCF0B-2920-4DCB-8BD1-5304479F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809E6-8839-4298-96FE-CFD5F13E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A5D54E-E880-4C4E-AD7E-6FEB0170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9D6609-D679-437D-A13F-EFD8823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68B10B-075A-452F-8047-FFC6466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D7AEBC-CC7C-432E-AF91-F999C385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9588C9-BF52-42BB-83EF-16F674A7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24022E-47C0-4541-BA36-C6A63E65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10190-3D1C-4FF0-B652-8DA14CBA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B94E-3EDB-4766-BE93-52B1FA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109863-922C-4B9A-9681-84435E7D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D68449-0363-44D0-A8D1-0E89027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26C090-8B52-4445-9D8D-90AE08F2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0CC4DF-A10E-4BF1-B324-37AC9CAB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A850E-F343-4B85-A966-B9907394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C1B876-5198-48F9-8404-F7D33A343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51C7-1F0F-419E-B12D-69467710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07334-D00F-4413-800E-E278B54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9E8C9-3E10-4F3A-B69B-6D94D90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A0314-F741-494E-8D7B-88ED11F0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9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19A92B-8FF1-4DA6-B4B9-01FF7C6F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92640-2FBB-45CE-A23B-FD4AD946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83A48-DA4E-4501-AFE4-9252E7102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2013-656A-42F8-90A1-E1B6E2D6B652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07728-2410-4ADD-A670-D19E7F02F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A502A-D793-4879-AD44-A4978E69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B32F-FF8F-40E5-AA1F-60A4DA4FD7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9EDAE60-E42E-46CB-83E9-C5001048F222}"/>
              </a:ext>
            </a:extLst>
          </p:cNvPr>
          <p:cNvSpPr/>
          <p:nvPr/>
        </p:nvSpPr>
        <p:spPr>
          <a:xfrm>
            <a:off x="1395664" y="1034716"/>
            <a:ext cx="6240379" cy="5350042"/>
          </a:xfrm>
          <a:prstGeom prst="roundRect">
            <a:avLst>
              <a:gd name="adj" fmla="val 79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458027-743E-41BD-9E76-A78288207ECE}"/>
              </a:ext>
            </a:extLst>
          </p:cNvPr>
          <p:cNvSpPr txBox="1"/>
          <p:nvPr/>
        </p:nvSpPr>
        <p:spPr>
          <a:xfrm>
            <a:off x="1524002" y="1403866"/>
            <a:ext cx="1347536" cy="65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SAP </a:t>
            </a:r>
            <a:r>
              <a:rPr lang="de-DE"/>
              <a:t>Cloud Platform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4199C54-4D7C-40A8-9CDA-7DA551CF03AB}"/>
              </a:ext>
            </a:extLst>
          </p:cNvPr>
          <p:cNvSpPr/>
          <p:nvPr/>
        </p:nvSpPr>
        <p:spPr>
          <a:xfrm>
            <a:off x="2695074" y="1315452"/>
            <a:ext cx="4543927" cy="4267201"/>
          </a:xfrm>
          <a:prstGeom prst="roundRect">
            <a:avLst>
              <a:gd name="adj" fmla="val 60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096A28-C366-41C7-B586-2D3B3DB1C46C}"/>
              </a:ext>
            </a:extLst>
          </p:cNvPr>
          <p:cNvSpPr txBox="1"/>
          <p:nvPr/>
        </p:nvSpPr>
        <p:spPr>
          <a:xfrm>
            <a:off x="2826417" y="1559550"/>
            <a:ext cx="178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ABAP PLATFORM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52FFC74-CE25-4C45-99B0-181C053CFC3D}"/>
              </a:ext>
            </a:extLst>
          </p:cNvPr>
          <p:cNvSpPr/>
          <p:nvPr/>
        </p:nvSpPr>
        <p:spPr>
          <a:xfrm>
            <a:off x="2871539" y="2198131"/>
            <a:ext cx="4203030" cy="1924690"/>
          </a:xfrm>
          <a:prstGeom prst="roundRect">
            <a:avLst>
              <a:gd name="adj" fmla="val 602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SIDE-BY-SIDE-EXTENSION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46C5FC0-DF5E-43DE-98D9-DE690F22A5A0}"/>
              </a:ext>
            </a:extLst>
          </p:cNvPr>
          <p:cNvSpPr/>
          <p:nvPr/>
        </p:nvSpPr>
        <p:spPr>
          <a:xfrm>
            <a:off x="2871538" y="5005500"/>
            <a:ext cx="4203031" cy="473242"/>
          </a:xfrm>
          <a:prstGeom prst="roundRect">
            <a:avLst>
              <a:gd name="adj" fmla="val 263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ABAP </a:t>
            </a:r>
            <a:r>
              <a:rPr lang="de-DE" dirty="0" err="1">
                <a:solidFill>
                  <a:sysClr val="windowText" lastClr="000000"/>
                </a:solidFill>
              </a:rPr>
              <a:t>Foundation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49572F-2DBB-45B1-A7B8-7E0DA499A6CD}"/>
              </a:ext>
            </a:extLst>
          </p:cNvPr>
          <p:cNvSpPr txBox="1"/>
          <p:nvPr/>
        </p:nvSpPr>
        <p:spPr>
          <a:xfrm>
            <a:off x="2906631" y="2763667"/>
            <a:ext cx="39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CDS: </a:t>
            </a:r>
            <a:r>
              <a:rPr lang="de-DE" dirty="0" err="1">
                <a:solidFill>
                  <a:schemeClr val="tx1"/>
                </a:solidFill>
              </a:rPr>
              <a:t>ProductRating</a:t>
            </a:r>
            <a:endParaRPr lang="de-DE" dirty="0"/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de-DE" dirty="0" err="1">
                <a:solidFill>
                  <a:schemeClr val="tx1"/>
                </a:solidFill>
              </a:rPr>
              <a:t>Association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Products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Custom Entity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B5C23A-A2EE-4E86-ACB0-F258621834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973054" y="4122821"/>
            <a:ext cx="0" cy="882679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7A48F7A-6010-490E-AA5A-CBE96AA00851}"/>
              </a:ext>
            </a:extLst>
          </p:cNvPr>
          <p:cNvSpPr/>
          <p:nvPr/>
        </p:nvSpPr>
        <p:spPr>
          <a:xfrm>
            <a:off x="8538411" y="1681978"/>
            <a:ext cx="3280610" cy="2935705"/>
          </a:xfrm>
          <a:prstGeom prst="roundRect">
            <a:avLst>
              <a:gd name="adj" fmla="val 79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BACKEND SYSTEM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SAP S/4HANA Cloud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C808E1D-C001-4B66-A3F9-B2A0DAA4AC36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074569" y="3149831"/>
            <a:ext cx="1463842" cy="1064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19F5BCE-B17C-4F37-8D14-949D75132D7F}"/>
              </a:ext>
            </a:extLst>
          </p:cNvPr>
          <p:cNvSpPr/>
          <p:nvPr/>
        </p:nvSpPr>
        <p:spPr>
          <a:xfrm>
            <a:off x="2695074" y="5825924"/>
            <a:ext cx="4543927" cy="473242"/>
          </a:xfrm>
          <a:prstGeom prst="roundRect">
            <a:avLst>
              <a:gd name="adj" fmla="val 263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ABAP </a:t>
            </a:r>
            <a:r>
              <a:rPr lang="de-DE" dirty="0" err="1">
                <a:solidFill>
                  <a:sysClr val="windowText" lastClr="000000"/>
                </a:solidFill>
              </a:rPr>
              <a:t>Foundation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D8BB942-CB52-4061-B67D-F0E7ABA5AAF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4967038" y="5478742"/>
            <a:ext cx="6016" cy="34718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6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Sören Schlegel</dc:creator>
  <cp:lastModifiedBy>Sören Schlegel</cp:lastModifiedBy>
  <cp:revision>2</cp:revision>
  <dcterms:created xsi:type="dcterms:W3CDTF">2020-09-17T12:11:22Z</dcterms:created>
  <dcterms:modified xsi:type="dcterms:W3CDTF">2020-09-17T12:23:13Z</dcterms:modified>
</cp:coreProperties>
</file>