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  <p:sldMasterId id="2147483677" r:id="rId6"/>
  </p:sldMasterIdLst>
  <p:notesMasterIdLst>
    <p:notesMasterId r:id="rId25"/>
  </p:notesMasterIdLst>
  <p:sldIdLst>
    <p:sldId id="1010" r:id="rId7"/>
    <p:sldId id="1030" r:id="rId8"/>
    <p:sldId id="1031" r:id="rId9"/>
    <p:sldId id="1032" r:id="rId10"/>
    <p:sldId id="1033" r:id="rId11"/>
    <p:sldId id="1034" r:id="rId12"/>
    <p:sldId id="1035" r:id="rId13"/>
    <p:sldId id="1036" r:id="rId14"/>
    <p:sldId id="1037" r:id="rId15"/>
    <p:sldId id="1038" r:id="rId16"/>
    <p:sldId id="1047" r:id="rId17"/>
    <p:sldId id="1040" r:id="rId18"/>
    <p:sldId id="1041" r:id="rId19"/>
    <p:sldId id="1042" r:id="rId20"/>
    <p:sldId id="1043" r:id="rId21"/>
    <p:sldId id="1044" r:id="rId22"/>
    <p:sldId id="1045" r:id="rId23"/>
    <p:sldId id="104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Boarding" id="{9D309B3D-D881-47D3-9A3E-4EA018E835D1}">
          <p14:sldIdLst>
            <p14:sldId id="1010"/>
            <p14:sldId id="1030"/>
            <p14:sldId id="1031"/>
            <p14:sldId id="1032"/>
          </p14:sldIdLst>
        </p14:section>
        <p14:section name="EML" id="{E9BEE186-E0A4-4852-8991-DF4A4BA4C047}">
          <p14:sldIdLst>
            <p14:sldId id="1033"/>
            <p14:sldId id="1034"/>
          </p14:sldIdLst>
        </p14:section>
        <p14:section name="MODIFY ENTITIES" id="{FFC773E2-5346-4ACF-BA6B-2929EE986E77}">
          <p14:sldIdLst>
            <p14:sldId id="1035"/>
            <p14:sldId id="1036"/>
            <p14:sldId id="1037"/>
            <p14:sldId id="1038"/>
            <p14:sldId id="1047"/>
            <p14:sldId id="1040"/>
            <p14:sldId id="1041"/>
          </p14:sldIdLst>
        </p14:section>
        <p14:section name="READ ENTITIES" id="{0759F636-775A-4BF9-9D25-712A720BB805}">
          <p14:sldIdLst>
            <p14:sldId id="1042"/>
            <p14:sldId id="1043"/>
            <p14:sldId id="1044"/>
          </p14:sldIdLst>
        </p14:section>
        <p14:section name="COMMIT ENTITIES" id="{648D9AE9-B80F-4ADE-9444-1B46F98F3C1E}">
          <p14:sldIdLst>
            <p14:sldId id="1045"/>
            <p14:sldId id="1046"/>
          </p14:sldIdLst>
        </p14:section>
        <p14:section name="archiv" id="{16AE74F6-FBFA-4DA9-82F1-D50B2E94D4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02" userDrawn="1">
          <p15:clr>
            <a:srgbClr val="A4A3A4"/>
          </p15:clr>
        </p15:guide>
        <p15:guide id="2" pos="567" userDrawn="1">
          <p15:clr>
            <a:srgbClr val="A4A3A4"/>
          </p15:clr>
        </p15:guide>
        <p15:guide id="3" orient="horz" pos="758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El Ghali" initials="KEG" lastIdx="1" clrIdx="0">
    <p:extLst>
      <p:ext uri="{19B8F6BF-5375-455C-9EA6-DF929625EA0E}">
        <p15:presenceInfo xmlns:p15="http://schemas.microsoft.com/office/powerpoint/2012/main" userId="42adcf0bbcba38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76"/>
    <a:srgbClr val="FFFFFF"/>
    <a:srgbClr val="6F8085"/>
    <a:srgbClr val="C0144F"/>
    <a:srgbClr val="006997"/>
    <a:srgbClr val="FFF1C5"/>
    <a:srgbClr val="2EB9CC"/>
    <a:srgbClr val="1399BE"/>
    <a:srgbClr val="137FA8"/>
    <a:srgbClr val="005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F0EC2-C10F-4BDE-933D-87D14753424B}" v="31" dt="2020-05-07T22:24:38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00" autoAdjust="0"/>
  </p:normalViewPr>
  <p:slideViewPr>
    <p:cSldViewPr showGuides="1">
      <p:cViewPr varScale="1">
        <p:scale>
          <a:sx n="102" d="100"/>
          <a:sy n="102" d="100"/>
        </p:scale>
        <p:origin x="732" y="102"/>
      </p:cViewPr>
      <p:guideLst>
        <p:guide orient="horz" pos="1302"/>
        <p:guide pos="567"/>
        <p:guide orient="horz" pos="758"/>
        <p:guide pos="2880"/>
        <p:guide orient="horz" pos="3072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9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El Ghali" userId="42adcf0bbcba38c8" providerId="LiveId" clId="{519BA9B8-AC9F-4EDB-80FC-E087F818BD72}"/>
    <pc:docChg chg="undo redo custSel addSld delSld modSld sldOrd addSection modSection">
      <pc:chgData name="Khaled El Ghali" userId="42adcf0bbcba38c8" providerId="LiveId" clId="{519BA9B8-AC9F-4EDB-80FC-E087F818BD72}" dt="2020-05-05T22:33:03.853" v="1543" actId="680"/>
      <pc:docMkLst>
        <pc:docMk/>
      </pc:docMkLst>
      <pc:sldChg chg="modSp del mod">
        <pc:chgData name="Khaled El Ghali" userId="42adcf0bbcba38c8" providerId="LiveId" clId="{519BA9B8-AC9F-4EDB-80FC-E087F818BD72}" dt="2020-05-05T19:42:04.908" v="46" actId="47"/>
        <pc:sldMkLst>
          <pc:docMk/>
          <pc:sldMk cId="911759950" sldId="1002"/>
        </pc:sldMkLst>
        <pc:spChg chg="mod">
          <ac:chgData name="Khaled El Ghali" userId="42adcf0bbcba38c8" providerId="LiveId" clId="{519BA9B8-AC9F-4EDB-80FC-E087F818BD72}" dt="2020-05-05T19:40:53.283" v="16" actId="20577"/>
          <ac:spMkLst>
            <pc:docMk/>
            <pc:sldMk cId="911759950" sldId="1002"/>
            <ac:spMk id="2" creationId="{00000000-0000-0000-0000-000000000000}"/>
          </ac:spMkLst>
        </pc:spChg>
        <pc:spChg chg="mod">
          <ac:chgData name="Khaled El Ghali" userId="42adcf0bbcba38c8" providerId="LiveId" clId="{519BA9B8-AC9F-4EDB-80FC-E087F818BD72}" dt="2020-05-05T19:41:13.994" v="39" actId="20577"/>
          <ac:spMkLst>
            <pc:docMk/>
            <pc:sldMk cId="911759950" sldId="1002"/>
            <ac:spMk id="3" creationId="{00000000-0000-0000-0000-000000000000}"/>
          </ac:spMkLst>
        </pc:spChg>
      </pc:sldChg>
      <pc:sldChg chg="del">
        <pc:chgData name="Khaled El Ghali" userId="42adcf0bbcba38c8" providerId="LiveId" clId="{519BA9B8-AC9F-4EDB-80FC-E087F818BD72}" dt="2020-05-05T21:27:24.311" v="1214" actId="47"/>
        <pc:sldMkLst>
          <pc:docMk/>
          <pc:sldMk cId="3689216605" sldId="1003"/>
        </pc:sldMkLst>
      </pc:sldChg>
      <pc:sldChg chg="del">
        <pc:chgData name="Khaled El Ghali" userId="42adcf0bbcba38c8" providerId="LiveId" clId="{519BA9B8-AC9F-4EDB-80FC-E087F818BD72}" dt="2020-05-05T19:44:06.726" v="62" actId="47"/>
        <pc:sldMkLst>
          <pc:docMk/>
          <pc:sldMk cId="1172940987" sldId="1004"/>
        </pc:sldMkLst>
      </pc:sldChg>
      <pc:sldChg chg="del">
        <pc:chgData name="Khaled El Ghali" userId="42adcf0bbcba38c8" providerId="LiveId" clId="{519BA9B8-AC9F-4EDB-80FC-E087F818BD72}" dt="2020-05-05T19:43:08.150" v="53" actId="47"/>
        <pc:sldMkLst>
          <pc:docMk/>
          <pc:sldMk cId="2478071016" sldId="1006"/>
        </pc:sldMkLst>
      </pc:sldChg>
      <pc:sldChg chg="del">
        <pc:chgData name="Khaled El Ghali" userId="42adcf0bbcba38c8" providerId="LiveId" clId="{519BA9B8-AC9F-4EDB-80FC-E087F818BD72}" dt="2020-05-05T19:42:39.880" v="47" actId="47"/>
        <pc:sldMkLst>
          <pc:docMk/>
          <pc:sldMk cId="497945144" sldId="1007"/>
        </pc:sldMkLst>
      </pc:sldChg>
      <pc:sldChg chg="del">
        <pc:chgData name="Khaled El Ghali" userId="42adcf0bbcba38c8" providerId="LiveId" clId="{519BA9B8-AC9F-4EDB-80FC-E087F818BD72}" dt="2020-05-05T19:42:41.011" v="48" actId="47"/>
        <pc:sldMkLst>
          <pc:docMk/>
          <pc:sldMk cId="389018795" sldId="1008"/>
        </pc:sldMkLst>
      </pc:sldChg>
      <pc:sldChg chg="del">
        <pc:chgData name="Khaled El Ghali" userId="42adcf0bbcba38c8" providerId="LiveId" clId="{519BA9B8-AC9F-4EDB-80FC-E087F818BD72}" dt="2020-05-05T19:42:42.269" v="49" actId="47"/>
        <pc:sldMkLst>
          <pc:docMk/>
          <pc:sldMk cId="2946733696" sldId="1009"/>
        </pc:sldMkLst>
      </pc:sldChg>
      <pc:sldChg chg="modSp new mod">
        <pc:chgData name="Khaled El Ghali" userId="42adcf0bbcba38c8" providerId="LiveId" clId="{519BA9B8-AC9F-4EDB-80FC-E087F818BD72}" dt="2020-05-05T22:32:37.593" v="1542" actId="6549"/>
        <pc:sldMkLst>
          <pc:docMk/>
          <pc:sldMk cId="1054683357" sldId="1010"/>
        </pc:sldMkLst>
        <pc:spChg chg="mod">
          <ac:chgData name="Khaled El Ghali" userId="42adcf0bbcba38c8" providerId="LiveId" clId="{519BA9B8-AC9F-4EDB-80FC-E087F818BD72}" dt="2020-05-05T22:32:37.593" v="1542" actId="6549"/>
          <ac:spMkLst>
            <pc:docMk/>
            <pc:sldMk cId="1054683357" sldId="1010"/>
            <ac:spMk id="2" creationId="{78DB3118-C880-499C-BFA3-631FAFF3F239}"/>
          </ac:spMkLst>
        </pc:spChg>
        <pc:spChg chg="mod">
          <ac:chgData name="Khaled El Ghali" userId="42adcf0bbcba38c8" providerId="LiveId" clId="{519BA9B8-AC9F-4EDB-80FC-E087F818BD72}" dt="2020-05-05T19:41:59.889" v="45" actId="20577"/>
          <ac:spMkLst>
            <pc:docMk/>
            <pc:sldMk cId="1054683357" sldId="1010"/>
            <ac:spMk id="3" creationId="{A56318FE-F905-42A5-A5DE-DEDFD0C7FCF4}"/>
          </ac:spMkLst>
        </pc:spChg>
      </pc:sldChg>
      <pc:sldChg chg="new del">
        <pc:chgData name="Khaled El Ghali" userId="42adcf0bbcba38c8" providerId="LiveId" clId="{519BA9B8-AC9F-4EDB-80FC-E087F818BD72}" dt="2020-05-05T19:43:03.896" v="52" actId="47"/>
        <pc:sldMkLst>
          <pc:docMk/>
          <pc:sldMk cId="2075040707" sldId="1011"/>
        </pc:sldMkLst>
      </pc:sldChg>
      <pc:sldChg chg="addSp delSp modSp new del mod addCm delCm">
        <pc:chgData name="Khaled El Ghali" userId="42adcf0bbcba38c8" providerId="LiveId" clId="{519BA9B8-AC9F-4EDB-80FC-E087F818BD72}" dt="2020-05-05T20:20:35.224" v="629" actId="47"/>
        <pc:sldMkLst>
          <pc:docMk/>
          <pc:sldMk cId="438811394" sldId="1012"/>
        </pc:sldMkLst>
        <pc:spChg chg="mod">
          <ac:chgData name="Khaled El Ghali" userId="42adcf0bbcba38c8" providerId="LiveId" clId="{519BA9B8-AC9F-4EDB-80FC-E087F818BD72}" dt="2020-05-05T20:00:22.655" v="327" actId="1076"/>
          <ac:spMkLst>
            <pc:docMk/>
            <pc:sldMk cId="438811394" sldId="1012"/>
            <ac:spMk id="2" creationId="{F16EB0D5-3AA6-4A97-B3E3-556330D1527F}"/>
          </ac:spMkLst>
        </pc:spChg>
        <pc:spChg chg="add del mod">
          <ac:chgData name="Khaled El Ghali" userId="42adcf0bbcba38c8" providerId="LiveId" clId="{519BA9B8-AC9F-4EDB-80FC-E087F818BD72}" dt="2020-05-05T19:50:48.340" v="170"/>
          <ac:spMkLst>
            <pc:docMk/>
            <pc:sldMk cId="438811394" sldId="1012"/>
            <ac:spMk id="6" creationId="{60C2F906-9FB5-4DA6-A1AC-19B4DF969AD7}"/>
          </ac:spMkLst>
        </pc:spChg>
        <pc:spChg chg="add mod">
          <ac:chgData name="Khaled El Ghali" userId="42adcf0bbcba38c8" providerId="LiveId" clId="{519BA9B8-AC9F-4EDB-80FC-E087F818BD72}" dt="2020-05-05T19:50:02.995" v="168" actId="1076"/>
          <ac:spMkLst>
            <pc:docMk/>
            <pc:sldMk cId="438811394" sldId="1012"/>
            <ac:spMk id="7" creationId="{9129080A-C9F4-4CC2-8894-1838539E8833}"/>
          </ac:spMkLst>
        </pc:spChg>
        <pc:spChg chg="add mod">
          <ac:chgData name="Khaled El Ghali" userId="42adcf0bbcba38c8" providerId="LiveId" clId="{519BA9B8-AC9F-4EDB-80FC-E087F818BD72}" dt="2020-05-05T19:58:20.339" v="280" actId="1076"/>
          <ac:spMkLst>
            <pc:docMk/>
            <pc:sldMk cId="438811394" sldId="1012"/>
            <ac:spMk id="8" creationId="{EB58B205-3F14-4F0A-971D-94B3D541889F}"/>
          </ac:spMkLst>
        </pc:spChg>
        <pc:spChg chg="add mod">
          <ac:chgData name="Khaled El Ghali" userId="42adcf0bbcba38c8" providerId="LiveId" clId="{519BA9B8-AC9F-4EDB-80FC-E087F818BD72}" dt="2020-05-05T20:00:17.981" v="325" actId="1076"/>
          <ac:spMkLst>
            <pc:docMk/>
            <pc:sldMk cId="438811394" sldId="1012"/>
            <ac:spMk id="9" creationId="{3136632E-BEA8-4CA4-B875-2A01EB6E1391}"/>
          </ac:spMkLst>
        </pc:spChg>
        <pc:grpChg chg="add del mod">
          <ac:chgData name="Khaled El Ghali" userId="42adcf0bbcba38c8" providerId="LiveId" clId="{519BA9B8-AC9F-4EDB-80FC-E087F818BD72}" dt="2020-05-05T19:51:32.268" v="181" actId="478"/>
          <ac:grpSpMkLst>
            <pc:docMk/>
            <pc:sldMk cId="438811394" sldId="1012"/>
            <ac:grpSpMk id="5" creationId="{6B5C5B87-B5A8-4A4D-92AC-29DC74A002B3}"/>
          </ac:grpSpMkLst>
        </pc:grpChg>
        <pc:graphicFrameChg chg="add del mod">
          <ac:chgData name="Khaled El Ghali" userId="42adcf0bbcba38c8" providerId="LiveId" clId="{519BA9B8-AC9F-4EDB-80FC-E087F818BD72}" dt="2020-05-05T19:43:37.506" v="56" actId="478"/>
          <ac:graphicFrameMkLst>
            <pc:docMk/>
            <pc:sldMk cId="438811394" sldId="1012"/>
            <ac:graphicFrameMk id="4" creationId="{979A7183-E203-4240-89E2-38FF4CCCF37C}"/>
          </ac:graphicFrameMkLst>
        </pc:graphicFrameChg>
        <pc:picChg chg="add del mod">
          <ac:chgData name="Khaled El Ghali" userId="42adcf0bbcba38c8" providerId="LiveId" clId="{519BA9B8-AC9F-4EDB-80FC-E087F818BD72}" dt="2020-05-05T19:59:33.285" v="304"/>
          <ac:picMkLst>
            <pc:docMk/>
            <pc:sldMk cId="438811394" sldId="1012"/>
            <ac:picMk id="15" creationId="{EAAFCA54-A4E5-45A2-8D09-E9B3AF3DB5F4}"/>
          </ac:picMkLst>
        </pc:picChg>
        <pc:picChg chg="add mod">
          <ac:chgData name="Khaled El Ghali" userId="42adcf0bbcba38c8" providerId="LiveId" clId="{519BA9B8-AC9F-4EDB-80FC-E087F818BD72}" dt="2020-05-05T20:00:22.655" v="327" actId="1076"/>
          <ac:picMkLst>
            <pc:docMk/>
            <pc:sldMk cId="438811394" sldId="1012"/>
            <ac:picMk id="1025" creationId="{9DB644BF-2FDC-49AD-B112-655C591AB339}"/>
          </ac:picMkLst>
        </pc:picChg>
        <pc:picChg chg="add mod">
          <ac:chgData name="Khaled El Ghali" userId="42adcf0bbcba38c8" providerId="LiveId" clId="{519BA9B8-AC9F-4EDB-80FC-E087F818BD72}" dt="2020-05-05T19:50:02.995" v="168" actId="1076"/>
          <ac:picMkLst>
            <pc:docMk/>
            <pc:sldMk cId="438811394" sldId="1012"/>
            <ac:picMk id="1026" creationId="{6688A93E-1B97-4673-BF96-96ADD9261BD6}"/>
          </ac:picMkLst>
        </pc:picChg>
        <pc:cxnChg chg="add mod">
          <ac:chgData name="Khaled El Ghali" userId="42adcf0bbcba38c8" providerId="LiveId" clId="{519BA9B8-AC9F-4EDB-80FC-E087F818BD72}" dt="2020-05-05T20:00:17.981" v="325" actId="1076"/>
          <ac:cxnSpMkLst>
            <pc:docMk/>
            <pc:sldMk cId="438811394" sldId="1012"/>
            <ac:cxnSpMk id="11" creationId="{11E823FF-9C8B-4204-B71D-79DAE70B9B03}"/>
          </ac:cxnSpMkLst>
        </pc:cxnChg>
      </pc:sldChg>
      <pc:sldChg chg="addSp modSp new mod">
        <pc:chgData name="Khaled El Ghali" userId="42adcf0bbcba38c8" providerId="LiveId" clId="{519BA9B8-AC9F-4EDB-80FC-E087F818BD72}" dt="2020-05-05T20:42:41.855" v="942" actId="20577"/>
        <pc:sldMkLst>
          <pc:docMk/>
          <pc:sldMk cId="1645936801" sldId="1013"/>
        </pc:sldMkLst>
        <pc:spChg chg="mod">
          <ac:chgData name="Khaled El Ghali" userId="42adcf0bbcba38c8" providerId="LiveId" clId="{519BA9B8-AC9F-4EDB-80FC-E087F818BD72}" dt="2020-05-05T19:54:13.911" v="207" actId="14100"/>
          <ac:spMkLst>
            <pc:docMk/>
            <pc:sldMk cId="1645936801" sldId="1013"/>
            <ac:spMk id="2" creationId="{078787F9-B21E-401C-9FA7-BC1BAFEB2553}"/>
          </ac:spMkLst>
        </pc:spChg>
        <pc:spChg chg="mod">
          <ac:chgData name="Khaled El Ghali" userId="42adcf0bbcba38c8" providerId="LiveId" clId="{519BA9B8-AC9F-4EDB-80FC-E087F818BD72}" dt="2020-05-05T20:42:41.855" v="942" actId="20577"/>
          <ac:spMkLst>
            <pc:docMk/>
            <pc:sldMk cId="1645936801" sldId="1013"/>
            <ac:spMk id="3" creationId="{4BCFC7BE-36CE-4309-B9A8-8E0251E0C8E7}"/>
          </ac:spMkLst>
        </pc:spChg>
        <pc:picChg chg="add mod">
          <ac:chgData name="Khaled El Ghali" userId="42adcf0bbcba38c8" providerId="LiveId" clId="{519BA9B8-AC9F-4EDB-80FC-E087F818BD72}" dt="2020-05-05T19:54:19.292" v="209" actId="1076"/>
          <ac:picMkLst>
            <pc:docMk/>
            <pc:sldMk cId="1645936801" sldId="1013"/>
            <ac:picMk id="4" creationId="{E48729CE-7BD7-4EA8-8DCF-CF51AAD33AF4}"/>
          </ac:picMkLst>
        </pc:picChg>
      </pc:sldChg>
      <pc:sldChg chg="addSp delSp modSp add del mod">
        <pc:chgData name="Khaled El Ghali" userId="42adcf0bbcba38c8" providerId="LiveId" clId="{519BA9B8-AC9F-4EDB-80FC-E087F818BD72}" dt="2020-05-05T20:48:31.891" v="1019" actId="47"/>
        <pc:sldMkLst>
          <pc:docMk/>
          <pc:sldMk cId="4166523590" sldId="1014"/>
        </pc:sldMkLst>
        <pc:spChg chg="del">
          <ac:chgData name="Khaled El Ghali" userId="42adcf0bbcba38c8" providerId="LiveId" clId="{519BA9B8-AC9F-4EDB-80FC-E087F818BD72}" dt="2020-05-05T20:16:46.427" v="551" actId="478"/>
          <ac:spMkLst>
            <pc:docMk/>
            <pc:sldMk cId="4166523590" sldId="1014"/>
            <ac:spMk id="2" creationId="{F16EB0D5-3AA6-4A97-B3E3-556330D1527F}"/>
          </ac:spMkLst>
        </pc:spChg>
        <pc:spChg chg="mod">
          <ac:chgData name="Khaled El Ghali" userId="42adcf0bbcba38c8" providerId="LiveId" clId="{519BA9B8-AC9F-4EDB-80FC-E087F818BD72}" dt="2020-05-05T20:45:13.567" v="972" actId="20577"/>
          <ac:spMkLst>
            <pc:docMk/>
            <pc:sldMk cId="4166523590" sldId="1014"/>
            <ac:spMk id="3" creationId="{3C516784-8661-42FC-BC58-C609033A2797}"/>
          </ac:spMkLst>
        </pc:spChg>
        <pc:spChg chg="add del mod">
          <ac:chgData name="Khaled El Ghali" userId="42adcf0bbcba38c8" providerId="LiveId" clId="{519BA9B8-AC9F-4EDB-80FC-E087F818BD72}" dt="2020-05-05T20:16:48.873" v="552" actId="478"/>
          <ac:spMkLst>
            <pc:docMk/>
            <pc:sldMk cId="4166523590" sldId="1014"/>
            <ac:spMk id="6" creationId="{88688CCC-029B-42C5-A305-AB8AFA24DFD4}"/>
          </ac:spMkLst>
        </pc:spChg>
        <pc:spChg chg="del mod">
          <ac:chgData name="Khaled El Ghali" userId="42adcf0bbcba38c8" providerId="LiveId" clId="{519BA9B8-AC9F-4EDB-80FC-E087F818BD72}" dt="2020-05-05T20:20:16.920" v="628" actId="478"/>
          <ac:spMkLst>
            <pc:docMk/>
            <pc:sldMk cId="4166523590" sldId="1014"/>
            <ac:spMk id="8" creationId="{EB58B205-3F14-4F0A-971D-94B3D541889F}"/>
          </ac:spMkLst>
        </pc:spChg>
        <pc:spChg chg="add del mod">
          <ac:chgData name="Khaled El Ghali" userId="42adcf0bbcba38c8" providerId="LiveId" clId="{519BA9B8-AC9F-4EDB-80FC-E087F818BD72}" dt="2020-05-05T20:26:25.211" v="676"/>
          <ac:spMkLst>
            <pc:docMk/>
            <pc:sldMk cId="4166523590" sldId="1014"/>
            <ac:spMk id="9" creationId="{2D239A0F-40CB-4CDB-9A95-4E1954EB184B}"/>
          </ac:spMkLst>
        </pc:spChg>
        <pc:spChg chg="add del mod">
          <ac:chgData name="Khaled El Ghali" userId="42adcf0bbcba38c8" providerId="LiveId" clId="{519BA9B8-AC9F-4EDB-80FC-E087F818BD72}" dt="2020-05-05T20:32:01.911" v="859" actId="478"/>
          <ac:spMkLst>
            <pc:docMk/>
            <pc:sldMk cId="4166523590" sldId="1014"/>
            <ac:spMk id="10" creationId="{6E29AFAF-99FF-41F1-94D5-D28592942D68}"/>
          </ac:spMkLst>
        </pc:spChg>
        <pc:spChg chg="mod">
          <ac:chgData name="Khaled El Ghali" userId="42adcf0bbcba38c8" providerId="LiveId" clId="{519BA9B8-AC9F-4EDB-80FC-E087F818BD72}" dt="2020-05-05T20:34:35.491" v="895" actId="1076"/>
          <ac:spMkLst>
            <pc:docMk/>
            <pc:sldMk cId="4166523590" sldId="1014"/>
            <ac:spMk id="13" creationId="{24FD9129-AF20-47DB-BDDB-D2D2FDF46C05}"/>
          </ac:spMkLst>
        </pc:spChg>
        <pc:spChg chg="del mod topLvl">
          <ac:chgData name="Khaled El Ghali" userId="42adcf0bbcba38c8" providerId="LiveId" clId="{519BA9B8-AC9F-4EDB-80FC-E087F818BD72}" dt="2020-05-05T20:48:25.609" v="1017" actId="21"/>
          <ac:spMkLst>
            <pc:docMk/>
            <pc:sldMk cId="4166523590" sldId="1014"/>
            <ac:spMk id="15" creationId="{F16EC742-9FD3-43C5-BF44-2960CC06255E}"/>
          </ac:spMkLst>
        </pc:spChg>
        <pc:spChg chg="del mod">
          <ac:chgData name="Khaled El Ghali" userId="42adcf0bbcba38c8" providerId="LiveId" clId="{519BA9B8-AC9F-4EDB-80FC-E087F818BD72}" dt="2020-05-05T20:27:22.678" v="712" actId="478"/>
          <ac:spMkLst>
            <pc:docMk/>
            <pc:sldMk cId="4166523590" sldId="1014"/>
            <ac:spMk id="16" creationId="{0696D50E-3673-443C-BB3F-3F39357A5230}"/>
          </ac:spMkLst>
        </pc:spChg>
        <pc:spChg chg="del mod topLvl">
          <ac:chgData name="Khaled El Ghali" userId="42adcf0bbcba38c8" providerId="LiveId" clId="{519BA9B8-AC9F-4EDB-80FC-E087F818BD72}" dt="2020-05-05T20:33:32.762" v="883" actId="478"/>
          <ac:spMkLst>
            <pc:docMk/>
            <pc:sldMk cId="4166523590" sldId="1014"/>
            <ac:spMk id="17" creationId="{38925749-BE28-4B24-B6B3-18DE2F4A9C2A}"/>
          </ac:spMkLst>
        </pc:spChg>
        <pc:spChg chg="add del mod">
          <ac:chgData name="Khaled El Ghali" userId="42adcf0bbcba38c8" providerId="LiveId" clId="{519BA9B8-AC9F-4EDB-80FC-E087F818BD72}" dt="2020-05-05T20:33:20.875" v="878"/>
          <ac:spMkLst>
            <pc:docMk/>
            <pc:sldMk cId="4166523590" sldId="1014"/>
            <ac:spMk id="18" creationId="{1BF83077-E5D2-4F8E-8FE9-8E4F360E0907}"/>
          </ac:spMkLst>
        </pc:spChg>
        <pc:spChg chg="add del mod">
          <ac:chgData name="Khaled El Ghali" userId="42adcf0bbcba38c8" providerId="LiveId" clId="{519BA9B8-AC9F-4EDB-80FC-E087F818BD72}" dt="2020-05-05T20:48:25.609" v="1017" actId="21"/>
          <ac:spMkLst>
            <pc:docMk/>
            <pc:sldMk cId="4166523590" sldId="1014"/>
            <ac:spMk id="19" creationId="{05EDC04F-9A36-4776-9FDB-9A959BA5BB93}"/>
          </ac:spMkLst>
        </pc:spChg>
        <pc:spChg chg="add del mod">
          <ac:chgData name="Khaled El Ghali" userId="42adcf0bbcba38c8" providerId="LiveId" clId="{519BA9B8-AC9F-4EDB-80FC-E087F818BD72}" dt="2020-05-05T20:34:45.477" v="897"/>
          <ac:spMkLst>
            <pc:docMk/>
            <pc:sldMk cId="4166523590" sldId="1014"/>
            <ac:spMk id="20" creationId="{D157862A-5E69-443C-A513-1AB4669DBB20}"/>
          </ac:spMkLst>
        </pc:spChg>
        <pc:spChg chg="add del mod">
          <ac:chgData name="Khaled El Ghali" userId="42adcf0bbcba38c8" providerId="LiveId" clId="{519BA9B8-AC9F-4EDB-80FC-E087F818BD72}" dt="2020-05-05T20:48:25.609" v="1017" actId="21"/>
          <ac:spMkLst>
            <pc:docMk/>
            <pc:sldMk cId="4166523590" sldId="1014"/>
            <ac:spMk id="23" creationId="{EDEF1A2B-AFDC-46C0-BB19-465DE644233E}"/>
          </ac:spMkLst>
        </pc:spChg>
        <pc:spChg chg="add del mod">
          <ac:chgData name="Khaled El Ghali" userId="42adcf0bbcba38c8" providerId="LiveId" clId="{519BA9B8-AC9F-4EDB-80FC-E087F818BD72}" dt="2020-05-05T20:48:25.609" v="1017" actId="21"/>
          <ac:spMkLst>
            <pc:docMk/>
            <pc:sldMk cId="4166523590" sldId="1014"/>
            <ac:spMk id="24" creationId="{1C587E18-8710-4609-8D5A-06DF5C114A9E}"/>
          </ac:spMkLst>
        </pc:spChg>
        <pc:grpChg chg="del">
          <ac:chgData name="Khaled El Ghali" userId="42adcf0bbcba38c8" providerId="LiveId" clId="{519BA9B8-AC9F-4EDB-80FC-E087F818BD72}" dt="2020-05-05T20:22:29.074" v="658" actId="478"/>
          <ac:grpSpMkLst>
            <pc:docMk/>
            <pc:sldMk cId="4166523590" sldId="1014"/>
            <ac:grpSpMk id="5" creationId="{6B5C5B87-B5A8-4A4D-92AC-29DC74A002B3}"/>
          </ac:grpSpMkLst>
        </pc:grpChg>
        <pc:grpChg chg="add del mod">
          <ac:chgData name="Khaled El Ghali" userId="42adcf0bbcba38c8" providerId="LiveId" clId="{519BA9B8-AC9F-4EDB-80FC-E087F818BD72}" dt="2020-05-05T20:48:25.609" v="1017" actId="21"/>
          <ac:grpSpMkLst>
            <pc:docMk/>
            <pc:sldMk cId="4166523590" sldId="1014"/>
            <ac:grpSpMk id="11" creationId="{2545D2DC-CC15-46AB-9518-D8200A02ED76}"/>
          </ac:grpSpMkLst>
        </pc:grpChg>
        <pc:grpChg chg="add del mod">
          <ac:chgData name="Khaled El Ghali" userId="42adcf0bbcba38c8" providerId="LiveId" clId="{519BA9B8-AC9F-4EDB-80FC-E087F818BD72}" dt="2020-05-05T20:33:29.626" v="881" actId="165"/>
          <ac:grpSpMkLst>
            <pc:docMk/>
            <pc:sldMk cId="4166523590" sldId="1014"/>
            <ac:grpSpMk id="14" creationId="{95D172A4-5B2D-4FE8-84D6-83A1B6642C51}"/>
          </ac:grpSpMkLst>
        </pc:grpChg>
        <pc:picChg chg="mod">
          <ac:chgData name="Khaled El Ghali" userId="42adcf0bbcba38c8" providerId="LiveId" clId="{519BA9B8-AC9F-4EDB-80FC-E087F818BD72}" dt="2020-05-05T20:34:35.491" v="895" actId="1076"/>
          <ac:picMkLst>
            <pc:docMk/>
            <pc:sldMk cId="4166523590" sldId="1014"/>
            <ac:picMk id="12" creationId="{9C3EA062-DD2F-4E94-AD4D-48742F026671}"/>
          </ac:picMkLst>
        </pc:picChg>
        <pc:picChg chg="del">
          <ac:chgData name="Khaled El Ghali" userId="42adcf0bbcba38c8" providerId="LiveId" clId="{519BA9B8-AC9F-4EDB-80FC-E087F818BD72}" dt="2020-05-05T20:16:44.760" v="550" actId="478"/>
          <ac:picMkLst>
            <pc:docMk/>
            <pc:sldMk cId="4166523590" sldId="1014"/>
            <ac:picMk id="1025" creationId="{9DB644BF-2FDC-49AD-B112-655C591AB339}"/>
          </ac:picMkLst>
        </pc:picChg>
      </pc:sldChg>
      <pc:sldChg chg="addSp delSp modSp add mod ord">
        <pc:chgData name="Khaled El Ghali" userId="42adcf0bbcba38c8" providerId="LiveId" clId="{519BA9B8-AC9F-4EDB-80FC-E087F818BD72}" dt="2020-05-05T20:24:26.568" v="669" actId="1076"/>
        <pc:sldMkLst>
          <pc:docMk/>
          <pc:sldMk cId="2499285217" sldId="1015"/>
        </pc:sldMkLst>
        <pc:spChg chg="mod">
          <ac:chgData name="Khaled El Ghali" userId="42adcf0bbcba38c8" providerId="LiveId" clId="{519BA9B8-AC9F-4EDB-80FC-E087F818BD72}" dt="2020-05-05T20:24:20.759" v="668" actId="1076"/>
          <ac:spMkLst>
            <pc:docMk/>
            <pc:sldMk cId="2499285217" sldId="1015"/>
            <ac:spMk id="2" creationId="{F16EB0D5-3AA6-4A97-B3E3-556330D1527F}"/>
          </ac:spMkLst>
        </pc:spChg>
        <pc:spChg chg="mod">
          <ac:chgData name="Khaled El Ghali" userId="42adcf0bbcba38c8" providerId="LiveId" clId="{519BA9B8-AC9F-4EDB-80FC-E087F818BD72}" dt="2020-05-05T20:21:05.269" v="648" actId="20577"/>
          <ac:spMkLst>
            <pc:docMk/>
            <pc:sldMk cId="2499285217" sldId="1015"/>
            <ac:spMk id="3" creationId="{3C516784-8661-42FC-BC58-C609033A2797}"/>
          </ac:spMkLst>
        </pc:spChg>
        <pc:spChg chg="mod">
          <ac:chgData name="Khaled El Ghali" userId="42adcf0bbcba38c8" providerId="LiveId" clId="{519BA9B8-AC9F-4EDB-80FC-E087F818BD72}" dt="2020-05-05T20:00:46.007" v="329" actId="14826"/>
          <ac:spMkLst>
            <pc:docMk/>
            <pc:sldMk cId="2499285217" sldId="1015"/>
            <ac:spMk id="7" creationId="{9129080A-C9F4-4CC2-8894-1838539E8833}"/>
          </ac:spMkLst>
        </pc:spChg>
        <pc:spChg chg="del">
          <ac:chgData name="Khaled El Ghali" userId="42adcf0bbcba38c8" providerId="LiveId" clId="{519BA9B8-AC9F-4EDB-80FC-E087F818BD72}" dt="2020-05-05T20:21:10.374" v="649" actId="478"/>
          <ac:spMkLst>
            <pc:docMk/>
            <pc:sldMk cId="2499285217" sldId="1015"/>
            <ac:spMk id="8" creationId="{EB58B205-3F14-4F0A-971D-94B3D541889F}"/>
          </ac:spMkLst>
        </pc:spChg>
        <pc:spChg chg="mod">
          <ac:chgData name="Khaled El Ghali" userId="42adcf0bbcba38c8" providerId="LiveId" clId="{519BA9B8-AC9F-4EDB-80FC-E087F818BD72}" dt="2020-05-05T20:21:18.735" v="650"/>
          <ac:spMkLst>
            <pc:docMk/>
            <pc:sldMk cId="2499285217" sldId="1015"/>
            <ac:spMk id="11" creationId="{A1960BA0-F834-43B2-AC28-1A92FA4ED566}"/>
          </ac:spMkLst>
        </pc:spChg>
        <pc:spChg chg="mod">
          <ac:chgData name="Khaled El Ghali" userId="42adcf0bbcba38c8" providerId="LiveId" clId="{519BA9B8-AC9F-4EDB-80FC-E087F818BD72}" dt="2020-05-05T20:21:18.735" v="650"/>
          <ac:spMkLst>
            <pc:docMk/>
            <pc:sldMk cId="2499285217" sldId="1015"/>
            <ac:spMk id="12" creationId="{ED4903A9-1B3C-4B94-98FD-639D9F75BD4B}"/>
          </ac:spMkLst>
        </pc:spChg>
        <pc:spChg chg="mod">
          <ac:chgData name="Khaled El Ghali" userId="42adcf0bbcba38c8" providerId="LiveId" clId="{519BA9B8-AC9F-4EDB-80FC-E087F818BD72}" dt="2020-05-05T20:21:18.735" v="650"/>
          <ac:spMkLst>
            <pc:docMk/>
            <pc:sldMk cId="2499285217" sldId="1015"/>
            <ac:spMk id="14" creationId="{5FE7814F-8E0C-4A4B-8BBE-9B935337B81B}"/>
          </ac:spMkLst>
        </pc:spChg>
        <pc:spChg chg="mod topLvl">
          <ac:chgData name="Khaled El Ghali" userId="42adcf0bbcba38c8" providerId="LiveId" clId="{519BA9B8-AC9F-4EDB-80FC-E087F818BD72}" dt="2020-05-05T20:24:26.568" v="669" actId="1076"/>
          <ac:spMkLst>
            <pc:docMk/>
            <pc:sldMk cId="2499285217" sldId="1015"/>
            <ac:spMk id="17" creationId="{4C2F64B7-D744-4683-A77B-783D6A1B6F49}"/>
          </ac:spMkLst>
        </pc:spChg>
        <pc:spChg chg="add del mod">
          <ac:chgData name="Khaled El Ghali" userId="42adcf0bbcba38c8" providerId="LiveId" clId="{519BA9B8-AC9F-4EDB-80FC-E087F818BD72}" dt="2020-05-05T20:23:52.577" v="666" actId="478"/>
          <ac:spMkLst>
            <pc:docMk/>
            <pc:sldMk cId="2499285217" sldId="1015"/>
            <ac:spMk id="20" creationId="{34614DC0-34B9-4CFF-B552-3BEFEC567D3E}"/>
          </ac:spMkLst>
        </pc:spChg>
        <pc:grpChg chg="add mod">
          <ac:chgData name="Khaled El Ghali" userId="42adcf0bbcba38c8" providerId="LiveId" clId="{519BA9B8-AC9F-4EDB-80FC-E087F818BD72}" dt="2020-05-05T20:24:26.568" v="669" actId="1076"/>
          <ac:grpSpMkLst>
            <pc:docMk/>
            <pc:sldMk cId="2499285217" sldId="1015"/>
            <ac:grpSpMk id="4" creationId="{E4321321-60E2-4638-9264-43FE866FD988}"/>
          </ac:grpSpMkLst>
        </pc:grpChg>
        <pc:grpChg chg="del mod">
          <ac:chgData name="Khaled El Ghali" userId="42adcf0bbcba38c8" providerId="LiveId" clId="{519BA9B8-AC9F-4EDB-80FC-E087F818BD72}" dt="2020-05-05T20:21:24.167" v="652" actId="478"/>
          <ac:grpSpMkLst>
            <pc:docMk/>
            <pc:sldMk cId="2499285217" sldId="1015"/>
            <ac:grpSpMk id="5" creationId="{6B5C5B87-B5A8-4A4D-92AC-29DC74A002B3}"/>
          </ac:grpSpMkLst>
        </pc:grpChg>
        <pc:grpChg chg="add del mod">
          <ac:chgData name="Khaled El Ghali" userId="42adcf0bbcba38c8" providerId="LiveId" clId="{519BA9B8-AC9F-4EDB-80FC-E087F818BD72}" dt="2020-05-05T20:21:20.006" v="651"/>
          <ac:grpSpMkLst>
            <pc:docMk/>
            <pc:sldMk cId="2499285217" sldId="1015"/>
            <ac:grpSpMk id="9" creationId="{E2280831-065A-4A14-B91E-898DD55B8A55}"/>
          </ac:grpSpMkLst>
        </pc:grpChg>
        <pc:grpChg chg="mod">
          <ac:chgData name="Khaled El Ghali" userId="42adcf0bbcba38c8" providerId="LiveId" clId="{519BA9B8-AC9F-4EDB-80FC-E087F818BD72}" dt="2020-05-05T20:21:18.735" v="650"/>
          <ac:grpSpMkLst>
            <pc:docMk/>
            <pc:sldMk cId="2499285217" sldId="1015"/>
            <ac:grpSpMk id="10" creationId="{913370C7-71D1-4636-9A95-60AE1CF75B9E}"/>
          </ac:grpSpMkLst>
        </pc:grpChg>
        <pc:grpChg chg="add del mod">
          <ac:chgData name="Khaled El Ghali" userId="42adcf0bbcba38c8" providerId="LiveId" clId="{519BA9B8-AC9F-4EDB-80FC-E087F818BD72}" dt="2020-05-05T20:21:47.015" v="654" actId="165"/>
          <ac:grpSpMkLst>
            <pc:docMk/>
            <pc:sldMk cId="2499285217" sldId="1015"/>
            <ac:grpSpMk id="15" creationId="{131993D3-C2AF-48BB-B15C-689AA48191E2}"/>
          </ac:grpSpMkLst>
        </pc:grpChg>
        <pc:picChg chg="mod">
          <ac:chgData name="Khaled El Ghali" userId="42adcf0bbcba38c8" providerId="LiveId" clId="{519BA9B8-AC9F-4EDB-80FC-E087F818BD72}" dt="2020-05-05T20:21:18.735" v="650"/>
          <ac:picMkLst>
            <pc:docMk/>
            <pc:sldMk cId="2499285217" sldId="1015"/>
            <ac:picMk id="13" creationId="{2D24F8F7-97FE-433A-ACBB-D3E274236D90}"/>
          </ac:picMkLst>
        </pc:picChg>
        <pc:picChg chg="mod topLvl">
          <ac:chgData name="Khaled El Ghali" userId="42adcf0bbcba38c8" providerId="LiveId" clId="{519BA9B8-AC9F-4EDB-80FC-E087F818BD72}" dt="2020-05-05T20:24:26.568" v="669" actId="1076"/>
          <ac:picMkLst>
            <pc:docMk/>
            <pc:sldMk cId="2499285217" sldId="1015"/>
            <ac:picMk id="16" creationId="{EEF7435F-DF6F-4DB7-9CCB-2E503507F33F}"/>
          </ac:picMkLst>
        </pc:picChg>
        <pc:picChg chg="add del mod">
          <ac:chgData name="Khaled El Ghali" userId="42adcf0bbcba38c8" providerId="LiveId" clId="{519BA9B8-AC9F-4EDB-80FC-E087F818BD72}" dt="2020-05-05T20:23:50.822" v="665" actId="478"/>
          <ac:picMkLst>
            <pc:docMk/>
            <pc:sldMk cId="2499285217" sldId="1015"/>
            <ac:picMk id="19" creationId="{8E422F50-1EAE-4764-B793-AEF27068AE9F}"/>
          </ac:picMkLst>
        </pc:picChg>
        <pc:picChg chg="mod">
          <ac:chgData name="Khaled El Ghali" userId="42adcf0bbcba38c8" providerId="LiveId" clId="{519BA9B8-AC9F-4EDB-80FC-E087F818BD72}" dt="2020-05-05T20:24:20.759" v="668" actId="1076"/>
          <ac:picMkLst>
            <pc:docMk/>
            <pc:sldMk cId="2499285217" sldId="1015"/>
            <ac:picMk id="1025" creationId="{9DB644BF-2FDC-49AD-B112-655C591AB339}"/>
          </ac:picMkLst>
        </pc:picChg>
        <pc:picChg chg="mod">
          <ac:chgData name="Khaled El Ghali" userId="42adcf0bbcba38c8" providerId="LiveId" clId="{519BA9B8-AC9F-4EDB-80FC-E087F818BD72}" dt="2020-05-05T20:00:46.007" v="329" actId="14826"/>
          <ac:picMkLst>
            <pc:docMk/>
            <pc:sldMk cId="2499285217" sldId="1015"/>
            <ac:picMk id="1026" creationId="{6688A93E-1B97-4673-BF96-96ADD9261BD6}"/>
          </ac:picMkLst>
        </pc:picChg>
      </pc:sldChg>
      <pc:sldChg chg="addSp delSp modSp add del mod">
        <pc:chgData name="Khaled El Ghali" userId="42adcf0bbcba38c8" providerId="LiveId" clId="{519BA9B8-AC9F-4EDB-80FC-E087F818BD72}" dt="2020-05-05T20:48:33.511" v="1020" actId="47"/>
        <pc:sldMkLst>
          <pc:docMk/>
          <pc:sldMk cId="920587800" sldId="1016"/>
        </pc:sldMkLst>
        <pc:spChg chg="del">
          <ac:chgData name="Khaled El Ghali" userId="42adcf0bbcba38c8" providerId="LiveId" clId="{519BA9B8-AC9F-4EDB-80FC-E087F818BD72}" dt="2020-05-05T20:01:00.161" v="332" actId="478"/>
          <ac:spMkLst>
            <pc:docMk/>
            <pc:sldMk cId="920587800" sldId="1016"/>
            <ac:spMk id="2" creationId="{F16EB0D5-3AA6-4A97-B3E3-556330D1527F}"/>
          </ac:spMkLst>
        </pc:spChg>
        <pc:spChg chg="mod">
          <ac:chgData name="Khaled El Ghali" userId="42adcf0bbcba38c8" providerId="LiveId" clId="{519BA9B8-AC9F-4EDB-80FC-E087F818BD72}" dt="2020-05-05T20:45:03.232" v="963" actId="20577"/>
          <ac:spMkLst>
            <pc:docMk/>
            <pc:sldMk cId="920587800" sldId="1016"/>
            <ac:spMk id="3" creationId="{3C516784-8661-42FC-BC58-C609033A2797}"/>
          </ac:spMkLst>
        </pc:spChg>
        <pc:spChg chg="add del mod">
          <ac:chgData name="Khaled El Ghali" userId="42adcf0bbcba38c8" providerId="LiveId" clId="{519BA9B8-AC9F-4EDB-80FC-E087F818BD72}" dt="2020-05-05T20:08:05.888" v="391" actId="478"/>
          <ac:spMkLst>
            <pc:docMk/>
            <pc:sldMk cId="920587800" sldId="1016"/>
            <ac:spMk id="5" creationId="{28F755BB-5080-4E24-85F1-FBE095633D86}"/>
          </ac:spMkLst>
        </pc:spChg>
        <pc:spChg chg="add del mod">
          <ac:chgData name="Khaled El Ghali" userId="42adcf0bbcba38c8" providerId="LiveId" clId="{519BA9B8-AC9F-4EDB-80FC-E087F818BD72}" dt="2020-05-05T20:40:05.038" v="916" actId="21"/>
          <ac:spMkLst>
            <pc:docMk/>
            <pc:sldMk cId="920587800" sldId="1016"/>
            <ac:spMk id="7" creationId="{60B9BC27-436E-4CFE-B163-F4F6D49547AF}"/>
          </ac:spMkLst>
        </pc:spChg>
        <pc:spChg chg="mod">
          <ac:chgData name="Khaled El Ghali" userId="42adcf0bbcba38c8" providerId="LiveId" clId="{519BA9B8-AC9F-4EDB-80FC-E087F818BD72}" dt="2020-05-05T20:22:12.989" v="657" actId="14861"/>
          <ac:spMkLst>
            <pc:docMk/>
            <pc:sldMk cId="920587800" sldId="1016"/>
            <ac:spMk id="8" creationId="{EB58B205-3F14-4F0A-971D-94B3D541889F}"/>
          </ac:spMkLst>
        </pc:spChg>
        <pc:spChg chg="mod ord topLvl">
          <ac:chgData name="Khaled El Ghali" userId="42adcf0bbcba38c8" providerId="LiveId" clId="{519BA9B8-AC9F-4EDB-80FC-E087F818BD72}" dt="2020-05-05T20:20:01.494" v="626" actId="165"/>
          <ac:spMkLst>
            <pc:docMk/>
            <pc:sldMk cId="920587800" sldId="1016"/>
            <ac:spMk id="9" creationId="{3136632E-BEA8-4CA4-B875-2A01EB6E1391}"/>
          </ac:spMkLst>
        </pc:spChg>
        <pc:spChg chg="mod">
          <ac:chgData name="Khaled El Ghali" userId="42adcf0bbcba38c8" providerId="LiveId" clId="{519BA9B8-AC9F-4EDB-80FC-E087F818BD72}" dt="2020-05-05T20:20:01.494" v="626" actId="165"/>
          <ac:spMkLst>
            <pc:docMk/>
            <pc:sldMk cId="920587800" sldId="1016"/>
            <ac:spMk id="13" creationId="{46666964-3F65-44C6-9491-98535EA91A13}"/>
          </ac:spMkLst>
        </pc:spChg>
        <pc:spChg chg="add del mod">
          <ac:chgData name="Khaled El Ghali" userId="42adcf0bbcba38c8" providerId="LiveId" clId="{519BA9B8-AC9F-4EDB-80FC-E087F818BD72}" dt="2020-05-05T20:18:32.278" v="605" actId="478"/>
          <ac:spMkLst>
            <pc:docMk/>
            <pc:sldMk cId="920587800" sldId="1016"/>
            <ac:spMk id="14" creationId="{21C219A7-7CF0-42B1-83C1-C6175FA41B43}"/>
          </ac:spMkLst>
        </pc:spChg>
        <pc:spChg chg="add del mod">
          <ac:chgData name="Khaled El Ghali" userId="42adcf0bbcba38c8" providerId="LiveId" clId="{519BA9B8-AC9F-4EDB-80FC-E087F818BD72}" dt="2020-05-05T20:13:52.312" v="466" actId="478"/>
          <ac:spMkLst>
            <pc:docMk/>
            <pc:sldMk cId="920587800" sldId="1016"/>
            <ac:spMk id="15" creationId="{BB0E2E68-B5C2-4392-98E7-4DE55438A3F4}"/>
          </ac:spMkLst>
        </pc:spChg>
        <pc:spChg chg="add del mod">
          <ac:chgData name="Khaled El Ghali" userId="42adcf0bbcba38c8" providerId="LiveId" clId="{519BA9B8-AC9F-4EDB-80FC-E087F818BD72}" dt="2020-05-05T20:13:05.783" v="443" actId="478"/>
          <ac:spMkLst>
            <pc:docMk/>
            <pc:sldMk cId="920587800" sldId="1016"/>
            <ac:spMk id="16" creationId="{45FC6C95-7294-41A5-8F86-DC7B653E43C9}"/>
          </ac:spMkLst>
        </pc:spChg>
        <pc:spChg chg="add del mod">
          <ac:chgData name="Khaled El Ghali" userId="42adcf0bbcba38c8" providerId="LiveId" clId="{519BA9B8-AC9F-4EDB-80FC-E087F818BD72}" dt="2020-05-05T20:40:01.203" v="915" actId="478"/>
          <ac:spMkLst>
            <pc:docMk/>
            <pc:sldMk cId="920587800" sldId="1016"/>
            <ac:spMk id="17" creationId="{499EF596-4064-4941-9CDB-2F929C009409}"/>
          </ac:spMkLst>
        </pc:spChg>
        <pc:spChg chg="add mod">
          <ac:chgData name="Khaled El Ghali" userId="42adcf0bbcba38c8" providerId="LiveId" clId="{519BA9B8-AC9F-4EDB-80FC-E087F818BD72}" dt="2020-05-05T20:20:01.494" v="626" actId="165"/>
          <ac:spMkLst>
            <pc:docMk/>
            <pc:sldMk cId="920587800" sldId="1016"/>
            <ac:spMk id="19" creationId="{7804A9E2-60FA-4964-BE0D-56C92751225F}"/>
          </ac:spMkLst>
        </pc:spChg>
        <pc:spChg chg="add del mod">
          <ac:chgData name="Khaled El Ghali" userId="42adcf0bbcba38c8" providerId="LiveId" clId="{519BA9B8-AC9F-4EDB-80FC-E087F818BD72}" dt="2020-05-05T20:47:10.913" v="1001" actId="21"/>
          <ac:spMkLst>
            <pc:docMk/>
            <pc:sldMk cId="920587800" sldId="1016"/>
            <ac:spMk id="24" creationId="{97742970-7833-4D94-93CC-FB938588AC89}"/>
          </ac:spMkLst>
        </pc:spChg>
        <pc:grpChg chg="add del mod">
          <ac:chgData name="Khaled El Ghali" userId="42adcf0bbcba38c8" providerId="LiveId" clId="{519BA9B8-AC9F-4EDB-80FC-E087F818BD72}" dt="2020-05-05T20:02:20.174" v="361" actId="165"/>
          <ac:grpSpMkLst>
            <pc:docMk/>
            <pc:sldMk cId="920587800" sldId="1016"/>
            <ac:grpSpMk id="6" creationId="{20BDF590-AA50-4CC5-A461-2F0ACEE9CDAE}"/>
          </ac:grpSpMkLst>
        </pc:grpChg>
        <pc:grpChg chg="add mod">
          <ac:chgData name="Khaled El Ghali" userId="42adcf0bbcba38c8" providerId="LiveId" clId="{519BA9B8-AC9F-4EDB-80FC-E087F818BD72}" dt="2020-05-05T20:20:01.494" v="626" actId="165"/>
          <ac:grpSpMkLst>
            <pc:docMk/>
            <pc:sldMk cId="920587800" sldId="1016"/>
            <ac:grpSpMk id="10" creationId="{4495D22C-FF5C-413F-ADFC-D093F4CA5416}"/>
          </ac:grpSpMkLst>
        </pc:grpChg>
        <pc:grpChg chg="add del mod topLvl">
          <ac:chgData name="Khaled El Ghali" userId="42adcf0bbcba38c8" providerId="LiveId" clId="{519BA9B8-AC9F-4EDB-80FC-E087F818BD72}" dt="2020-05-05T20:47:10.913" v="1001" actId="21"/>
          <ac:grpSpMkLst>
            <pc:docMk/>
            <pc:sldMk cId="920587800" sldId="1016"/>
            <ac:grpSpMk id="20" creationId="{3F910071-D1CF-4303-A533-F7CB03DA20D0}"/>
          </ac:grpSpMkLst>
        </pc:grpChg>
        <pc:grpChg chg="add del mod topLvl">
          <ac:chgData name="Khaled El Ghali" userId="42adcf0bbcba38c8" providerId="LiveId" clId="{519BA9B8-AC9F-4EDB-80FC-E087F818BD72}" dt="2020-05-05T20:47:10.913" v="1001" actId="21"/>
          <ac:grpSpMkLst>
            <pc:docMk/>
            <pc:sldMk cId="920587800" sldId="1016"/>
            <ac:grpSpMk id="21" creationId="{C74CC435-3421-4558-ADD2-26AC30E8B42E}"/>
          </ac:grpSpMkLst>
        </pc:grpChg>
        <pc:grpChg chg="add del mod">
          <ac:chgData name="Khaled El Ghali" userId="42adcf0bbcba38c8" providerId="LiveId" clId="{519BA9B8-AC9F-4EDB-80FC-E087F818BD72}" dt="2020-05-05T20:20:01.494" v="626" actId="165"/>
          <ac:grpSpMkLst>
            <pc:docMk/>
            <pc:sldMk cId="920587800" sldId="1016"/>
            <ac:grpSpMk id="22" creationId="{0883E2D8-5AD5-491D-88A1-369D086B960D}"/>
          </ac:grpSpMkLst>
        </pc:grpChg>
        <pc:picChg chg="mod">
          <ac:chgData name="Khaled El Ghali" userId="42adcf0bbcba38c8" providerId="LiveId" clId="{519BA9B8-AC9F-4EDB-80FC-E087F818BD72}" dt="2020-05-05T20:20:01.494" v="626" actId="165"/>
          <ac:picMkLst>
            <pc:docMk/>
            <pc:sldMk cId="920587800" sldId="1016"/>
            <ac:picMk id="12" creationId="{B2C98BBF-8795-46C5-AA62-6FD744060BEC}"/>
          </ac:picMkLst>
        </pc:picChg>
        <pc:picChg chg="add del">
          <ac:chgData name="Khaled El Ghali" userId="42adcf0bbcba38c8" providerId="LiveId" clId="{519BA9B8-AC9F-4EDB-80FC-E087F818BD72}" dt="2020-05-05T20:17:25.863" v="576"/>
          <ac:picMkLst>
            <pc:docMk/>
            <pc:sldMk cId="920587800" sldId="1016"/>
            <ac:picMk id="18" creationId="{9C981B70-D320-4BB3-B7A4-A291B0B190E9}"/>
          </ac:picMkLst>
        </pc:picChg>
        <pc:picChg chg="del">
          <ac:chgData name="Khaled El Ghali" userId="42adcf0bbcba38c8" providerId="LiveId" clId="{519BA9B8-AC9F-4EDB-80FC-E087F818BD72}" dt="2020-05-05T20:00:57.932" v="331" actId="478"/>
          <ac:picMkLst>
            <pc:docMk/>
            <pc:sldMk cId="920587800" sldId="1016"/>
            <ac:picMk id="1025" creationId="{9DB644BF-2FDC-49AD-B112-655C591AB339}"/>
          </ac:picMkLst>
        </pc:picChg>
        <pc:cxnChg chg="del mod ord topLvl">
          <ac:chgData name="Khaled El Ghali" userId="42adcf0bbcba38c8" providerId="LiveId" clId="{519BA9B8-AC9F-4EDB-80FC-E087F818BD72}" dt="2020-05-05T20:02:39.565" v="364" actId="478"/>
          <ac:cxnSpMkLst>
            <pc:docMk/>
            <pc:sldMk cId="920587800" sldId="1016"/>
            <ac:cxnSpMk id="11" creationId="{11E823FF-9C8B-4204-B71D-79DAE70B9B03}"/>
          </ac:cxnSpMkLst>
        </pc:cxnChg>
      </pc:sldChg>
      <pc:sldChg chg="addSp modSp new del mod">
        <pc:chgData name="Khaled El Ghali" userId="42adcf0bbcba38c8" providerId="LiveId" clId="{519BA9B8-AC9F-4EDB-80FC-E087F818BD72}" dt="2020-05-05T22:28:40.257" v="1512" actId="47"/>
        <pc:sldMkLst>
          <pc:docMk/>
          <pc:sldMk cId="1209438816" sldId="1017"/>
        </pc:sldMkLst>
        <pc:spChg chg="add mod">
          <ac:chgData name="Khaled El Ghali" userId="42adcf0bbcba38c8" providerId="LiveId" clId="{519BA9B8-AC9F-4EDB-80FC-E087F818BD72}" dt="2020-05-05T21:01:15.437" v="1182" actId="1076"/>
          <ac:spMkLst>
            <pc:docMk/>
            <pc:sldMk cId="1209438816" sldId="1017"/>
            <ac:spMk id="3" creationId="{8C99968C-7817-4CD0-A03A-FC24843DC709}"/>
          </ac:spMkLst>
        </pc:spChg>
        <pc:spChg chg="add mod">
          <ac:chgData name="Khaled El Ghali" userId="42adcf0bbcba38c8" providerId="LiveId" clId="{519BA9B8-AC9F-4EDB-80FC-E087F818BD72}" dt="2020-05-05T21:01:11.934" v="1181" actId="14100"/>
          <ac:spMkLst>
            <pc:docMk/>
            <pc:sldMk cId="1209438816" sldId="1017"/>
            <ac:spMk id="4" creationId="{70A0137C-55DB-4667-9EA6-5CC13030ABA2}"/>
          </ac:spMkLst>
        </pc:spChg>
      </pc:sldChg>
      <pc:sldChg chg="new del">
        <pc:chgData name="Khaled El Ghali" userId="42adcf0bbcba38c8" providerId="LiveId" clId="{519BA9B8-AC9F-4EDB-80FC-E087F818BD72}" dt="2020-05-05T20:40:13.713" v="918" actId="680"/>
        <pc:sldMkLst>
          <pc:docMk/>
          <pc:sldMk cId="1353114604" sldId="1017"/>
        </pc:sldMkLst>
      </pc:sldChg>
      <pc:sldChg chg="addSp modSp new mod">
        <pc:chgData name="Khaled El Ghali" userId="42adcf0bbcba38c8" providerId="LiveId" clId="{519BA9B8-AC9F-4EDB-80FC-E087F818BD72}" dt="2020-05-05T20:44:40.056" v="950" actId="1076"/>
        <pc:sldMkLst>
          <pc:docMk/>
          <pc:sldMk cId="494926846" sldId="1018"/>
        </pc:sldMkLst>
        <pc:spChg chg="mod">
          <ac:chgData name="Khaled El Ghali" userId="42adcf0bbcba38c8" providerId="LiveId" clId="{519BA9B8-AC9F-4EDB-80FC-E087F818BD72}" dt="2020-05-05T20:42:48.171" v="947" actId="20577"/>
          <ac:spMkLst>
            <pc:docMk/>
            <pc:sldMk cId="494926846" sldId="1018"/>
            <ac:spMk id="2" creationId="{9063A83F-81DF-4E39-92EF-727572BD99EB}"/>
          </ac:spMkLst>
        </pc:spChg>
        <pc:picChg chg="add mod">
          <ac:chgData name="Khaled El Ghali" userId="42adcf0bbcba38c8" providerId="LiveId" clId="{519BA9B8-AC9F-4EDB-80FC-E087F818BD72}" dt="2020-05-05T20:44:40.056" v="950" actId="1076"/>
          <ac:picMkLst>
            <pc:docMk/>
            <pc:sldMk cId="494926846" sldId="1018"/>
            <ac:picMk id="3" creationId="{CA649271-DD15-4C96-B536-FC3F016256D8}"/>
          </ac:picMkLst>
        </pc:picChg>
      </pc:sldChg>
      <pc:sldChg chg="addSp delSp modSp new del mod">
        <pc:chgData name="Khaled El Ghali" userId="42adcf0bbcba38c8" providerId="LiveId" clId="{519BA9B8-AC9F-4EDB-80FC-E087F818BD72}" dt="2020-05-05T21:02:22.687" v="1193" actId="2696"/>
        <pc:sldMkLst>
          <pc:docMk/>
          <pc:sldMk cId="1298744014" sldId="1019"/>
        </pc:sldMkLst>
        <pc:spChg chg="mod">
          <ac:chgData name="Khaled El Ghali" userId="42adcf0bbcba38c8" providerId="LiveId" clId="{519BA9B8-AC9F-4EDB-80FC-E087F818BD72}" dt="2020-05-05T20:46:14.195" v="990"/>
          <ac:spMkLst>
            <pc:docMk/>
            <pc:sldMk cId="1298744014" sldId="1019"/>
            <ac:spMk id="2" creationId="{E58B3A0A-E3E4-4136-AF02-CE49469D5640}"/>
          </ac:spMkLst>
        </pc:spChg>
        <pc:spChg chg="mod">
          <ac:chgData name="Khaled El Ghali" userId="42adcf0bbcba38c8" providerId="LiveId" clId="{519BA9B8-AC9F-4EDB-80FC-E087F818BD72}" dt="2020-05-05T20:48:12.448" v="1014" actId="1076"/>
          <ac:spMkLst>
            <pc:docMk/>
            <pc:sldMk cId="1298744014" sldId="1019"/>
            <ac:spMk id="3" creationId="{0D0E88B9-221B-48A7-9B49-4F47AF97063C}"/>
          </ac:spMkLst>
        </pc:spChg>
        <pc:spChg chg="mod topLvl">
          <ac:chgData name="Khaled El Ghali" userId="42adcf0bbcba38c8" providerId="LiveId" clId="{519BA9B8-AC9F-4EDB-80FC-E087F818BD72}" dt="2020-05-05T20:47:41.950" v="1008" actId="164"/>
          <ac:spMkLst>
            <pc:docMk/>
            <pc:sldMk cId="1298744014" sldId="1019"/>
            <ac:spMk id="6" creationId="{7AEF609F-3799-49B7-852D-22AEA5DFB743}"/>
          </ac:spMkLst>
        </pc:spChg>
        <pc:spChg chg="mod">
          <ac:chgData name="Khaled El Ghali" userId="42adcf0bbcba38c8" providerId="LiveId" clId="{519BA9B8-AC9F-4EDB-80FC-E087F818BD72}" dt="2020-05-05T20:47:39.169" v="1007" actId="165"/>
          <ac:spMkLst>
            <pc:docMk/>
            <pc:sldMk cId="1298744014" sldId="1019"/>
            <ac:spMk id="8" creationId="{AAD42AE8-7987-478D-9767-518ED29C82A9}"/>
          </ac:spMkLst>
        </pc:spChg>
        <pc:spChg chg="mod">
          <ac:chgData name="Khaled El Ghali" userId="42adcf0bbcba38c8" providerId="LiveId" clId="{519BA9B8-AC9F-4EDB-80FC-E087F818BD72}" dt="2020-05-05T20:47:13.255" v="1002"/>
          <ac:spMkLst>
            <pc:docMk/>
            <pc:sldMk cId="1298744014" sldId="1019"/>
            <ac:spMk id="10" creationId="{903CF570-D838-4589-AFAD-609E431E726E}"/>
          </ac:spMkLst>
        </pc:spChg>
        <pc:spChg chg="mod">
          <ac:chgData name="Khaled El Ghali" userId="42adcf0bbcba38c8" providerId="LiveId" clId="{519BA9B8-AC9F-4EDB-80FC-E087F818BD72}" dt="2020-05-05T20:47:55.833" v="1012" actId="1076"/>
          <ac:spMkLst>
            <pc:docMk/>
            <pc:sldMk cId="1298744014" sldId="1019"/>
            <ac:spMk id="11" creationId="{D101C773-0369-4CDC-BA2C-92371AE8FA45}"/>
          </ac:spMkLst>
        </pc:spChg>
        <pc:spChg chg="add del mod">
          <ac:chgData name="Khaled El Ghali" userId="42adcf0bbcba38c8" providerId="LiveId" clId="{519BA9B8-AC9F-4EDB-80FC-E087F818BD72}" dt="2020-05-05T20:47:41.950" v="1008" actId="164"/>
          <ac:spMkLst>
            <pc:docMk/>
            <pc:sldMk cId="1298744014" sldId="1019"/>
            <ac:spMk id="12" creationId="{5AB4FEAC-4C8E-42E6-827C-0B6D09465B09}"/>
          </ac:spMkLst>
        </pc:spChg>
        <pc:spChg chg="mod">
          <ac:chgData name="Khaled El Ghali" userId="42adcf0bbcba38c8" providerId="LiveId" clId="{519BA9B8-AC9F-4EDB-80FC-E087F818BD72}" dt="2020-05-05T20:48:27.584" v="1018"/>
          <ac:spMkLst>
            <pc:docMk/>
            <pc:sldMk cId="1298744014" sldId="1019"/>
            <ac:spMk id="17" creationId="{ECCFFBAF-6AD2-4693-8940-554EF30A51AE}"/>
          </ac:spMkLst>
        </pc:spChg>
        <pc:spChg chg="add mod">
          <ac:chgData name="Khaled El Ghali" userId="42adcf0bbcba38c8" providerId="LiveId" clId="{519BA9B8-AC9F-4EDB-80FC-E087F818BD72}" dt="2020-05-05T20:48:27.584" v="1018"/>
          <ac:spMkLst>
            <pc:docMk/>
            <pc:sldMk cId="1298744014" sldId="1019"/>
            <ac:spMk id="18" creationId="{E42F8755-3D3D-4942-BE2B-A8451B46F38E}"/>
          </ac:spMkLst>
        </pc:spChg>
        <pc:spChg chg="add mod">
          <ac:chgData name="Khaled El Ghali" userId="42adcf0bbcba38c8" providerId="LiveId" clId="{519BA9B8-AC9F-4EDB-80FC-E087F818BD72}" dt="2020-05-05T20:48:27.584" v="1018"/>
          <ac:spMkLst>
            <pc:docMk/>
            <pc:sldMk cId="1298744014" sldId="1019"/>
            <ac:spMk id="19" creationId="{A8B6799B-33EE-4007-A09D-01058872F68A}"/>
          </ac:spMkLst>
        </pc:spChg>
        <pc:spChg chg="add mod">
          <ac:chgData name="Khaled El Ghali" userId="42adcf0bbcba38c8" providerId="LiveId" clId="{519BA9B8-AC9F-4EDB-80FC-E087F818BD72}" dt="2020-05-05T20:48:27.584" v="1018"/>
          <ac:spMkLst>
            <pc:docMk/>
            <pc:sldMk cId="1298744014" sldId="1019"/>
            <ac:spMk id="20" creationId="{B66811E5-ABC4-4F3C-B084-583EE28F7AC7}"/>
          </ac:spMkLst>
        </pc:spChg>
        <pc:spChg chg="add mod">
          <ac:chgData name="Khaled El Ghali" userId="42adcf0bbcba38c8" providerId="LiveId" clId="{519BA9B8-AC9F-4EDB-80FC-E087F818BD72}" dt="2020-05-05T20:48:27.584" v="1018"/>
          <ac:spMkLst>
            <pc:docMk/>
            <pc:sldMk cId="1298744014" sldId="1019"/>
            <ac:spMk id="21" creationId="{C2DC108E-6EE4-4B1C-975C-A6DA638B4364}"/>
          </ac:spMkLst>
        </pc:spChg>
        <pc:grpChg chg="add del mod">
          <ac:chgData name="Khaled El Ghali" userId="42adcf0bbcba38c8" providerId="LiveId" clId="{519BA9B8-AC9F-4EDB-80FC-E087F818BD72}" dt="2020-05-05T20:47:39.169" v="1007" actId="165"/>
          <ac:grpSpMkLst>
            <pc:docMk/>
            <pc:sldMk cId="1298744014" sldId="1019"/>
            <ac:grpSpMk id="4" creationId="{FFA58194-128A-4AC6-9C72-715CBDDC37F6}"/>
          </ac:grpSpMkLst>
        </pc:grpChg>
        <pc:grpChg chg="mod topLvl">
          <ac:chgData name="Khaled El Ghali" userId="42adcf0bbcba38c8" providerId="LiveId" clId="{519BA9B8-AC9F-4EDB-80FC-E087F818BD72}" dt="2020-05-05T20:47:43.530" v="1009" actId="164"/>
          <ac:grpSpMkLst>
            <pc:docMk/>
            <pc:sldMk cId="1298744014" sldId="1019"/>
            <ac:grpSpMk id="5" creationId="{A5D0B8FE-6DE9-405E-8852-3E7E59AF9D21}"/>
          </ac:grpSpMkLst>
        </pc:grpChg>
        <pc:grpChg chg="add del mod">
          <ac:chgData name="Khaled El Ghali" userId="42adcf0bbcba38c8" providerId="LiveId" clId="{519BA9B8-AC9F-4EDB-80FC-E087F818BD72}" dt="2020-05-05T20:48:17.215" v="1015" actId="21"/>
          <ac:grpSpMkLst>
            <pc:docMk/>
            <pc:sldMk cId="1298744014" sldId="1019"/>
            <ac:grpSpMk id="9" creationId="{BB8DEF03-EEA6-4BEB-B3F5-DBF55E1DF4AD}"/>
          </ac:grpSpMkLst>
        </pc:grpChg>
        <pc:grpChg chg="add mod">
          <ac:chgData name="Khaled El Ghali" userId="42adcf0bbcba38c8" providerId="LiveId" clId="{519BA9B8-AC9F-4EDB-80FC-E087F818BD72}" dt="2020-05-05T20:47:43.530" v="1009" actId="164"/>
          <ac:grpSpMkLst>
            <pc:docMk/>
            <pc:sldMk cId="1298744014" sldId="1019"/>
            <ac:grpSpMk id="13" creationId="{D8BB2C81-54D2-464F-A35E-B2A01525D25A}"/>
          </ac:grpSpMkLst>
        </pc:grpChg>
        <pc:grpChg chg="add del mod">
          <ac:chgData name="Khaled El Ghali" userId="42adcf0bbcba38c8" providerId="LiveId" clId="{519BA9B8-AC9F-4EDB-80FC-E087F818BD72}" dt="2020-05-05T20:48:17.215" v="1015" actId="21"/>
          <ac:grpSpMkLst>
            <pc:docMk/>
            <pc:sldMk cId="1298744014" sldId="1019"/>
            <ac:grpSpMk id="14" creationId="{B758137E-FF49-49DD-9A5A-8B14D702D4EE}"/>
          </ac:grpSpMkLst>
        </pc:grpChg>
        <pc:grpChg chg="add mod">
          <ac:chgData name="Khaled El Ghali" userId="42adcf0bbcba38c8" providerId="LiveId" clId="{519BA9B8-AC9F-4EDB-80FC-E087F818BD72}" dt="2020-05-05T20:48:27.584" v="1018"/>
          <ac:grpSpMkLst>
            <pc:docMk/>
            <pc:sldMk cId="1298744014" sldId="1019"/>
            <ac:grpSpMk id="15" creationId="{E384F048-9C42-4135-B2D9-875E127885AD}"/>
          </ac:grpSpMkLst>
        </pc:grpChg>
        <pc:picChg chg="mod">
          <ac:chgData name="Khaled El Ghali" userId="42adcf0bbcba38c8" providerId="LiveId" clId="{519BA9B8-AC9F-4EDB-80FC-E087F818BD72}" dt="2020-05-05T20:47:39.169" v="1007" actId="165"/>
          <ac:picMkLst>
            <pc:docMk/>
            <pc:sldMk cId="1298744014" sldId="1019"/>
            <ac:picMk id="7" creationId="{A56EA284-7C11-47E7-A7E2-0ACC6ED60B1B}"/>
          </ac:picMkLst>
        </pc:picChg>
        <pc:picChg chg="mod">
          <ac:chgData name="Khaled El Ghali" userId="42adcf0bbcba38c8" providerId="LiveId" clId="{519BA9B8-AC9F-4EDB-80FC-E087F818BD72}" dt="2020-05-05T20:48:27.584" v="1018"/>
          <ac:picMkLst>
            <pc:docMk/>
            <pc:sldMk cId="1298744014" sldId="1019"/>
            <ac:picMk id="16" creationId="{2D5B8140-7580-4171-9101-62DC7B68CB16}"/>
          </ac:picMkLst>
        </pc:picChg>
      </pc:sldChg>
      <pc:sldChg chg="addSp delSp modSp add del mod ord">
        <pc:chgData name="Khaled El Ghali" userId="42adcf0bbcba38c8" providerId="LiveId" clId="{519BA9B8-AC9F-4EDB-80FC-E087F818BD72}" dt="2020-05-05T21:02:22.687" v="1193" actId="2696"/>
        <pc:sldMkLst>
          <pc:docMk/>
          <pc:sldMk cId="198593280" sldId="1020"/>
        </pc:sldMkLst>
        <pc:spChg chg="mod">
          <ac:chgData name="Khaled El Ghali" userId="42adcf0bbcba38c8" providerId="LiveId" clId="{519BA9B8-AC9F-4EDB-80FC-E087F818BD72}" dt="2020-05-05T20:46:59.952" v="998" actId="20577"/>
          <ac:spMkLst>
            <pc:docMk/>
            <pc:sldMk cId="198593280" sldId="1020"/>
            <ac:spMk id="3" creationId="{0D0E88B9-221B-48A7-9B49-4F47AF97063C}"/>
          </ac:spMkLst>
        </pc:spChg>
        <pc:spChg chg="mod">
          <ac:chgData name="Khaled El Ghali" userId="42adcf0bbcba38c8" providerId="LiveId" clId="{519BA9B8-AC9F-4EDB-80FC-E087F818BD72}" dt="2020-05-05T20:48:18.501" v="1016"/>
          <ac:spMkLst>
            <pc:docMk/>
            <pc:sldMk cId="198593280" sldId="1020"/>
            <ac:spMk id="5" creationId="{9B3F23A7-1450-48C8-A706-806860A95505}"/>
          </ac:spMkLst>
        </pc:spChg>
        <pc:spChg chg="mod">
          <ac:chgData name="Khaled El Ghali" userId="42adcf0bbcba38c8" providerId="LiveId" clId="{519BA9B8-AC9F-4EDB-80FC-E087F818BD72}" dt="2020-05-05T20:48:18.501" v="1016"/>
          <ac:spMkLst>
            <pc:docMk/>
            <pc:sldMk cId="198593280" sldId="1020"/>
            <ac:spMk id="6" creationId="{3F4AB896-0E4E-4641-A57B-A3767AD8A821}"/>
          </ac:spMkLst>
        </pc:spChg>
        <pc:spChg chg="mod">
          <ac:chgData name="Khaled El Ghali" userId="42adcf0bbcba38c8" providerId="LiveId" clId="{519BA9B8-AC9F-4EDB-80FC-E087F818BD72}" dt="2020-05-05T20:48:18.501" v="1016"/>
          <ac:spMkLst>
            <pc:docMk/>
            <pc:sldMk cId="198593280" sldId="1020"/>
            <ac:spMk id="10" creationId="{7846E6EB-50C6-46B9-A165-1BAD2547CB64}"/>
          </ac:spMkLst>
        </pc:spChg>
        <pc:spChg chg="del mod">
          <ac:chgData name="Khaled El Ghali" userId="42adcf0bbcba38c8" providerId="LiveId" clId="{519BA9B8-AC9F-4EDB-80FC-E087F818BD72}" dt="2020-05-05T20:49:04.042" v="1021" actId="478"/>
          <ac:spMkLst>
            <pc:docMk/>
            <pc:sldMk cId="198593280" sldId="1020"/>
            <ac:spMk id="11" creationId="{DB68137F-3BC7-4136-A322-89BDEC5863C2}"/>
          </ac:spMkLst>
        </pc:spChg>
        <pc:spChg chg="mod">
          <ac:chgData name="Khaled El Ghali" userId="42adcf0bbcba38c8" providerId="LiveId" clId="{519BA9B8-AC9F-4EDB-80FC-E087F818BD72}" dt="2020-05-05T20:48:18.501" v="1016"/>
          <ac:spMkLst>
            <pc:docMk/>
            <pc:sldMk cId="198593280" sldId="1020"/>
            <ac:spMk id="13" creationId="{4537C3E7-CD6F-492E-B011-7224D894F1AE}"/>
          </ac:spMkLst>
        </pc:spChg>
        <pc:grpChg chg="add mod">
          <ac:chgData name="Khaled El Ghali" userId="42adcf0bbcba38c8" providerId="LiveId" clId="{519BA9B8-AC9F-4EDB-80FC-E087F818BD72}" dt="2020-05-05T20:48:18.501" v="1016"/>
          <ac:grpSpMkLst>
            <pc:docMk/>
            <pc:sldMk cId="198593280" sldId="1020"/>
            <ac:grpSpMk id="4" creationId="{829718A5-4335-49D3-AFA4-5955CC52A6A2}"/>
          </ac:grpSpMkLst>
        </pc:grpChg>
        <pc:grpChg chg="add mod">
          <ac:chgData name="Khaled El Ghali" userId="42adcf0bbcba38c8" providerId="LiveId" clId="{519BA9B8-AC9F-4EDB-80FC-E087F818BD72}" dt="2020-05-05T20:48:18.501" v="1016"/>
          <ac:grpSpMkLst>
            <pc:docMk/>
            <pc:sldMk cId="198593280" sldId="1020"/>
            <ac:grpSpMk id="7" creationId="{14DFC75B-E7F6-4475-93F0-A37CABD5D78F}"/>
          </ac:grpSpMkLst>
        </pc:grpChg>
        <pc:grpChg chg="mod">
          <ac:chgData name="Khaled El Ghali" userId="42adcf0bbcba38c8" providerId="LiveId" clId="{519BA9B8-AC9F-4EDB-80FC-E087F818BD72}" dt="2020-05-05T20:48:18.501" v="1016"/>
          <ac:grpSpMkLst>
            <pc:docMk/>
            <pc:sldMk cId="198593280" sldId="1020"/>
            <ac:grpSpMk id="8" creationId="{735D9460-5E63-42AA-88F0-73971A2C96CA}"/>
          </ac:grpSpMkLst>
        </pc:grpChg>
        <pc:grpChg chg="del mod">
          <ac:chgData name="Khaled El Ghali" userId="42adcf0bbcba38c8" providerId="LiveId" clId="{519BA9B8-AC9F-4EDB-80FC-E087F818BD72}" dt="2020-05-05T20:49:04.042" v="1021" actId="478"/>
          <ac:grpSpMkLst>
            <pc:docMk/>
            <pc:sldMk cId="198593280" sldId="1020"/>
            <ac:grpSpMk id="9" creationId="{9579C734-0B75-48DD-9E86-FE422C3C02C9}"/>
          </ac:grpSpMkLst>
        </pc:grpChg>
        <pc:picChg chg="mod">
          <ac:chgData name="Khaled El Ghali" userId="42adcf0bbcba38c8" providerId="LiveId" clId="{519BA9B8-AC9F-4EDB-80FC-E087F818BD72}" dt="2020-05-05T20:48:18.501" v="1016"/>
          <ac:picMkLst>
            <pc:docMk/>
            <pc:sldMk cId="198593280" sldId="1020"/>
            <ac:picMk id="12" creationId="{634E9446-E816-4B6C-A573-17A94C891992}"/>
          </ac:picMkLst>
        </pc:picChg>
      </pc:sldChg>
      <pc:sldChg chg="addSp delSp modSp add del mod ord">
        <pc:chgData name="Khaled El Ghali" userId="42adcf0bbcba38c8" providerId="LiveId" clId="{519BA9B8-AC9F-4EDB-80FC-E087F818BD72}" dt="2020-05-05T21:00:58.315" v="1175" actId="47"/>
        <pc:sldMkLst>
          <pc:docMk/>
          <pc:sldMk cId="3912904554" sldId="1021"/>
        </pc:sldMkLst>
        <pc:spChg chg="mod">
          <ac:chgData name="Khaled El Ghali" userId="42adcf0bbcba38c8" providerId="LiveId" clId="{519BA9B8-AC9F-4EDB-80FC-E087F818BD72}" dt="2020-05-05T20:54:02.062" v="1089" actId="6549"/>
          <ac:spMkLst>
            <pc:docMk/>
            <pc:sldMk cId="3912904554" sldId="1021"/>
            <ac:spMk id="2" creationId="{E58B3A0A-E3E4-4136-AF02-CE49469D5640}"/>
          </ac:spMkLst>
        </pc:spChg>
        <pc:spChg chg="del mod">
          <ac:chgData name="Khaled El Ghali" userId="42adcf0bbcba38c8" providerId="LiveId" clId="{519BA9B8-AC9F-4EDB-80FC-E087F818BD72}" dt="2020-05-05T20:53:53.261" v="1082" actId="478"/>
          <ac:spMkLst>
            <pc:docMk/>
            <pc:sldMk cId="3912904554" sldId="1021"/>
            <ac:spMk id="3" creationId="{0D0E88B9-221B-48A7-9B49-4F47AF97063C}"/>
          </ac:spMkLst>
        </pc:spChg>
        <pc:spChg chg="add del mod">
          <ac:chgData name="Khaled El Ghali" userId="42adcf0bbcba38c8" providerId="LiveId" clId="{519BA9B8-AC9F-4EDB-80FC-E087F818BD72}" dt="2020-05-05T20:53:55.711" v="1083" actId="478"/>
          <ac:spMkLst>
            <pc:docMk/>
            <pc:sldMk cId="3912904554" sldId="1021"/>
            <ac:spMk id="6" creationId="{EDE652DC-D447-42CE-903E-43350299705D}"/>
          </ac:spMkLst>
        </pc:spChg>
        <pc:spChg chg="mod">
          <ac:chgData name="Khaled El Ghali" userId="42adcf0bbcba38c8" providerId="LiveId" clId="{519BA9B8-AC9F-4EDB-80FC-E087F818BD72}" dt="2020-05-05T20:56:18.992" v="1121" actId="1076"/>
          <ac:spMkLst>
            <pc:docMk/>
            <pc:sldMk cId="3912904554" sldId="1021"/>
            <ac:spMk id="14" creationId="{D5F6FAE4-4B1D-4A2A-8CA5-D6FEE17EE9BB}"/>
          </ac:spMkLst>
        </pc:spChg>
        <pc:spChg chg="mod">
          <ac:chgData name="Khaled El Ghali" userId="42adcf0bbcba38c8" providerId="LiveId" clId="{519BA9B8-AC9F-4EDB-80FC-E087F818BD72}" dt="2020-05-05T20:54:58.523" v="1104" actId="1076"/>
          <ac:spMkLst>
            <pc:docMk/>
            <pc:sldMk cId="3912904554" sldId="1021"/>
            <ac:spMk id="17" creationId="{ECCFFBAF-6AD2-4693-8940-554EF30A51AE}"/>
          </ac:spMkLst>
        </pc:spChg>
        <pc:spChg chg="mod">
          <ac:chgData name="Khaled El Ghali" userId="42adcf0bbcba38c8" providerId="LiveId" clId="{519BA9B8-AC9F-4EDB-80FC-E087F818BD72}" dt="2020-05-05T20:51:05.536" v="1051" actId="1076"/>
          <ac:spMkLst>
            <pc:docMk/>
            <pc:sldMk cId="3912904554" sldId="1021"/>
            <ac:spMk id="18" creationId="{E42F8755-3D3D-4942-BE2B-A8451B46F38E}"/>
          </ac:spMkLst>
        </pc:spChg>
        <pc:spChg chg="mod">
          <ac:chgData name="Khaled El Ghali" userId="42adcf0bbcba38c8" providerId="LiveId" clId="{519BA9B8-AC9F-4EDB-80FC-E087F818BD72}" dt="2020-05-05T20:51:05.536" v="1051" actId="1076"/>
          <ac:spMkLst>
            <pc:docMk/>
            <pc:sldMk cId="3912904554" sldId="1021"/>
            <ac:spMk id="19" creationId="{A8B6799B-33EE-4007-A09D-01058872F68A}"/>
          </ac:spMkLst>
        </pc:spChg>
        <pc:spChg chg="mod">
          <ac:chgData name="Khaled El Ghali" userId="42adcf0bbcba38c8" providerId="LiveId" clId="{519BA9B8-AC9F-4EDB-80FC-E087F818BD72}" dt="2020-05-05T20:54:58.523" v="1104" actId="1076"/>
          <ac:spMkLst>
            <pc:docMk/>
            <pc:sldMk cId="3912904554" sldId="1021"/>
            <ac:spMk id="20" creationId="{B66811E5-ABC4-4F3C-B084-583EE28F7AC7}"/>
          </ac:spMkLst>
        </pc:spChg>
        <pc:spChg chg="mod">
          <ac:chgData name="Khaled El Ghali" userId="42adcf0bbcba38c8" providerId="LiveId" clId="{519BA9B8-AC9F-4EDB-80FC-E087F818BD72}" dt="2020-05-05T20:54:58.523" v="1104" actId="1076"/>
          <ac:spMkLst>
            <pc:docMk/>
            <pc:sldMk cId="3912904554" sldId="1021"/>
            <ac:spMk id="21" creationId="{C2DC108E-6EE4-4B1C-975C-A6DA638B4364}"/>
          </ac:spMkLst>
        </pc:spChg>
        <pc:spChg chg="mod">
          <ac:chgData name="Khaled El Ghali" userId="42adcf0bbcba38c8" providerId="LiveId" clId="{519BA9B8-AC9F-4EDB-80FC-E087F818BD72}" dt="2020-05-05T20:56:10.569" v="1120" actId="1076"/>
          <ac:spMkLst>
            <pc:docMk/>
            <pc:sldMk cId="3912904554" sldId="1021"/>
            <ac:spMk id="23" creationId="{B38CD4DE-16FA-4C66-AD09-53E60ED3694A}"/>
          </ac:spMkLst>
        </pc:spChg>
        <pc:spChg chg="mod">
          <ac:chgData name="Khaled El Ghali" userId="42adcf0bbcba38c8" providerId="LiveId" clId="{519BA9B8-AC9F-4EDB-80FC-E087F818BD72}" dt="2020-05-05T20:54:58.922" v="1105"/>
          <ac:spMkLst>
            <pc:docMk/>
            <pc:sldMk cId="3912904554" sldId="1021"/>
            <ac:spMk id="25" creationId="{25846CB0-D0DA-44E6-BFA0-A6B70704393C}"/>
          </ac:spMkLst>
        </pc:spChg>
        <pc:spChg chg="mod">
          <ac:chgData name="Khaled El Ghali" userId="42adcf0bbcba38c8" providerId="LiveId" clId="{519BA9B8-AC9F-4EDB-80FC-E087F818BD72}" dt="2020-05-05T20:54:58.922" v="1105"/>
          <ac:spMkLst>
            <pc:docMk/>
            <pc:sldMk cId="3912904554" sldId="1021"/>
            <ac:spMk id="26" creationId="{F474C849-9F8B-437B-963F-5FE5A348CE55}"/>
          </ac:spMkLst>
        </pc:spChg>
        <pc:spChg chg="mod">
          <ac:chgData name="Khaled El Ghali" userId="42adcf0bbcba38c8" providerId="LiveId" clId="{519BA9B8-AC9F-4EDB-80FC-E087F818BD72}" dt="2020-05-05T20:56:47.451" v="1127" actId="113"/>
          <ac:spMkLst>
            <pc:docMk/>
            <pc:sldMk cId="3912904554" sldId="1021"/>
            <ac:spMk id="28" creationId="{77C8FA88-6BC1-4219-A842-14EEC4036A12}"/>
          </ac:spMkLst>
        </pc:spChg>
        <pc:spChg chg="mod">
          <ac:chgData name="Khaled El Ghali" userId="42adcf0bbcba38c8" providerId="LiveId" clId="{519BA9B8-AC9F-4EDB-80FC-E087F818BD72}" dt="2020-05-05T20:57:23.001" v="1141" actId="20577"/>
          <ac:spMkLst>
            <pc:docMk/>
            <pc:sldMk cId="3912904554" sldId="1021"/>
            <ac:spMk id="29" creationId="{2BE63F9E-EE7D-4878-BBA6-62B8D8B3C9A5}"/>
          </ac:spMkLst>
        </pc:spChg>
        <pc:spChg chg="add mod">
          <ac:chgData name="Khaled El Ghali" userId="42adcf0bbcba38c8" providerId="LiveId" clId="{519BA9B8-AC9F-4EDB-80FC-E087F818BD72}" dt="2020-05-05T20:58:07.059" v="1146" actId="1076"/>
          <ac:spMkLst>
            <pc:docMk/>
            <pc:sldMk cId="3912904554" sldId="1021"/>
            <ac:spMk id="30" creationId="{41B605A6-9A12-4C1B-BAC1-DC8879E92074}"/>
          </ac:spMkLst>
        </pc:spChg>
        <pc:spChg chg="add mod">
          <ac:chgData name="Khaled El Ghali" userId="42adcf0bbcba38c8" providerId="LiveId" clId="{519BA9B8-AC9F-4EDB-80FC-E087F818BD72}" dt="2020-05-05T20:58:17.404" v="1149" actId="20577"/>
          <ac:spMkLst>
            <pc:docMk/>
            <pc:sldMk cId="3912904554" sldId="1021"/>
            <ac:spMk id="31" creationId="{1AB46456-2B26-45C6-BFD8-A731E816BB74}"/>
          </ac:spMkLst>
        </pc:spChg>
        <pc:spChg chg="add mod">
          <ac:chgData name="Khaled El Ghali" userId="42adcf0bbcba38c8" providerId="LiveId" clId="{519BA9B8-AC9F-4EDB-80FC-E087F818BD72}" dt="2020-05-05T20:58:29.840" v="1152" actId="1076"/>
          <ac:spMkLst>
            <pc:docMk/>
            <pc:sldMk cId="3912904554" sldId="1021"/>
            <ac:spMk id="32" creationId="{27D054AF-9524-43A2-B619-70FD6494B18B}"/>
          </ac:spMkLst>
        </pc:spChg>
        <pc:spChg chg="add mod">
          <ac:chgData name="Khaled El Ghali" userId="42adcf0bbcba38c8" providerId="LiveId" clId="{519BA9B8-AC9F-4EDB-80FC-E087F818BD72}" dt="2020-05-05T20:58:48.328" v="1154" actId="1076"/>
          <ac:spMkLst>
            <pc:docMk/>
            <pc:sldMk cId="3912904554" sldId="1021"/>
            <ac:spMk id="33" creationId="{D2087009-9618-4F68-B8DB-08D822DA5357}"/>
          </ac:spMkLst>
        </pc:spChg>
        <pc:spChg chg="add mod">
          <ac:chgData name="Khaled El Ghali" userId="42adcf0bbcba38c8" providerId="LiveId" clId="{519BA9B8-AC9F-4EDB-80FC-E087F818BD72}" dt="2020-05-05T20:59:06.740" v="1157" actId="20577"/>
          <ac:spMkLst>
            <pc:docMk/>
            <pc:sldMk cId="3912904554" sldId="1021"/>
            <ac:spMk id="34" creationId="{A0553507-EDDA-42B4-928B-A692B6CCE046}"/>
          </ac:spMkLst>
        </pc:spChg>
        <pc:spChg chg="add mod">
          <ac:chgData name="Khaled El Ghali" userId="42adcf0bbcba38c8" providerId="LiveId" clId="{519BA9B8-AC9F-4EDB-80FC-E087F818BD72}" dt="2020-05-05T20:59:13.328" v="1159" actId="1076"/>
          <ac:spMkLst>
            <pc:docMk/>
            <pc:sldMk cId="3912904554" sldId="1021"/>
            <ac:spMk id="35" creationId="{B9C6683D-F55B-446E-A12F-0EB30B22B561}"/>
          </ac:spMkLst>
        </pc:spChg>
        <pc:spChg chg="add del mod">
          <ac:chgData name="Khaled El Ghali" userId="42adcf0bbcba38c8" providerId="LiveId" clId="{519BA9B8-AC9F-4EDB-80FC-E087F818BD72}" dt="2020-05-05T21:00:50.040" v="1171" actId="478"/>
          <ac:spMkLst>
            <pc:docMk/>
            <pc:sldMk cId="3912904554" sldId="1021"/>
            <ac:spMk id="36" creationId="{BDF42B09-5A42-4EFB-9BF8-845D745D72F4}"/>
          </ac:spMkLst>
        </pc:spChg>
        <pc:grpChg chg="add del mod">
          <ac:chgData name="Khaled El Ghali" userId="42adcf0bbcba38c8" providerId="LiveId" clId="{519BA9B8-AC9F-4EDB-80FC-E087F818BD72}" dt="2020-05-05T20:54:54.402" v="1103" actId="21"/>
          <ac:grpSpMkLst>
            <pc:docMk/>
            <pc:sldMk cId="3912904554" sldId="1021"/>
            <ac:grpSpMk id="4" creationId="{7739B05A-27DF-4C9B-A076-1C8EFE712484}"/>
          </ac:grpSpMkLst>
        </pc:grpChg>
        <pc:grpChg chg="add mod">
          <ac:chgData name="Khaled El Ghali" userId="42adcf0bbcba38c8" providerId="LiveId" clId="{519BA9B8-AC9F-4EDB-80FC-E087F818BD72}" dt="2020-05-05T20:54:43.829" v="1099" actId="164"/>
          <ac:grpSpMkLst>
            <pc:docMk/>
            <pc:sldMk cId="3912904554" sldId="1021"/>
            <ac:grpSpMk id="7" creationId="{9F1821D5-E3F3-42B3-9C4C-C39F2053F696}"/>
          </ac:grpSpMkLst>
        </pc:grpChg>
        <pc:grpChg chg="add mod">
          <ac:chgData name="Khaled El Ghali" userId="42adcf0bbcba38c8" providerId="LiveId" clId="{519BA9B8-AC9F-4EDB-80FC-E087F818BD72}" dt="2020-05-05T20:54:58.523" v="1104" actId="1076"/>
          <ac:grpSpMkLst>
            <pc:docMk/>
            <pc:sldMk cId="3912904554" sldId="1021"/>
            <ac:grpSpMk id="8" creationId="{9D41AE41-43F6-4940-8A18-F5C96DEDE1E7}"/>
          </ac:grpSpMkLst>
        </pc:grpChg>
        <pc:grpChg chg="add mod">
          <ac:chgData name="Khaled El Ghali" userId="42adcf0bbcba38c8" providerId="LiveId" clId="{519BA9B8-AC9F-4EDB-80FC-E087F818BD72}" dt="2020-05-05T20:55:53.787" v="1116" actId="1076"/>
          <ac:grpSpMkLst>
            <pc:docMk/>
            <pc:sldMk cId="3912904554" sldId="1021"/>
            <ac:grpSpMk id="12" creationId="{83458FB8-6B71-4C0F-9816-874C7171359E}"/>
          </ac:grpSpMkLst>
        </pc:grpChg>
        <pc:grpChg chg="mod">
          <ac:chgData name="Khaled El Ghali" userId="42adcf0bbcba38c8" providerId="LiveId" clId="{519BA9B8-AC9F-4EDB-80FC-E087F818BD72}" dt="2020-05-05T20:55:53.787" v="1116" actId="1076"/>
          <ac:grpSpMkLst>
            <pc:docMk/>
            <pc:sldMk cId="3912904554" sldId="1021"/>
            <ac:grpSpMk id="13" creationId="{E46CA136-80C3-41C4-9D2D-D1DBAA0CEF9E}"/>
          </ac:grpSpMkLst>
        </pc:grpChg>
        <pc:grpChg chg="mod">
          <ac:chgData name="Khaled El Ghali" userId="42adcf0bbcba38c8" providerId="LiveId" clId="{519BA9B8-AC9F-4EDB-80FC-E087F818BD72}" dt="2020-05-05T20:54:58.523" v="1104" actId="1076"/>
          <ac:grpSpMkLst>
            <pc:docMk/>
            <pc:sldMk cId="3912904554" sldId="1021"/>
            <ac:grpSpMk id="15" creationId="{E384F048-9C42-4135-B2D9-875E127885AD}"/>
          </ac:grpSpMkLst>
        </pc:grpChg>
        <pc:grpChg chg="add mod">
          <ac:chgData name="Khaled El Ghali" userId="42adcf0bbcba38c8" providerId="LiveId" clId="{519BA9B8-AC9F-4EDB-80FC-E087F818BD72}" dt="2020-05-05T20:57:45.675" v="1144" actId="1076"/>
          <ac:grpSpMkLst>
            <pc:docMk/>
            <pc:sldMk cId="3912904554" sldId="1021"/>
            <ac:grpSpMk id="24" creationId="{6F951B45-CC98-4D7E-8631-B74E4E82F320}"/>
          </ac:grpSpMkLst>
        </pc:grpChg>
        <pc:grpChg chg="add mod">
          <ac:chgData name="Khaled El Ghali" userId="42adcf0bbcba38c8" providerId="LiveId" clId="{519BA9B8-AC9F-4EDB-80FC-E087F818BD72}" dt="2020-05-05T20:57:38.368" v="1143" actId="1076"/>
          <ac:grpSpMkLst>
            <pc:docMk/>
            <pc:sldMk cId="3912904554" sldId="1021"/>
            <ac:grpSpMk id="27" creationId="{711C5BCD-5029-4C98-A756-3F083C082906}"/>
          </ac:grpSpMkLst>
        </pc:grpChg>
        <pc:picChg chg="mod">
          <ac:chgData name="Khaled El Ghali" userId="42adcf0bbcba38c8" providerId="LiveId" clId="{519BA9B8-AC9F-4EDB-80FC-E087F818BD72}" dt="2020-05-05T20:54:58.523" v="1104" actId="1076"/>
          <ac:picMkLst>
            <pc:docMk/>
            <pc:sldMk cId="3912904554" sldId="1021"/>
            <ac:picMk id="16" creationId="{2D5B8140-7580-4171-9101-62DC7B68CB16}"/>
          </ac:picMkLst>
        </pc:picChg>
        <pc:picChg chg="mod">
          <ac:chgData name="Khaled El Ghali" userId="42adcf0bbcba38c8" providerId="LiveId" clId="{519BA9B8-AC9F-4EDB-80FC-E087F818BD72}" dt="2020-05-05T20:55:53.787" v="1116" actId="1076"/>
          <ac:picMkLst>
            <pc:docMk/>
            <pc:sldMk cId="3912904554" sldId="1021"/>
            <ac:picMk id="22" creationId="{094E0B9C-3823-46ED-AA47-65157AFD20D8}"/>
          </ac:picMkLst>
        </pc:picChg>
      </pc:sldChg>
      <pc:sldChg chg="addSp delSp modSp add del mod">
        <pc:chgData name="Khaled El Ghali" userId="42adcf0bbcba38c8" providerId="LiveId" clId="{519BA9B8-AC9F-4EDB-80FC-E087F818BD72}" dt="2020-05-05T22:07:31.091" v="1496" actId="2696"/>
        <pc:sldMkLst>
          <pc:docMk/>
          <pc:sldMk cId="357605549" sldId="1022"/>
        </pc:sldMkLst>
        <pc:spChg chg="add del mod">
          <ac:chgData name="Khaled El Ghali" userId="42adcf0bbcba38c8" providerId="LiveId" clId="{519BA9B8-AC9F-4EDB-80FC-E087F818BD72}" dt="2020-05-05T21:00:55.190" v="1174" actId="21"/>
          <ac:spMkLst>
            <pc:docMk/>
            <pc:sldMk cId="357605549" sldId="1022"/>
            <ac:spMk id="3" creationId="{5D3C48D7-3FD6-4FFA-9034-1E4C8D82D2CB}"/>
          </ac:spMkLst>
        </pc:spChg>
        <pc:spChg chg="add del mod">
          <ac:chgData name="Khaled El Ghali" userId="42adcf0bbcba38c8" providerId="LiveId" clId="{519BA9B8-AC9F-4EDB-80FC-E087F818BD72}" dt="2020-05-05T21:45:45.348" v="1222"/>
          <ac:spMkLst>
            <pc:docMk/>
            <pc:sldMk cId="357605549" sldId="1022"/>
            <ac:spMk id="4" creationId="{2AFC8F67-F714-4CD1-82AA-59B7FC368111}"/>
          </ac:spMkLst>
        </pc:spChg>
        <pc:spChg chg="add del mod">
          <ac:chgData name="Khaled El Ghali" userId="42adcf0bbcba38c8" providerId="LiveId" clId="{519BA9B8-AC9F-4EDB-80FC-E087F818BD72}" dt="2020-05-05T21:47:31.766" v="1272" actId="478"/>
          <ac:spMkLst>
            <pc:docMk/>
            <pc:sldMk cId="357605549" sldId="1022"/>
            <ac:spMk id="5" creationId="{0E48DDD6-845A-4CEB-AB08-074EB89FABB5}"/>
          </ac:spMkLst>
        </pc:spChg>
        <pc:spChg chg="mod">
          <ac:chgData name="Khaled El Ghali" userId="42adcf0bbcba38c8" providerId="LiveId" clId="{519BA9B8-AC9F-4EDB-80FC-E087F818BD72}" dt="2020-05-05T21:49:01.251" v="1285" actId="20577"/>
          <ac:spMkLst>
            <pc:docMk/>
            <pc:sldMk cId="357605549" sldId="1022"/>
            <ac:spMk id="25" creationId="{25846CB0-D0DA-44E6-BFA0-A6B70704393C}"/>
          </ac:spMkLst>
        </pc:spChg>
        <pc:spChg chg="mod">
          <ac:chgData name="Khaled El Ghali" userId="42adcf0bbcba38c8" providerId="LiveId" clId="{519BA9B8-AC9F-4EDB-80FC-E087F818BD72}" dt="2020-05-05T21:47:37.303" v="1274"/>
          <ac:spMkLst>
            <pc:docMk/>
            <pc:sldMk cId="357605549" sldId="1022"/>
            <ac:spMk id="26" creationId="{F474C849-9F8B-437B-963F-5FE5A348CE55}"/>
          </ac:spMkLst>
        </pc:spChg>
        <pc:spChg chg="mod">
          <ac:chgData name="Khaled El Ghali" userId="42adcf0bbcba38c8" providerId="LiveId" clId="{519BA9B8-AC9F-4EDB-80FC-E087F818BD72}" dt="2020-05-05T21:22:41.424" v="1205" actId="14861"/>
          <ac:spMkLst>
            <pc:docMk/>
            <pc:sldMk cId="357605549" sldId="1022"/>
            <ac:spMk id="28" creationId="{77C8FA88-6BC1-4219-A842-14EEC4036A12}"/>
          </ac:spMkLst>
        </pc:spChg>
        <pc:spChg chg="mod">
          <ac:chgData name="Khaled El Ghali" userId="42adcf0bbcba38c8" providerId="LiveId" clId="{519BA9B8-AC9F-4EDB-80FC-E087F818BD72}" dt="2020-05-05T21:23:17.598" v="1213" actId="1076"/>
          <ac:spMkLst>
            <pc:docMk/>
            <pc:sldMk cId="357605549" sldId="1022"/>
            <ac:spMk id="29" creationId="{2BE63F9E-EE7D-4878-BBA6-62B8D8B3C9A5}"/>
          </ac:spMkLst>
        </pc:spChg>
        <pc:spChg chg="mod">
          <ac:chgData name="Khaled El Ghali" userId="42adcf0bbcba38c8" providerId="LiveId" clId="{519BA9B8-AC9F-4EDB-80FC-E087F818BD72}" dt="2020-05-05T21:23:01.248" v="1212" actId="1038"/>
          <ac:spMkLst>
            <pc:docMk/>
            <pc:sldMk cId="357605549" sldId="1022"/>
            <ac:spMk id="31" creationId="{1AB46456-2B26-45C6-BFD8-A731E816BB74}"/>
          </ac:spMkLst>
        </pc:spChg>
        <pc:spChg chg="mod">
          <ac:chgData name="Khaled El Ghali" userId="42adcf0bbcba38c8" providerId="LiveId" clId="{519BA9B8-AC9F-4EDB-80FC-E087F818BD72}" dt="2020-05-05T21:03:13.481" v="1199" actId="20577"/>
          <ac:spMkLst>
            <pc:docMk/>
            <pc:sldMk cId="357605549" sldId="1022"/>
            <ac:spMk id="34" creationId="{A0553507-EDDA-42B4-928B-A692B6CCE046}"/>
          </ac:spMkLst>
        </pc:spChg>
        <pc:spChg chg="mod">
          <ac:chgData name="Khaled El Ghali" userId="42adcf0bbcba38c8" providerId="LiveId" clId="{519BA9B8-AC9F-4EDB-80FC-E087F818BD72}" dt="2020-05-05T21:28:00.905" v="1216" actId="1076"/>
          <ac:spMkLst>
            <pc:docMk/>
            <pc:sldMk cId="357605549" sldId="1022"/>
            <ac:spMk id="35" creationId="{B9C6683D-F55B-446E-A12F-0EB30B22B561}"/>
          </ac:spMkLst>
        </pc:spChg>
        <pc:spChg chg="add mod">
          <ac:chgData name="Khaled El Ghali" userId="42adcf0bbcba38c8" providerId="LiveId" clId="{519BA9B8-AC9F-4EDB-80FC-E087F818BD72}" dt="2020-05-05T21:03:07.276" v="1198" actId="1076"/>
          <ac:spMkLst>
            <pc:docMk/>
            <pc:sldMk cId="357605549" sldId="1022"/>
            <ac:spMk id="36" creationId="{19367C7B-77CE-49B3-AEC9-5B8215101E94}"/>
          </ac:spMkLst>
        </pc:spChg>
        <pc:spChg chg="add mod">
          <ac:chgData name="Khaled El Ghali" userId="42adcf0bbcba38c8" providerId="LiveId" clId="{519BA9B8-AC9F-4EDB-80FC-E087F818BD72}" dt="2020-05-05T21:03:24.990" v="1202" actId="1076"/>
          <ac:spMkLst>
            <pc:docMk/>
            <pc:sldMk cId="357605549" sldId="1022"/>
            <ac:spMk id="37" creationId="{FD0391F9-FDD7-4FD9-BAC5-4EDE401390AB}"/>
          </ac:spMkLst>
        </pc:spChg>
        <pc:grpChg chg="mod">
          <ac:chgData name="Khaled El Ghali" userId="42adcf0bbcba38c8" providerId="LiveId" clId="{519BA9B8-AC9F-4EDB-80FC-E087F818BD72}" dt="2020-05-05T21:48:00.923" v="1280" actId="1076"/>
          <ac:grpSpMkLst>
            <pc:docMk/>
            <pc:sldMk cId="357605549" sldId="1022"/>
            <ac:grpSpMk id="24" creationId="{6F951B45-CC98-4D7E-8631-B74E4E82F320}"/>
          </ac:grpSpMkLst>
        </pc:grpChg>
      </pc:sldChg>
      <pc:sldChg chg="add">
        <pc:chgData name="Khaled El Ghali" userId="42adcf0bbcba38c8" providerId="LiveId" clId="{519BA9B8-AC9F-4EDB-80FC-E087F818BD72}" dt="2020-05-05T21:02:30.590" v="1196" actId="22"/>
        <pc:sldMkLst>
          <pc:docMk/>
          <pc:sldMk cId="198593280" sldId="1023"/>
        </pc:sldMkLst>
      </pc:sldChg>
      <pc:sldChg chg="add">
        <pc:chgData name="Khaled El Ghali" userId="42adcf0bbcba38c8" providerId="LiveId" clId="{519BA9B8-AC9F-4EDB-80FC-E087F818BD72}" dt="2020-05-05T21:02:30.590" v="1196" actId="22"/>
        <pc:sldMkLst>
          <pc:docMk/>
          <pc:sldMk cId="1298744014" sldId="1024"/>
        </pc:sldMkLst>
      </pc:sldChg>
      <pc:sldChg chg="addSp delSp modSp add mod">
        <pc:chgData name="Khaled El Ghali" userId="42adcf0bbcba38c8" providerId="LiveId" clId="{519BA9B8-AC9F-4EDB-80FC-E087F818BD72}" dt="2020-05-05T22:29:59.014" v="1528" actId="6549"/>
        <pc:sldMkLst>
          <pc:docMk/>
          <pc:sldMk cId="3037056798" sldId="1025"/>
        </pc:sldMkLst>
        <pc:spChg chg="add del mod">
          <ac:chgData name="Khaled El Ghali" userId="42adcf0bbcba38c8" providerId="LiveId" clId="{519BA9B8-AC9F-4EDB-80FC-E087F818BD72}" dt="2020-05-05T21:56:27.715" v="1384" actId="478"/>
          <ac:spMkLst>
            <pc:docMk/>
            <pc:sldMk cId="3037056798" sldId="1025"/>
            <ac:spMk id="4" creationId="{2B5D2742-9282-4C2A-B5E9-469E476DEC74}"/>
          </ac:spMkLst>
        </pc:spChg>
        <pc:spChg chg="add del mod ord">
          <ac:chgData name="Khaled El Ghali" userId="42adcf0bbcba38c8" providerId="LiveId" clId="{519BA9B8-AC9F-4EDB-80FC-E087F818BD72}" dt="2020-05-05T22:13:43.856" v="1503" actId="478"/>
          <ac:spMkLst>
            <pc:docMk/>
            <pc:sldMk cId="3037056798" sldId="1025"/>
            <ac:spMk id="6" creationId="{8A660945-A020-45FA-868F-8B897E56B47A}"/>
          </ac:spMkLst>
        </pc:spChg>
        <pc:spChg chg="mod topLvl">
          <ac:chgData name="Khaled El Ghali" userId="42adcf0bbcba38c8" providerId="LiveId" clId="{519BA9B8-AC9F-4EDB-80FC-E087F818BD72}" dt="2020-05-05T22:29:44.962" v="1523"/>
          <ac:spMkLst>
            <pc:docMk/>
            <pc:sldMk cId="3037056798" sldId="1025"/>
            <ac:spMk id="25" creationId="{25846CB0-D0DA-44E6-BFA0-A6B70704393C}"/>
          </ac:spMkLst>
        </pc:spChg>
        <pc:spChg chg="del mod">
          <ac:chgData name="Khaled El Ghali" userId="42adcf0bbcba38c8" providerId="LiveId" clId="{519BA9B8-AC9F-4EDB-80FC-E087F818BD72}" dt="2020-05-05T21:50:20.658" v="1299" actId="478"/>
          <ac:spMkLst>
            <pc:docMk/>
            <pc:sldMk cId="3037056798" sldId="1025"/>
            <ac:spMk id="26" creationId="{F474C849-9F8B-437B-963F-5FE5A348CE55}"/>
          </ac:spMkLst>
        </pc:spChg>
        <pc:spChg chg="del mod topLvl">
          <ac:chgData name="Khaled El Ghali" userId="42adcf0bbcba38c8" providerId="LiveId" clId="{519BA9B8-AC9F-4EDB-80FC-E087F818BD72}" dt="2020-05-05T21:50:26.070" v="1301" actId="478"/>
          <ac:spMkLst>
            <pc:docMk/>
            <pc:sldMk cId="3037056798" sldId="1025"/>
            <ac:spMk id="31" creationId="{1AB46456-2B26-45C6-BFD8-A731E816BB74}"/>
          </ac:spMkLst>
        </pc:spChg>
        <pc:spChg chg="del">
          <ac:chgData name="Khaled El Ghali" userId="42adcf0bbcba38c8" providerId="LiveId" clId="{519BA9B8-AC9F-4EDB-80FC-E087F818BD72}" dt="2020-05-05T21:49:24.569" v="1290" actId="478"/>
          <ac:spMkLst>
            <pc:docMk/>
            <pc:sldMk cId="3037056798" sldId="1025"/>
            <ac:spMk id="33" creationId="{D2087009-9618-4F68-B8DB-08D822DA5357}"/>
          </ac:spMkLst>
        </pc:spChg>
        <pc:spChg chg="del">
          <ac:chgData name="Khaled El Ghali" userId="42adcf0bbcba38c8" providerId="LiveId" clId="{519BA9B8-AC9F-4EDB-80FC-E087F818BD72}" dt="2020-05-05T21:49:30.036" v="1292" actId="478"/>
          <ac:spMkLst>
            <pc:docMk/>
            <pc:sldMk cId="3037056798" sldId="1025"/>
            <ac:spMk id="34" creationId="{A0553507-EDDA-42B4-928B-A692B6CCE046}"/>
          </ac:spMkLst>
        </pc:spChg>
        <pc:spChg chg="del mod">
          <ac:chgData name="Khaled El Ghali" userId="42adcf0bbcba38c8" providerId="LiveId" clId="{519BA9B8-AC9F-4EDB-80FC-E087F818BD72}" dt="2020-05-05T21:50:22.473" v="1300" actId="478"/>
          <ac:spMkLst>
            <pc:docMk/>
            <pc:sldMk cId="3037056798" sldId="1025"/>
            <ac:spMk id="35" creationId="{B9C6683D-F55B-446E-A12F-0EB30B22B561}"/>
          </ac:spMkLst>
        </pc:spChg>
        <pc:spChg chg="del">
          <ac:chgData name="Khaled El Ghali" userId="42adcf0bbcba38c8" providerId="LiveId" clId="{519BA9B8-AC9F-4EDB-80FC-E087F818BD72}" dt="2020-05-05T21:49:24.569" v="1290" actId="478"/>
          <ac:spMkLst>
            <pc:docMk/>
            <pc:sldMk cId="3037056798" sldId="1025"/>
            <ac:spMk id="36" creationId="{19367C7B-77CE-49B3-AEC9-5B8215101E94}"/>
          </ac:spMkLst>
        </pc:spChg>
        <pc:spChg chg="add mod">
          <ac:chgData name="Khaled El Ghali" userId="42adcf0bbcba38c8" providerId="LiveId" clId="{519BA9B8-AC9F-4EDB-80FC-E087F818BD72}" dt="2020-05-05T22:29:59.014" v="1528" actId="6549"/>
          <ac:spMkLst>
            <pc:docMk/>
            <pc:sldMk cId="3037056798" sldId="1025"/>
            <ac:spMk id="38" creationId="{AD4E75AD-392F-4D7A-A7A3-8B99F2D794EE}"/>
          </ac:spMkLst>
        </pc:spChg>
        <pc:spChg chg="add mod">
          <ac:chgData name="Khaled El Ghali" userId="42adcf0bbcba38c8" providerId="LiveId" clId="{519BA9B8-AC9F-4EDB-80FC-E087F818BD72}" dt="2020-05-05T21:57:40.788" v="1402" actId="1076"/>
          <ac:spMkLst>
            <pc:docMk/>
            <pc:sldMk cId="3037056798" sldId="1025"/>
            <ac:spMk id="39" creationId="{EA8CE5C2-306B-49E8-AFF5-D7BE9B080A9B}"/>
          </ac:spMkLst>
        </pc:spChg>
        <pc:spChg chg="add mod">
          <ac:chgData name="Khaled El Ghali" userId="42adcf0bbcba38c8" providerId="LiveId" clId="{519BA9B8-AC9F-4EDB-80FC-E087F818BD72}" dt="2020-05-05T21:59:58.338" v="1429" actId="1035"/>
          <ac:spMkLst>
            <pc:docMk/>
            <pc:sldMk cId="3037056798" sldId="1025"/>
            <ac:spMk id="40" creationId="{20F00752-C98D-4968-BC2B-E307C8B37004}"/>
          </ac:spMkLst>
        </pc:spChg>
        <pc:spChg chg="add mod">
          <ac:chgData name="Khaled El Ghali" userId="42adcf0bbcba38c8" providerId="LiveId" clId="{519BA9B8-AC9F-4EDB-80FC-E087F818BD72}" dt="2020-05-05T22:28:22.165" v="1511" actId="1076"/>
          <ac:spMkLst>
            <pc:docMk/>
            <pc:sldMk cId="3037056798" sldId="1025"/>
            <ac:spMk id="41" creationId="{9B5D9BDD-5E5A-42DC-A75F-47B25EA2869A}"/>
          </ac:spMkLst>
        </pc:spChg>
        <pc:spChg chg="add mod">
          <ac:chgData name="Khaled El Ghali" userId="42adcf0bbcba38c8" providerId="LiveId" clId="{519BA9B8-AC9F-4EDB-80FC-E087F818BD72}" dt="2020-05-05T22:28:22.165" v="1511" actId="1076"/>
          <ac:spMkLst>
            <pc:docMk/>
            <pc:sldMk cId="3037056798" sldId="1025"/>
            <ac:spMk id="42" creationId="{AF5D4F2E-725E-47AD-9022-2C58C3D68EE5}"/>
          </ac:spMkLst>
        </pc:spChg>
        <pc:spChg chg="add mod">
          <ac:chgData name="Khaled El Ghali" userId="42adcf0bbcba38c8" providerId="LiveId" clId="{519BA9B8-AC9F-4EDB-80FC-E087F818BD72}" dt="2020-05-05T22:01:23.303" v="1441" actId="207"/>
          <ac:spMkLst>
            <pc:docMk/>
            <pc:sldMk cId="3037056798" sldId="1025"/>
            <ac:spMk id="43" creationId="{25C0428C-3A64-4E1C-BE28-AD0C02E94896}"/>
          </ac:spMkLst>
        </pc:spChg>
        <pc:spChg chg="add mod">
          <ac:chgData name="Khaled El Ghali" userId="42adcf0bbcba38c8" providerId="LiveId" clId="{519BA9B8-AC9F-4EDB-80FC-E087F818BD72}" dt="2020-05-05T22:02:02.365" v="1447" actId="1076"/>
          <ac:spMkLst>
            <pc:docMk/>
            <pc:sldMk cId="3037056798" sldId="1025"/>
            <ac:spMk id="44" creationId="{B0307174-9978-4350-B7B2-7E2888B29F89}"/>
          </ac:spMkLst>
        </pc:spChg>
        <pc:spChg chg="add mod">
          <ac:chgData name="Khaled El Ghali" userId="42adcf0bbcba38c8" providerId="LiveId" clId="{519BA9B8-AC9F-4EDB-80FC-E087F818BD72}" dt="2020-05-05T22:28:22.165" v="1511" actId="1076"/>
          <ac:spMkLst>
            <pc:docMk/>
            <pc:sldMk cId="3037056798" sldId="1025"/>
            <ac:spMk id="45" creationId="{3CBE0210-1D06-49CF-B0F4-284CBAD8B93B}"/>
          </ac:spMkLst>
        </pc:spChg>
        <pc:spChg chg="add del mod ord">
          <ac:chgData name="Khaled El Ghali" userId="42adcf0bbcba38c8" providerId="LiveId" clId="{519BA9B8-AC9F-4EDB-80FC-E087F818BD72}" dt="2020-05-05T22:03:36.591" v="1465" actId="21"/>
          <ac:spMkLst>
            <pc:docMk/>
            <pc:sldMk cId="3037056798" sldId="1025"/>
            <ac:spMk id="46" creationId="{0EEF0E84-4BF1-4982-8E35-8F113B9B64AA}"/>
          </ac:spMkLst>
        </pc:spChg>
        <pc:spChg chg="add del mod">
          <ac:chgData name="Khaled El Ghali" userId="42adcf0bbcba38c8" providerId="LiveId" clId="{519BA9B8-AC9F-4EDB-80FC-E087F818BD72}" dt="2020-05-05T22:04:14.482" v="1474" actId="478"/>
          <ac:spMkLst>
            <pc:docMk/>
            <pc:sldMk cId="3037056798" sldId="1025"/>
            <ac:spMk id="47" creationId="{CAE3EDF5-45C7-49AA-A5D6-44085779B8B5}"/>
          </ac:spMkLst>
        </pc:spChg>
        <pc:spChg chg="add del mod ord">
          <ac:chgData name="Khaled El Ghali" userId="42adcf0bbcba38c8" providerId="LiveId" clId="{519BA9B8-AC9F-4EDB-80FC-E087F818BD72}" dt="2020-05-05T22:14:15.011" v="1510" actId="478"/>
          <ac:spMkLst>
            <pc:docMk/>
            <pc:sldMk cId="3037056798" sldId="1025"/>
            <ac:spMk id="48" creationId="{DF8A6C14-BB6B-46B0-BA27-61B29CFCEF89}"/>
          </ac:spMkLst>
        </pc:spChg>
        <pc:grpChg chg="add del mod">
          <ac:chgData name="Khaled El Ghali" userId="42adcf0bbcba38c8" providerId="LiveId" clId="{519BA9B8-AC9F-4EDB-80FC-E087F818BD72}" dt="2020-05-05T21:50:26.070" v="1301" actId="478"/>
          <ac:grpSpMkLst>
            <pc:docMk/>
            <pc:sldMk cId="3037056798" sldId="1025"/>
            <ac:grpSpMk id="3" creationId="{0B032FE9-4B2C-4C94-87E4-7F08A49B86BE}"/>
          </ac:grpSpMkLst>
        </pc:grpChg>
        <pc:grpChg chg="add mod">
          <ac:chgData name="Khaled El Ghali" userId="42adcf0bbcba38c8" providerId="LiveId" clId="{519BA9B8-AC9F-4EDB-80FC-E087F818BD72}" dt="2020-05-05T22:29:44.962" v="1523"/>
          <ac:grpSpMkLst>
            <pc:docMk/>
            <pc:sldMk cId="3037056798" sldId="1025"/>
            <ac:grpSpMk id="5" creationId="{B9A608D0-8563-4C77-9E74-4471088C4EF8}"/>
          </ac:grpSpMkLst>
        </pc:grpChg>
        <pc:grpChg chg="del mod">
          <ac:chgData name="Khaled El Ghali" userId="42adcf0bbcba38c8" providerId="LiveId" clId="{519BA9B8-AC9F-4EDB-80FC-E087F818BD72}" dt="2020-05-05T21:50:20.658" v="1299" actId="478"/>
          <ac:grpSpMkLst>
            <pc:docMk/>
            <pc:sldMk cId="3037056798" sldId="1025"/>
            <ac:grpSpMk id="24" creationId="{6F951B45-CC98-4D7E-8631-B74E4E82F320}"/>
          </ac:grpSpMkLst>
        </pc:grpChg>
        <pc:grpChg chg="add del">
          <ac:chgData name="Khaled El Ghali" userId="42adcf0bbcba38c8" providerId="LiveId" clId="{519BA9B8-AC9F-4EDB-80FC-E087F818BD72}" dt="2020-05-05T21:49:24.569" v="1290" actId="478"/>
          <ac:grpSpMkLst>
            <pc:docMk/>
            <pc:sldMk cId="3037056798" sldId="1025"/>
            <ac:grpSpMk id="27" creationId="{711C5BCD-5029-4C98-A756-3F083C082906}"/>
          </ac:grpSpMkLst>
        </pc:grpChg>
        <pc:cxnChg chg="add mod">
          <ac:chgData name="Khaled El Ghali" userId="42adcf0bbcba38c8" providerId="LiveId" clId="{519BA9B8-AC9F-4EDB-80FC-E087F818BD72}" dt="2020-05-05T22:13:50.668" v="1504" actId="1076"/>
          <ac:cxnSpMkLst>
            <pc:docMk/>
            <pc:sldMk cId="3037056798" sldId="1025"/>
            <ac:cxnSpMk id="9" creationId="{56178D34-98FA-4C26-A691-134BF5D5A3EB}"/>
          </ac:cxnSpMkLst>
        </pc:cxnChg>
        <pc:cxnChg chg="add mod ord">
          <ac:chgData name="Khaled El Ghali" userId="42adcf0bbcba38c8" providerId="LiveId" clId="{519BA9B8-AC9F-4EDB-80FC-E087F818BD72}" dt="2020-05-05T22:14:09.916" v="1509" actId="167"/>
          <ac:cxnSpMkLst>
            <pc:docMk/>
            <pc:sldMk cId="3037056798" sldId="1025"/>
            <ac:cxnSpMk id="49" creationId="{F1775602-295A-419D-BFC5-7FF56666FB1A}"/>
          </ac:cxnSpMkLst>
        </pc:cxnChg>
      </pc:sldChg>
      <pc:sldChg chg="add">
        <pc:chgData name="Khaled El Ghali" userId="42adcf0bbcba38c8" providerId="LiveId" clId="{519BA9B8-AC9F-4EDB-80FC-E087F818BD72}" dt="2020-05-05T22:07:45.791" v="1497" actId="22"/>
        <pc:sldMkLst>
          <pc:docMk/>
          <pc:sldMk cId="357605549" sldId="1026"/>
        </pc:sldMkLst>
      </pc:sldChg>
      <pc:sldChg chg="add">
        <pc:chgData name="Khaled El Ghali" userId="42adcf0bbcba38c8" providerId="LiveId" clId="{519BA9B8-AC9F-4EDB-80FC-E087F818BD72}" dt="2020-05-05T22:13:04.942" v="1498" actId="22"/>
        <pc:sldMkLst>
          <pc:docMk/>
          <pc:sldMk cId="56722012" sldId="1027"/>
        </pc:sldMkLst>
      </pc:sldChg>
      <pc:sldChg chg="add">
        <pc:chgData name="Khaled El Ghali" userId="42adcf0bbcba38c8" providerId="LiveId" clId="{519BA9B8-AC9F-4EDB-80FC-E087F818BD72}" dt="2020-05-05T22:30:18.838" v="1529" actId="22"/>
        <pc:sldMkLst>
          <pc:docMk/>
          <pc:sldMk cId="468668022" sldId="1028"/>
        </pc:sldMkLst>
      </pc:sldChg>
      <pc:sldChg chg="new">
        <pc:chgData name="Khaled El Ghali" userId="42adcf0bbcba38c8" providerId="LiveId" clId="{519BA9B8-AC9F-4EDB-80FC-E087F818BD72}" dt="2020-05-05T22:33:03.853" v="1543" actId="680"/>
        <pc:sldMkLst>
          <pc:docMk/>
          <pc:sldMk cId="328568480" sldId="1029"/>
        </pc:sldMkLst>
      </pc:sldChg>
    </pc:docChg>
  </pc:docChgLst>
  <pc:docChgLst>
    <pc:chgData name="Khaled El Ghali" userId="42adcf0bbcba38c8" providerId="LiveId" clId="{4B2F0EC2-C10F-4BDE-933D-87D14753424B}"/>
    <pc:docChg chg="undo redo custSel addSld delSld modSld sldOrd addSection modSection">
      <pc:chgData name="Khaled El Ghali" userId="42adcf0bbcba38c8" providerId="LiveId" clId="{4B2F0EC2-C10F-4BDE-933D-87D14753424B}" dt="2020-05-07T22:27:27.192" v="1132"/>
      <pc:docMkLst>
        <pc:docMk/>
      </pc:docMkLst>
      <pc:sldChg chg="modSp mod">
        <pc:chgData name="Khaled El Ghali" userId="42adcf0bbcba38c8" providerId="LiveId" clId="{4B2F0EC2-C10F-4BDE-933D-87D14753424B}" dt="2020-05-07T18:03:42.820" v="174" actId="20577"/>
        <pc:sldMkLst>
          <pc:docMk/>
          <pc:sldMk cId="1054683357" sldId="1010"/>
        </pc:sldMkLst>
        <pc:spChg chg="mod">
          <ac:chgData name="Khaled El Ghali" userId="42adcf0bbcba38c8" providerId="LiveId" clId="{4B2F0EC2-C10F-4BDE-933D-87D14753424B}" dt="2020-05-07T18:03:42.820" v="174" actId="20577"/>
          <ac:spMkLst>
            <pc:docMk/>
            <pc:sldMk cId="1054683357" sldId="1010"/>
            <ac:spMk id="3" creationId="{A56318FE-F905-42A5-A5DE-DEDFD0C7FCF4}"/>
          </ac:spMkLst>
        </pc:spChg>
      </pc:sldChg>
      <pc:sldChg chg="modSp mod">
        <pc:chgData name="Khaled El Ghali" userId="42adcf0bbcba38c8" providerId="LiveId" clId="{4B2F0EC2-C10F-4BDE-933D-87D14753424B}" dt="2020-05-07T18:06:18.461" v="189" actId="6549"/>
        <pc:sldMkLst>
          <pc:docMk/>
          <pc:sldMk cId="1442488426" sldId="1031"/>
        </pc:sldMkLst>
        <pc:spChg chg="mod">
          <ac:chgData name="Khaled El Ghali" userId="42adcf0bbcba38c8" providerId="LiveId" clId="{4B2F0EC2-C10F-4BDE-933D-87D14753424B}" dt="2020-05-07T18:06:18.461" v="189" actId="6549"/>
          <ac:spMkLst>
            <pc:docMk/>
            <pc:sldMk cId="1442488426" sldId="1031"/>
            <ac:spMk id="2" creationId="{D9AF356C-D023-4B45-A0CF-1CC082AC7C8A}"/>
          </ac:spMkLst>
        </pc:spChg>
      </pc:sldChg>
      <pc:sldChg chg="addSp delSp modSp mod">
        <pc:chgData name="Khaled El Ghali" userId="42adcf0bbcba38c8" providerId="LiveId" clId="{4B2F0EC2-C10F-4BDE-933D-87D14753424B}" dt="2020-05-07T19:15:36.305" v="261" actId="14100"/>
        <pc:sldMkLst>
          <pc:docMk/>
          <pc:sldMk cId="4286165219" sldId="1037"/>
        </pc:sldMkLst>
        <pc:spChg chg="mod">
          <ac:chgData name="Khaled El Ghali" userId="42adcf0bbcba38c8" providerId="LiveId" clId="{4B2F0EC2-C10F-4BDE-933D-87D14753424B}" dt="2020-05-07T19:15:31.401" v="260"/>
          <ac:spMkLst>
            <pc:docMk/>
            <pc:sldMk cId="4286165219" sldId="1037"/>
            <ac:spMk id="7" creationId="{A33647FD-90C0-4FCE-BD2B-0B91F8E0D2AC}"/>
          </ac:spMkLst>
        </pc:spChg>
        <pc:spChg chg="add mod">
          <ac:chgData name="Khaled El Ghali" userId="42adcf0bbcba38c8" providerId="LiveId" clId="{4B2F0EC2-C10F-4BDE-933D-87D14753424B}" dt="2020-05-07T18:41:08.530" v="236" actId="164"/>
          <ac:spMkLst>
            <pc:docMk/>
            <pc:sldMk cId="4286165219" sldId="1037"/>
            <ac:spMk id="9" creationId="{4B7D1163-B07F-41BB-AD70-B793669FC661}"/>
          </ac:spMkLst>
        </pc:spChg>
        <pc:spChg chg="add del">
          <ac:chgData name="Khaled El Ghali" userId="42adcf0bbcba38c8" providerId="LiveId" clId="{4B2F0EC2-C10F-4BDE-933D-87D14753424B}" dt="2020-05-07T18:20:58.039" v="191" actId="22"/>
          <ac:spMkLst>
            <pc:docMk/>
            <pc:sldMk cId="4286165219" sldId="1037"/>
            <ac:spMk id="9" creationId="{96EA68D6-F2ED-4DC9-85D6-981ECBB66205}"/>
          </ac:spMkLst>
        </pc:spChg>
        <pc:spChg chg="add mod">
          <ac:chgData name="Khaled El Ghali" userId="42adcf0bbcba38c8" providerId="LiveId" clId="{4B2F0EC2-C10F-4BDE-933D-87D14753424B}" dt="2020-05-07T18:23:19.096" v="217" actId="113"/>
          <ac:spMkLst>
            <pc:docMk/>
            <pc:sldMk cId="4286165219" sldId="1037"/>
            <ac:spMk id="12" creationId="{5EF48334-1FAD-4CA1-895D-61C28441A147}"/>
          </ac:spMkLst>
        </pc:spChg>
        <pc:spChg chg="add mod">
          <ac:chgData name="Khaled El Ghali" userId="42adcf0bbcba38c8" providerId="LiveId" clId="{4B2F0EC2-C10F-4BDE-933D-87D14753424B}" dt="2020-05-07T18:41:08.530" v="236" actId="164"/>
          <ac:spMkLst>
            <pc:docMk/>
            <pc:sldMk cId="4286165219" sldId="1037"/>
            <ac:spMk id="13" creationId="{BD2296C5-D8E0-45D9-8383-1F96F5293109}"/>
          </ac:spMkLst>
        </pc:spChg>
        <pc:grpChg chg="mod">
          <ac:chgData name="Khaled El Ghali" userId="42adcf0bbcba38c8" providerId="LiveId" clId="{4B2F0EC2-C10F-4BDE-933D-87D14753424B}" dt="2020-05-07T18:41:08.530" v="236" actId="164"/>
          <ac:grpSpMkLst>
            <pc:docMk/>
            <pc:sldMk cId="4286165219" sldId="1037"/>
            <ac:grpSpMk id="11" creationId="{F4AD4ACE-3FB0-4D8B-B4D7-BE0CE67E0CA6}"/>
          </ac:grpSpMkLst>
        </pc:grpChg>
        <pc:grpChg chg="add mod">
          <ac:chgData name="Khaled El Ghali" userId="42adcf0bbcba38c8" providerId="LiveId" clId="{4B2F0EC2-C10F-4BDE-933D-87D14753424B}" dt="2020-05-07T18:41:08.530" v="236" actId="164"/>
          <ac:grpSpMkLst>
            <pc:docMk/>
            <pc:sldMk cId="4286165219" sldId="1037"/>
            <ac:grpSpMk id="17" creationId="{DE4AAB35-7E9B-4561-8AA8-5924A5C637ED}"/>
          </ac:grpSpMkLst>
        </pc:grpChg>
        <pc:cxnChg chg="mod">
          <ac:chgData name="Khaled El Ghali" userId="42adcf0bbcba38c8" providerId="LiveId" clId="{4B2F0EC2-C10F-4BDE-933D-87D14753424B}" dt="2020-05-07T19:15:36.305" v="261" actId="14100"/>
          <ac:cxnSpMkLst>
            <pc:docMk/>
            <pc:sldMk cId="4286165219" sldId="1037"/>
            <ac:cxnSpMk id="8" creationId="{EE8D5F09-2030-4BCD-A531-6AA22AA8E2B3}"/>
          </ac:cxnSpMkLst>
        </pc:cxnChg>
        <pc:cxnChg chg="add mod">
          <ac:chgData name="Khaled El Ghali" userId="42adcf0bbcba38c8" providerId="LiveId" clId="{4B2F0EC2-C10F-4BDE-933D-87D14753424B}" dt="2020-05-07T18:41:08.530" v="236" actId="164"/>
          <ac:cxnSpMkLst>
            <pc:docMk/>
            <pc:sldMk cId="4286165219" sldId="1037"/>
            <ac:cxnSpMk id="10" creationId="{F567594A-1ECF-44CB-857C-1E66613CB407}"/>
          </ac:cxnSpMkLst>
        </pc:cxnChg>
        <pc:cxnChg chg="add mod">
          <ac:chgData name="Khaled El Ghali" userId="42adcf0bbcba38c8" providerId="LiveId" clId="{4B2F0EC2-C10F-4BDE-933D-87D14753424B}" dt="2020-05-07T18:41:08.530" v="236" actId="164"/>
          <ac:cxnSpMkLst>
            <pc:docMk/>
            <pc:sldMk cId="4286165219" sldId="1037"/>
            <ac:cxnSpMk id="14" creationId="{07FB410E-3E77-47C9-93AC-5F482C38C998}"/>
          </ac:cxnSpMkLst>
        </pc:cxnChg>
      </pc:sldChg>
      <pc:sldChg chg="modSp mod">
        <pc:chgData name="Khaled El Ghali" userId="42adcf0bbcba38c8" providerId="LiveId" clId="{4B2F0EC2-C10F-4BDE-933D-87D14753424B}" dt="2020-05-07T19:14:47.613" v="255" actId="14100"/>
        <pc:sldMkLst>
          <pc:docMk/>
          <pc:sldMk cId="2881836532" sldId="1038"/>
        </pc:sldMkLst>
        <pc:spChg chg="mod">
          <ac:chgData name="Khaled El Ghali" userId="42adcf0bbcba38c8" providerId="LiveId" clId="{4B2F0EC2-C10F-4BDE-933D-87D14753424B}" dt="2020-05-07T18:49:59.555" v="244" actId="1076"/>
          <ac:spMkLst>
            <pc:docMk/>
            <pc:sldMk cId="2881836532" sldId="1038"/>
            <ac:spMk id="10" creationId="{0EB014F3-F317-4FF4-BB54-BC68F3D2BE03}"/>
          </ac:spMkLst>
        </pc:spChg>
        <pc:spChg chg="mod">
          <ac:chgData name="Khaled El Ghali" userId="42adcf0bbcba38c8" providerId="LiveId" clId="{4B2F0EC2-C10F-4BDE-933D-87D14753424B}" dt="2020-05-07T19:14:47.613" v="255" actId="14100"/>
          <ac:spMkLst>
            <pc:docMk/>
            <pc:sldMk cId="2881836532" sldId="1038"/>
            <ac:spMk id="12" creationId="{7ACD0247-4FC4-4492-9805-F98A541EFEC5}"/>
          </ac:spMkLst>
        </pc:spChg>
      </pc:sldChg>
      <pc:sldChg chg="del">
        <pc:chgData name="Khaled El Ghali" userId="42adcf0bbcba38c8" providerId="LiveId" clId="{4B2F0EC2-C10F-4BDE-933D-87D14753424B}" dt="2020-05-07T18:24:13.053" v="218" actId="47"/>
        <pc:sldMkLst>
          <pc:docMk/>
          <pc:sldMk cId="2562917596" sldId="1039"/>
        </pc:sldMkLst>
      </pc:sldChg>
      <pc:sldChg chg="addSp delSp modSp mod modShow">
        <pc:chgData name="Khaled El Ghali" userId="42adcf0bbcba38c8" providerId="LiveId" clId="{4B2F0EC2-C10F-4BDE-933D-87D14753424B}" dt="2020-05-07T22:25:33.249" v="1117" actId="729"/>
        <pc:sldMkLst>
          <pc:docMk/>
          <pc:sldMk cId="63696662" sldId="1040"/>
        </pc:sldMkLst>
        <pc:spChg chg="mod">
          <ac:chgData name="Khaled El Ghali" userId="42adcf0bbcba38c8" providerId="LiveId" clId="{4B2F0EC2-C10F-4BDE-933D-87D14753424B}" dt="2020-05-07T21:42:40.275" v="855" actId="6549"/>
          <ac:spMkLst>
            <pc:docMk/>
            <pc:sldMk cId="63696662" sldId="1040"/>
            <ac:spMk id="4" creationId="{EFE6A8A0-0844-418A-B1DC-31F97B825154}"/>
          </ac:spMkLst>
        </pc:spChg>
        <pc:spChg chg="del mod">
          <ac:chgData name="Khaled El Ghali" userId="42adcf0bbcba38c8" providerId="LiveId" clId="{4B2F0EC2-C10F-4BDE-933D-87D14753424B}" dt="2020-05-07T21:26:50.150" v="818" actId="478"/>
          <ac:spMkLst>
            <pc:docMk/>
            <pc:sldMk cId="63696662" sldId="1040"/>
            <ac:spMk id="7" creationId="{C8CF5299-E026-4839-98C7-A7873529A117}"/>
          </ac:spMkLst>
        </pc:spChg>
        <pc:spChg chg="mod">
          <ac:chgData name="Khaled El Ghali" userId="42adcf0bbcba38c8" providerId="LiveId" clId="{4B2F0EC2-C10F-4BDE-933D-87D14753424B}" dt="2020-05-07T21:54:21.130" v="1045" actId="6549"/>
          <ac:spMkLst>
            <pc:docMk/>
            <pc:sldMk cId="63696662" sldId="1040"/>
            <ac:spMk id="8" creationId="{ECD5BAB2-18F2-44C5-AE51-0E31DEABBC74}"/>
          </ac:spMkLst>
        </pc:spChg>
        <pc:spChg chg="add mod">
          <ac:chgData name="Khaled El Ghali" userId="42adcf0bbcba38c8" providerId="LiveId" clId="{4B2F0EC2-C10F-4BDE-933D-87D14753424B}" dt="2020-05-07T21:51:26.039" v="1021" actId="1076"/>
          <ac:spMkLst>
            <pc:docMk/>
            <pc:sldMk cId="63696662" sldId="1040"/>
            <ac:spMk id="10" creationId="{B1F5800E-60C1-4EFA-9BBF-BC0F64171BA0}"/>
          </ac:spMkLst>
        </pc:spChg>
        <pc:spChg chg="add del mod">
          <ac:chgData name="Khaled El Ghali" userId="42adcf0bbcba38c8" providerId="LiveId" clId="{4B2F0EC2-C10F-4BDE-933D-87D14753424B}" dt="2020-05-07T21:49:21.009" v="998" actId="478"/>
          <ac:spMkLst>
            <pc:docMk/>
            <pc:sldMk cId="63696662" sldId="1040"/>
            <ac:spMk id="11" creationId="{D5594F19-9256-474D-8040-90F16BA4F38E}"/>
          </ac:spMkLst>
        </pc:spChg>
        <pc:spChg chg="add mod">
          <ac:chgData name="Khaled El Ghali" userId="42adcf0bbcba38c8" providerId="LiveId" clId="{4B2F0EC2-C10F-4BDE-933D-87D14753424B}" dt="2020-05-07T21:54:39.317" v="1050" actId="1076"/>
          <ac:spMkLst>
            <pc:docMk/>
            <pc:sldMk cId="63696662" sldId="1040"/>
            <ac:spMk id="12" creationId="{6F7E0241-667C-46A5-B08F-D1F97A942E20}"/>
          </ac:spMkLst>
        </pc:spChg>
        <pc:picChg chg="add del mod">
          <ac:chgData name="Khaled El Ghali" userId="42adcf0bbcba38c8" providerId="LiveId" clId="{4B2F0EC2-C10F-4BDE-933D-87D14753424B}" dt="2020-05-07T21:45:12.998" v="909" actId="21"/>
          <ac:picMkLst>
            <pc:docMk/>
            <pc:sldMk cId="63696662" sldId="1040"/>
            <ac:picMk id="2" creationId="{C6EAE840-347F-413C-9F16-4170B7E9E772}"/>
          </ac:picMkLst>
        </pc:picChg>
        <pc:picChg chg="add mod">
          <ac:chgData name="Khaled El Ghali" userId="42adcf0bbcba38c8" providerId="LiveId" clId="{4B2F0EC2-C10F-4BDE-933D-87D14753424B}" dt="2020-05-07T21:45:26.574" v="914"/>
          <ac:picMkLst>
            <pc:docMk/>
            <pc:sldMk cId="63696662" sldId="1040"/>
            <ac:picMk id="9" creationId="{027F5C4D-6C11-47CA-BFCB-AB68087A7FAB}"/>
          </ac:picMkLst>
        </pc:picChg>
        <pc:cxnChg chg="add mod">
          <ac:chgData name="Khaled El Ghali" userId="42adcf0bbcba38c8" providerId="LiveId" clId="{4B2F0EC2-C10F-4BDE-933D-87D14753424B}" dt="2020-05-07T21:54:39.317" v="1050" actId="1076"/>
          <ac:cxnSpMkLst>
            <pc:docMk/>
            <pc:sldMk cId="63696662" sldId="1040"/>
            <ac:cxnSpMk id="13" creationId="{A6084177-DEE3-4302-A017-9EAEA73EB41F}"/>
          </ac:cxnSpMkLst>
        </pc:cxnChg>
      </pc:sldChg>
      <pc:sldChg chg="modSp mod">
        <pc:chgData name="Khaled El Ghali" userId="42adcf0bbcba38c8" providerId="LiveId" clId="{4B2F0EC2-C10F-4BDE-933D-87D14753424B}" dt="2020-05-07T19:14:49.586" v="257" actId="20577"/>
        <pc:sldMkLst>
          <pc:docMk/>
          <pc:sldMk cId="572397912" sldId="1041"/>
        </pc:sldMkLst>
        <pc:spChg chg="mod">
          <ac:chgData name="Khaled El Ghali" userId="42adcf0bbcba38c8" providerId="LiveId" clId="{4B2F0EC2-C10F-4BDE-933D-87D14753424B}" dt="2020-05-07T19:14:49.586" v="257" actId="20577"/>
          <ac:spMkLst>
            <pc:docMk/>
            <pc:sldMk cId="572397912" sldId="1041"/>
            <ac:spMk id="4" creationId="{EFE6A8A0-0844-418A-B1DC-31F97B825154}"/>
          </ac:spMkLst>
        </pc:spChg>
      </pc:sldChg>
      <pc:sldChg chg="modSp add mod ord">
        <pc:chgData name="Khaled El Ghali" userId="42adcf0bbcba38c8" providerId="LiveId" clId="{4B2F0EC2-C10F-4BDE-933D-87D14753424B}" dt="2020-05-07T17:53:06.781" v="27"/>
        <pc:sldMkLst>
          <pc:docMk/>
          <pc:sldMk cId="4197518322" sldId="1042"/>
        </pc:sldMkLst>
        <pc:spChg chg="mod">
          <ac:chgData name="Khaled El Ghali" userId="42adcf0bbcba38c8" providerId="LiveId" clId="{4B2F0EC2-C10F-4BDE-933D-87D14753424B}" dt="2020-05-07T17:53:06.781" v="27"/>
          <ac:spMkLst>
            <pc:docMk/>
            <pc:sldMk cId="4197518322" sldId="1042"/>
            <ac:spMk id="2" creationId="{8AE854F2-B3C3-422F-B4E7-C6A202C71632}"/>
          </ac:spMkLst>
        </pc:spChg>
        <pc:spChg chg="mod">
          <ac:chgData name="Khaled El Ghali" userId="42adcf0bbcba38c8" providerId="LiveId" clId="{4B2F0EC2-C10F-4BDE-933D-87D14753424B}" dt="2020-05-07T17:52:54.467" v="16" actId="20577"/>
          <ac:spMkLst>
            <pc:docMk/>
            <pc:sldMk cId="4197518322" sldId="1042"/>
            <ac:spMk id="4" creationId="{EFE6A8A0-0844-418A-B1DC-31F97B825154}"/>
          </ac:spMkLst>
        </pc:spChg>
      </pc:sldChg>
      <pc:sldChg chg="addSp delSp modSp add mod">
        <pc:chgData name="Khaled El Ghali" userId="42adcf0bbcba38c8" providerId="LiveId" clId="{4B2F0EC2-C10F-4BDE-933D-87D14753424B}" dt="2020-05-07T22:21:18.002" v="1095" actId="20577"/>
        <pc:sldMkLst>
          <pc:docMk/>
          <pc:sldMk cId="211093081" sldId="1043"/>
        </pc:sldMkLst>
        <pc:spChg chg="mod">
          <ac:chgData name="Khaled El Ghali" userId="42adcf0bbcba38c8" providerId="LiveId" clId="{4B2F0EC2-C10F-4BDE-933D-87D14753424B}" dt="2020-05-07T17:53:43.685" v="32" actId="20577"/>
          <ac:spMkLst>
            <pc:docMk/>
            <pc:sldMk cId="211093081" sldId="1043"/>
            <ac:spMk id="4" creationId="{EFE6A8A0-0844-418A-B1DC-31F97B825154}"/>
          </ac:spMkLst>
        </pc:spChg>
        <pc:spChg chg="add mod">
          <ac:chgData name="Khaled El Ghali" userId="42adcf0bbcba38c8" providerId="LiveId" clId="{4B2F0EC2-C10F-4BDE-933D-87D14753424B}" dt="2020-05-07T22:21:18.002" v="1095" actId="20577"/>
          <ac:spMkLst>
            <pc:docMk/>
            <pc:sldMk cId="211093081" sldId="1043"/>
            <ac:spMk id="9" creationId="{2A543E4D-78EE-4D84-A182-2F491A422C96}"/>
          </ac:spMkLst>
        </pc:spChg>
        <pc:spChg chg="add mod">
          <ac:chgData name="Khaled El Ghali" userId="42adcf0bbcba38c8" providerId="LiveId" clId="{4B2F0EC2-C10F-4BDE-933D-87D14753424B}" dt="2020-05-07T17:55:53.190" v="55" actId="1076"/>
          <ac:spMkLst>
            <pc:docMk/>
            <pc:sldMk cId="211093081" sldId="1043"/>
            <ac:spMk id="10" creationId="{9F763CCA-534A-4D6A-92CF-9E78DED5A7D6}"/>
          </ac:spMkLst>
        </pc:spChg>
        <pc:spChg chg="add mod">
          <ac:chgData name="Khaled El Ghali" userId="42adcf0bbcba38c8" providerId="LiveId" clId="{4B2F0EC2-C10F-4BDE-933D-87D14753424B}" dt="2020-05-07T22:20:08.081" v="1080" actId="20577"/>
          <ac:spMkLst>
            <pc:docMk/>
            <pc:sldMk cId="211093081" sldId="1043"/>
            <ac:spMk id="13" creationId="{27F3F65E-3FD4-42BE-869F-0647573D844B}"/>
          </ac:spMkLst>
        </pc:spChg>
        <pc:spChg chg="add del mod">
          <ac:chgData name="Khaled El Ghali" userId="42adcf0bbcba38c8" providerId="LiveId" clId="{4B2F0EC2-C10F-4BDE-933D-87D14753424B}" dt="2020-05-07T18:37:53.867" v="224" actId="21"/>
          <ac:spMkLst>
            <pc:docMk/>
            <pc:sldMk cId="211093081" sldId="1043"/>
            <ac:spMk id="15" creationId="{2E5178A4-5142-41AE-A6EC-947E63D2532A}"/>
          </ac:spMkLst>
        </pc:spChg>
        <pc:spChg chg="add del mod">
          <ac:chgData name="Khaled El Ghali" userId="42adcf0bbcba38c8" providerId="LiveId" clId="{4B2F0EC2-C10F-4BDE-933D-87D14753424B}" dt="2020-05-07T17:56:58.403" v="65"/>
          <ac:spMkLst>
            <pc:docMk/>
            <pc:sldMk cId="211093081" sldId="1043"/>
            <ac:spMk id="19" creationId="{FE955989-E017-43B5-95B7-D27178B3D659}"/>
          </ac:spMkLst>
        </pc:spChg>
        <pc:spChg chg="add del mod">
          <ac:chgData name="Khaled El Ghali" userId="42adcf0bbcba38c8" providerId="LiveId" clId="{4B2F0EC2-C10F-4BDE-933D-87D14753424B}" dt="2020-05-07T17:56:58.403" v="65"/>
          <ac:spMkLst>
            <pc:docMk/>
            <pc:sldMk cId="211093081" sldId="1043"/>
            <ac:spMk id="20" creationId="{2EB1DB71-86E8-4ABC-B7BC-BEFC7C536726}"/>
          </ac:spMkLst>
        </pc:spChg>
        <pc:spChg chg="add del mod">
          <ac:chgData name="Khaled El Ghali" userId="42adcf0bbcba38c8" providerId="LiveId" clId="{4B2F0EC2-C10F-4BDE-933D-87D14753424B}" dt="2020-05-07T17:56:58.403" v="65"/>
          <ac:spMkLst>
            <pc:docMk/>
            <pc:sldMk cId="211093081" sldId="1043"/>
            <ac:spMk id="22" creationId="{189EC14B-D304-46AD-B5B8-C8D9403655C2}"/>
          </ac:spMkLst>
        </pc:spChg>
        <pc:spChg chg="add del mod">
          <ac:chgData name="Khaled El Ghali" userId="42adcf0bbcba38c8" providerId="LiveId" clId="{4B2F0EC2-C10F-4BDE-933D-87D14753424B}" dt="2020-05-07T17:56:58.403" v="65"/>
          <ac:spMkLst>
            <pc:docMk/>
            <pc:sldMk cId="211093081" sldId="1043"/>
            <ac:spMk id="24" creationId="{35913153-2D56-47BE-A6D4-29709D577C8F}"/>
          </ac:spMkLst>
        </pc:spChg>
        <pc:grpChg chg="del">
          <ac:chgData name="Khaled El Ghali" userId="42adcf0bbcba38c8" providerId="LiveId" clId="{4B2F0EC2-C10F-4BDE-933D-87D14753424B}" dt="2020-05-07T17:54:00.899" v="33" actId="478"/>
          <ac:grpSpMkLst>
            <pc:docMk/>
            <pc:sldMk cId="211093081" sldId="1043"/>
            <ac:grpSpMk id="11" creationId="{F4AD4ACE-3FB0-4D8B-B4D7-BE0CE67E0CA6}"/>
          </ac:grpSpMkLst>
        </pc:grpChg>
        <pc:cxnChg chg="mod">
          <ac:chgData name="Khaled El Ghali" userId="42adcf0bbcba38c8" providerId="LiveId" clId="{4B2F0EC2-C10F-4BDE-933D-87D14753424B}" dt="2020-05-07T17:54:00.899" v="33" actId="478"/>
          <ac:cxnSpMkLst>
            <pc:docMk/>
            <pc:sldMk cId="211093081" sldId="1043"/>
            <ac:cxnSpMk id="8" creationId="{EE8D5F09-2030-4BCD-A531-6AA22AA8E2B3}"/>
          </ac:cxnSpMkLst>
        </pc:cxnChg>
        <pc:cxnChg chg="add mod">
          <ac:chgData name="Khaled El Ghali" userId="42adcf0bbcba38c8" providerId="LiveId" clId="{4B2F0EC2-C10F-4BDE-933D-87D14753424B}" dt="2020-05-07T17:56:03.210" v="56" actId="14100"/>
          <ac:cxnSpMkLst>
            <pc:docMk/>
            <pc:sldMk cId="211093081" sldId="1043"/>
            <ac:cxnSpMk id="12" creationId="{31797BD6-6694-4CCF-8EF9-3239B384E9DA}"/>
          </ac:cxnSpMkLst>
        </pc:cxnChg>
        <pc:cxnChg chg="add mod">
          <ac:chgData name="Khaled El Ghali" userId="42adcf0bbcba38c8" providerId="LiveId" clId="{4B2F0EC2-C10F-4BDE-933D-87D14753424B}" dt="2020-05-07T22:20:02.595" v="1076"/>
          <ac:cxnSpMkLst>
            <pc:docMk/>
            <pc:sldMk cId="211093081" sldId="1043"/>
            <ac:cxnSpMk id="14" creationId="{F2939A4B-4612-48D8-BC09-A81DCA60AD41}"/>
          </ac:cxnSpMkLst>
        </pc:cxnChg>
        <pc:cxnChg chg="add del mod">
          <ac:chgData name="Khaled El Ghali" userId="42adcf0bbcba38c8" providerId="LiveId" clId="{4B2F0EC2-C10F-4BDE-933D-87D14753424B}" dt="2020-05-07T18:37:53.867" v="224" actId="21"/>
          <ac:cxnSpMkLst>
            <pc:docMk/>
            <pc:sldMk cId="211093081" sldId="1043"/>
            <ac:cxnSpMk id="16" creationId="{1AC29EE7-8A2D-4617-A688-E429A623E997}"/>
          </ac:cxnSpMkLst>
        </pc:cxnChg>
        <pc:cxnChg chg="add del mod">
          <ac:chgData name="Khaled El Ghali" userId="42adcf0bbcba38c8" providerId="LiveId" clId="{4B2F0EC2-C10F-4BDE-933D-87D14753424B}" dt="2020-05-07T17:56:58.403" v="65"/>
          <ac:cxnSpMkLst>
            <pc:docMk/>
            <pc:sldMk cId="211093081" sldId="1043"/>
            <ac:cxnSpMk id="21" creationId="{8D1E8E6B-CA7A-4F2C-9104-B8AF312412CF}"/>
          </ac:cxnSpMkLst>
        </pc:cxnChg>
        <pc:cxnChg chg="add del mod">
          <ac:chgData name="Khaled El Ghali" userId="42adcf0bbcba38c8" providerId="LiveId" clId="{4B2F0EC2-C10F-4BDE-933D-87D14753424B}" dt="2020-05-07T17:56:58.403" v="65"/>
          <ac:cxnSpMkLst>
            <pc:docMk/>
            <pc:sldMk cId="211093081" sldId="1043"/>
            <ac:cxnSpMk id="23" creationId="{6052C956-F884-4790-AD5F-CAA975CB7E0D}"/>
          </ac:cxnSpMkLst>
        </pc:cxnChg>
        <pc:cxnChg chg="add del mod">
          <ac:chgData name="Khaled El Ghali" userId="42adcf0bbcba38c8" providerId="LiveId" clId="{4B2F0EC2-C10F-4BDE-933D-87D14753424B}" dt="2020-05-07T17:56:58.403" v="65"/>
          <ac:cxnSpMkLst>
            <pc:docMk/>
            <pc:sldMk cId="211093081" sldId="1043"/>
            <ac:cxnSpMk id="25" creationId="{98C60D2A-9791-476F-8E59-883110A89976}"/>
          </ac:cxnSpMkLst>
        </pc:cxnChg>
      </pc:sldChg>
      <pc:sldChg chg="addSp delSp modSp add mod">
        <pc:chgData name="Khaled El Ghali" userId="42adcf0bbcba38c8" providerId="LiveId" clId="{4B2F0EC2-C10F-4BDE-933D-87D14753424B}" dt="2020-05-07T22:27:27.192" v="1132"/>
        <pc:sldMkLst>
          <pc:docMk/>
          <pc:sldMk cId="1570203984" sldId="1044"/>
        </pc:sldMkLst>
        <pc:spChg chg="mod">
          <ac:chgData name="Khaled El Ghali" userId="42adcf0bbcba38c8" providerId="LiveId" clId="{4B2F0EC2-C10F-4BDE-933D-87D14753424B}" dt="2020-05-07T17:57:05.188" v="73" actId="20577"/>
          <ac:spMkLst>
            <pc:docMk/>
            <pc:sldMk cId="1570203984" sldId="1044"/>
            <ac:spMk id="4" creationId="{EFE6A8A0-0844-418A-B1DC-31F97B825154}"/>
          </ac:spMkLst>
        </pc:spChg>
        <pc:spChg chg="del">
          <ac:chgData name="Khaled El Ghali" userId="42adcf0bbcba38c8" providerId="LiveId" clId="{4B2F0EC2-C10F-4BDE-933D-87D14753424B}" dt="2020-05-07T17:57:25.802" v="74" actId="478"/>
          <ac:spMkLst>
            <pc:docMk/>
            <pc:sldMk cId="1570203984" sldId="1044"/>
            <ac:spMk id="9" creationId="{2A543E4D-78EE-4D84-A182-2F491A422C96}"/>
          </ac:spMkLst>
        </pc:spChg>
        <pc:spChg chg="del">
          <ac:chgData name="Khaled El Ghali" userId="42adcf0bbcba38c8" providerId="LiveId" clId="{4B2F0EC2-C10F-4BDE-933D-87D14753424B}" dt="2020-05-07T17:57:25.802" v="74" actId="478"/>
          <ac:spMkLst>
            <pc:docMk/>
            <pc:sldMk cId="1570203984" sldId="1044"/>
            <ac:spMk id="10" creationId="{9F763CCA-534A-4D6A-92CF-9E78DED5A7D6}"/>
          </ac:spMkLst>
        </pc:spChg>
        <pc:spChg chg="add mod">
          <ac:chgData name="Khaled El Ghali" userId="42adcf0bbcba38c8" providerId="LiveId" clId="{4B2F0EC2-C10F-4BDE-933D-87D14753424B}" dt="2020-05-07T22:27:27.192" v="1132"/>
          <ac:spMkLst>
            <pc:docMk/>
            <pc:sldMk cId="1570203984" sldId="1044"/>
            <ac:spMk id="11" creationId="{C9F5ADDE-F84E-4325-A939-D907DA5C4A38}"/>
          </ac:spMkLst>
        </pc:spChg>
        <pc:spChg chg="del">
          <ac:chgData name="Khaled El Ghali" userId="42adcf0bbcba38c8" providerId="LiveId" clId="{4B2F0EC2-C10F-4BDE-933D-87D14753424B}" dt="2020-05-07T17:57:25.802" v="74" actId="478"/>
          <ac:spMkLst>
            <pc:docMk/>
            <pc:sldMk cId="1570203984" sldId="1044"/>
            <ac:spMk id="13" creationId="{27F3F65E-3FD4-42BE-869F-0647573D844B}"/>
          </ac:spMkLst>
        </pc:spChg>
        <pc:spChg chg="del">
          <ac:chgData name="Khaled El Ghali" userId="42adcf0bbcba38c8" providerId="LiveId" clId="{4B2F0EC2-C10F-4BDE-933D-87D14753424B}" dt="2020-05-07T17:57:25.802" v="74" actId="478"/>
          <ac:spMkLst>
            <pc:docMk/>
            <pc:sldMk cId="1570203984" sldId="1044"/>
            <ac:spMk id="15" creationId="{2E5178A4-5142-41AE-A6EC-947E63D2532A}"/>
          </ac:spMkLst>
        </pc:spChg>
        <pc:spChg chg="add del mod">
          <ac:chgData name="Khaled El Ghali" userId="42adcf0bbcba38c8" providerId="LiveId" clId="{4B2F0EC2-C10F-4BDE-933D-87D14753424B}" dt="2020-05-07T18:37:16.939" v="221" actId="21"/>
          <ac:spMkLst>
            <pc:docMk/>
            <pc:sldMk cId="1570203984" sldId="1044"/>
            <ac:spMk id="17" creationId="{C031756A-AD4C-40AC-9E76-B229A1CC000A}"/>
          </ac:spMkLst>
        </pc:spChg>
        <pc:cxnChg chg="del mod">
          <ac:chgData name="Khaled El Ghali" userId="42adcf0bbcba38c8" providerId="LiveId" clId="{4B2F0EC2-C10F-4BDE-933D-87D14753424B}" dt="2020-05-07T17:57:25.802" v="74" actId="478"/>
          <ac:cxnSpMkLst>
            <pc:docMk/>
            <pc:sldMk cId="1570203984" sldId="1044"/>
            <ac:cxnSpMk id="12" creationId="{31797BD6-6694-4CCF-8EF9-3239B384E9DA}"/>
          </ac:cxnSpMkLst>
        </pc:cxnChg>
        <pc:cxnChg chg="del mod">
          <ac:chgData name="Khaled El Ghali" userId="42adcf0bbcba38c8" providerId="LiveId" clId="{4B2F0EC2-C10F-4BDE-933D-87D14753424B}" dt="2020-05-07T17:57:25.802" v="74" actId="478"/>
          <ac:cxnSpMkLst>
            <pc:docMk/>
            <pc:sldMk cId="1570203984" sldId="1044"/>
            <ac:cxnSpMk id="14" creationId="{F2939A4B-4612-48D8-BC09-A81DCA60AD41}"/>
          </ac:cxnSpMkLst>
        </pc:cxnChg>
        <pc:cxnChg chg="del mod">
          <ac:chgData name="Khaled El Ghali" userId="42adcf0bbcba38c8" providerId="LiveId" clId="{4B2F0EC2-C10F-4BDE-933D-87D14753424B}" dt="2020-05-07T17:57:25.802" v="74" actId="478"/>
          <ac:cxnSpMkLst>
            <pc:docMk/>
            <pc:sldMk cId="1570203984" sldId="1044"/>
            <ac:cxnSpMk id="16" creationId="{1AC29EE7-8A2D-4617-A688-E429A623E997}"/>
          </ac:cxnSpMkLst>
        </pc:cxnChg>
        <pc:cxnChg chg="add del mod">
          <ac:chgData name="Khaled El Ghali" userId="42adcf0bbcba38c8" providerId="LiveId" clId="{4B2F0EC2-C10F-4BDE-933D-87D14753424B}" dt="2020-05-07T18:37:16.939" v="221" actId="21"/>
          <ac:cxnSpMkLst>
            <pc:docMk/>
            <pc:sldMk cId="1570203984" sldId="1044"/>
            <ac:cxnSpMk id="18" creationId="{406A27AF-F0B5-456C-81AF-5A09B09FEB4A}"/>
          </ac:cxnSpMkLst>
        </pc:cxnChg>
      </pc:sldChg>
      <pc:sldChg chg="modSp add mod">
        <pc:chgData name="Khaled El Ghali" userId="42adcf0bbcba38c8" providerId="LiveId" clId="{4B2F0EC2-C10F-4BDE-933D-87D14753424B}" dt="2020-05-07T21:55:59.551" v="1071" actId="20577"/>
        <pc:sldMkLst>
          <pc:docMk/>
          <pc:sldMk cId="2337743523" sldId="1045"/>
        </pc:sldMkLst>
        <pc:spChg chg="mod">
          <ac:chgData name="Khaled El Ghali" userId="42adcf0bbcba38c8" providerId="LiveId" clId="{4B2F0EC2-C10F-4BDE-933D-87D14753424B}" dt="2020-05-07T21:55:59.551" v="1071" actId="20577"/>
          <ac:spMkLst>
            <pc:docMk/>
            <pc:sldMk cId="2337743523" sldId="1045"/>
            <ac:spMk id="2" creationId="{8AE854F2-B3C3-422F-B4E7-C6A202C71632}"/>
          </ac:spMkLst>
        </pc:spChg>
        <pc:spChg chg="mod">
          <ac:chgData name="Khaled El Ghali" userId="42adcf0bbcba38c8" providerId="LiveId" clId="{4B2F0EC2-C10F-4BDE-933D-87D14753424B}" dt="2020-05-07T18:00:59.446" v="123" actId="20577"/>
          <ac:spMkLst>
            <pc:docMk/>
            <pc:sldMk cId="2337743523" sldId="1045"/>
            <ac:spMk id="4" creationId="{EFE6A8A0-0844-418A-B1DC-31F97B825154}"/>
          </ac:spMkLst>
        </pc:spChg>
      </pc:sldChg>
      <pc:sldChg chg="addSp modSp add mod">
        <pc:chgData name="Khaled El Ghali" userId="42adcf0bbcba38c8" providerId="LiveId" clId="{4B2F0EC2-C10F-4BDE-933D-87D14753424B}" dt="2020-05-07T18:02:05.690" v="162" actId="1076"/>
        <pc:sldMkLst>
          <pc:docMk/>
          <pc:sldMk cId="2390300081" sldId="1046"/>
        </pc:sldMkLst>
        <pc:spChg chg="mod">
          <ac:chgData name="Khaled El Ghali" userId="42adcf0bbcba38c8" providerId="LiveId" clId="{4B2F0EC2-C10F-4BDE-933D-87D14753424B}" dt="2020-05-07T18:01:20.318" v="151" actId="5793"/>
          <ac:spMkLst>
            <pc:docMk/>
            <pc:sldMk cId="2390300081" sldId="1046"/>
            <ac:spMk id="2" creationId="{8AE854F2-B3C3-422F-B4E7-C6A202C71632}"/>
          </ac:spMkLst>
        </pc:spChg>
        <pc:spChg chg="add mod">
          <ac:chgData name="Khaled El Ghali" userId="42adcf0bbcba38c8" providerId="LiveId" clId="{4B2F0EC2-C10F-4BDE-933D-87D14753424B}" dt="2020-05-07T18:02:05.690" v="162" actId="1076"/>
          <ac:spMkLst>
            <pc:docMk/>
            <pc:sldMk cId="2390300081" sldId="1046"/>
            <ac:spMk id="5" creationId="{1EDE70D3-20EF-4C72-BE18-7BEC0DCFBB2C}"/>
          </ac:spMkLst>
        </pc:spChg>
        <pc:spChg chg="add mod">
          <ac:chgData name="Khaled El Ghali" userId="42adcf0bbcba38c8" providerId="LiveId" clId="{4B2F0EC2-C10F-4BDE-933D-87D14753424B}" dt="2020-05-07T18:01:56.249" v="160" actId="1076"/>
          <ac:spMkLst>
            <pc:docMk/>
            <pc:sldMk cId="2390300081" sldId="1046"/>
            <ac:spMk id="6" creationId="{EB5F1920-C81F-424F-9517-F8BF217723AE}"/>
          </ac:spMkLst>
        </pc:spChg>
      </pc:sldChg>
      <pc:sldChg chg="addSp delSp modSp add mod ord">
        <pc:chgData name="Khaled El Ghali" userId="42adcf0bbcba38c8" providerId="LiveId" clId="{4B2F0EC2-C10F-4BDE-933D-87D14753424B}" dt="2020-05-07T22:25:18.089" v="1116" actId="478"/>
        <pc:sldMkLst>
          <pc:docMk/>
          <pc:sldMk cId="1974168476" sldId="1047"/>
        </pc:sldMkLst>
        <pc:spChg chg="mod">
          <ac:chgData name="Khaled El Ghali" userId="42adcf0bbcba38c8" providerId="LiveId" clId="{4B2F0EC2-C10F-4BDE-933D-87D14753424B}" dt="2020-05-07T21:24:49.213" v="807" actId="20577"/>
          <ac:spMkLst>
            <pc:docMk/>
            <pc:sldMk cId="1974168476" sldId="1047"/>
            <ac:spMk id="4" creationId="{EFE6A8A0-0844-418A-B1DC-31F97B825154}"/>
          </ac:spMkLst>
        </pc:spChg>
        <pc:spChg chg="add mod">
          <ac:chgData name="Khaled El Ghali" userId="42adcf0bbcba38c8" providerId="LiveId" clId="{4B2F0EC2-C10F-4BDE-933D-87D14753424B}" dt="2020-05-07T21:13:47.236" v="522" actId="164"/>
          <ac:spMkLst>
            <pc:docMk/>
            <pc:sldMk cId="1974168476" sldId="1047"/>
            <ac:spMk id="5" creationId="{D6EB234A-1DB0-4C1B-B92C-0CBD2A70F258}"/>
          </ac:spMkLst>
        </pc:spChg>
        <pc:spChg chg="add mod">
          <ac:chgData name="Khaled El Ghali" userId="42adcf0bbcba38c8" providerId="LiveId" clId="{4B2F0EC2-C10F-4BDE-933D-87D14753424B}" dt="2020-05-07T21:13:47.236" v="522" actId="164"/>
          <ac:spMkLst>
            <pc:docMk/>
            <pc:sldMk cId="1974168476" sldId="1047"/>
            <ac:spMk id="6" creationId="{B39F4A40-F7C8-4F10-809B-BE7E9E9D9A96}"/>
          </ac:spMkLst>
        </pc:spChg>
        <pc:spChg chg="mod">
          <ac:chgData name="Khaled El Ghali" userId="42adcf0bbcba38c8" providerId="LiveId" clId="{4B2F0EC2-C10F-4BDE-933D-87D14753424B}" dt="2020-05-07T21:44:34.518" v="906" actId="20577"/>
          <ac:spMkLst>
            <pc:docMk/>
            <pc:sldMk cId="1974168476" sldId="1047"/>
            <ac:spMk id="7" creationId="{C8CF5299-E026-4839-98C7-A7873529A117}"/>
          </ac:spMkLst>
        </pc:spChg>
        <pc:spChg chg="del">
          <ac:chgData name="Khaled El Ghali" userId="42adcf0bbcba38c8" providerId="LiveId" clId="{4B2F0EC2-C10F-4BDE-933D-87D14753424B}" dt="2020-05-07T21:12:01.995" v="501" actId="478"/>
          <ac:spMkLst>
            <pc:docMk/>
            <pc:sldMk cId="1974168476" sldId="1047"/>
            <ac:spMk id="8" creationId="{ECD5BAB2-18F2-44C5-AE51-0E31DEABBC74}"/>
          </ac:spMkLst>
        </pc:spChg>
        <pc:spChg chg="mod">
          <ac:chgData name="Khaled El Ghali" userId="42adcf0bbcba38c8" providerId="LiveId" clId="{4B2F0EC2-C10F-4BDE-933D-87D14753424B}" dt="2020-05-07T21:14:06.931" v="530"/>
          <ac:spMkLst>
            <pc:docMk/>
            <pc:sldMk cId="1974168476" sldId="1047"/>
            <ac:spMk id="12" creationId="{7270539A-3270-4134-8862-140A6DDB56F7}"/>
          </ac:spMkLst>
        </pc:spChg>
        <pc:spChg chg="mod">
          <ac:chgData name="Khaled El Ghali" userId="42adcf0bbcba38c8" providerId="LiveId" clId="{4B2F0EC2-C10F-4BDE-933D-87D14753424B}" dt="2020-05-07T21:14:06.931" v="530"/>
          <ac:spMkLst>
            <pc:docMk/>
            <pc:sldMk cId="1974168476" sldId="1047"/>
            <ac:spMk id="13" creationId="{A68550BA-4E41-4B10-A743-A5C202B32BE3}"/>
          </ac:spMkLst>
        </pc:spChg>
        <pc:spChg chg="add mod">
          <ac:chgData name="Khaled El Ghali" userId="42adcf0bbcba38c8" providerId="LiveId" clId="{4B2F0EC2-C10F-4BDE-933D-87D14753424B}" dt="2020-05-07T21:29:39.198" v="850" actId="403"/>
          <ac:spMkLst>
            <pc:docMk/>
            <pc:sldMk cId="1974168476" sldId="1047"/>
            <ac:spMk id="14" creationId="{CE1BA984-F552-4923-861E-44A08BA913F0}"/>
          </ac:spMkLst>
        </pc:spChg>
        <pc:spChg chg="add mod">
          <ac:chgData name="Khaled El Ghali" userId="42adcf0bbcba38c8" providerId="LiveId" clId="{4B2F0EC2-C10F-4BDE-933D-87D14753424B}" dt="2020-05-07T21:29:53.264" v="852" actId="1076"/>
          <ac:spMkLst>
            <pc:docMk/>
            <pc:sldMk cId="1974168476" sldId="1047"/>
            <ac:spMk id="16" creationId="{9BF2E239-9A7A-4563-A536-84ADB6FC05C5}"/>
          </ac:spMkLst>
        </pc:spChg>
        <pc:spChg chg="add del">
          <ac:chgData name="Khaled El Ghali" userId="42adcf0bbcba38c8" providerId="LiveId" clId="{4B2F0EC2-C10F-4BDE-933D-87D14753424B}" dt="2020-05-07T22:24:38.484" v="1097"/>
          <ac:spMkLst>
            <pc:docMk/>
            <pc:sldMk cId="1974168476" sldId="1047"/>
            <ac:spMk id="18" creationId="{373D3AA4-A3FD-460F-BEA8-E704F119C442}"/>
          </ac:spMkLst>
        </pc:spChg>
        <pc:spChg chg="add del mod">
          <ac:chgData name="Khaled El Ghali" userId="42adcf0bbcba38c8" providerId="LiveId" clId="{4B2F0EC2-C10F-4BDE-933D-87D14753424B}" dt="2020-05-07T22:25:18.089" v="1116" actId="478"/>
          <ac:spMkLst>
            <pc:docMk/>
            <pc:sldMk cId="1974168476" sldId="1047"/>
            <ac:spMk id="20" creationId="{5C03726D-F094-4740-882A-D5010E66332C}"/>
          </ac:spMkLst>
        </pc:spChg>
        <pc:grpChg chg="add del mod">
          <ac:chgData name="Khaled El Ghali" userId="42adcf0bbcba38c8" providerId="LiveId" clId="{4B2F0EC2-C10F-4BDE-933D-87D14753424B}" dt="2020-05-07T21:14:00.002" v="525" actId="21"/>
          <ac:grpSpMkLst>
            <pc:docMk/>
            <pc:sldMk cId="1974168476" sldId="1047"/>
            <ac:grpSpMk id="9" creationId="{5B151646-2A3E-4B74-9468-C9C70219CAD6}"/>
          </ac:grpSpMkLst>
        </pc:grpChg>
        <pc:grpChg chg="add mod">
          <ac:chgData name="Khaled El Ghali" userId="42adcf0bbcba38c8" providerId="LiveId" clId="{4B2F0EC2-C10F-4BDE-933D-87D14753424B}" dt="2020-05-07T21:29:06.403" v="847" actId="1076"/>
          <ac:grpSpMkLst>
            <pc:docMk/>
            <pc:sldMk cId="1974168476" sldId="1047"/>
            <ac:grpSpMk id="10" creationId="{45D294D5-23A3-4606-A8B4-ECD243A680DE}"/>
          </ac:grpSpMkLst>
        </pc:grpChg>
        <pc:picChg chg="add mod modCrop">
          <ac:chgData name="Khaled El Ghali" userId="42adcf0bbcba38c8" providerId="LiveId" clId="{4B2F0EC2-C10F-4BDE-933D-87D14753424B}" dt="2020-05-07T21:13:47.236" v="522" actId="164"/>
          <ac:picMkLst>
            <pc:docMk/>
            <pc:sldMk cId="1974168476" sldId="1047"/>
            <ac:picMk id="2" creationId="{8F9B53D7-AC03-43DF-9D8E-E2685055E2EA}"/>
          </ac:picMkLst>
        </pc:picChg>
        <pc:picChg chg="mod">
          <ac:chgData name="Khaled El Ghali" userId="42adcf0bbcba38c8" providerId="LiveId" clId="{4B2F0EC2-C10F-4BDE-933D-87D14753424B}" dt="2020-05-07T21:14:06.931" v="530"/>
          <ac:picMkLst>
            <pc:docMk/>
            <pc:sldMk cId="1974168476" sldId="1047"/>
            <ac:picMk id="11" creationId="{0AB5293E-6389-4747-B339-FAA206AF0311}"/>
          </ac:picMkLst>
        </pc:picChg>
        <pc:picChg chg="add del mod">
          <ac:chgData name="Khaled El Ghali" userId="42adcf0bbcba38c8" providerId="LiveId" clId="{4B2F0EC2-C10F-4BDE-933D-87D14753424B}" dt="2020-05-07T21:45:25.489" v="913" actId="21"/>
          <ac:picMkLst>
            <pc:docMk/>
            <pc:sldMk cId="1974168476" sldId="1047"/>
            <ac:picMk id="17" creationId="{6E7DF3B0-5416-4F27-A29F-9479C7842050}"/>
          </ac:picMkLst>
        </pc:picChg>
      </pc:sldChg>
      <pc:sldChg chg="addSp delSp modSp new del mod">
        <pc:chgData name="Khaled El Ghali" userId="42adcf0bbcba38c8" providerId="LiveId" clId="{4B2F0EC2-C10F-4BDE-933D-87D14753424B}" dt="2020-05-07T21:14:37.664" v="537" actId="47"/>
        <pc:sldMkLst>
          <pc:docMk/>
          <pc:sldMk cId="4223108497" sldId="1048"/>
        </pc:sldMkLst>
        <pc:spChg chg="mod">
          <ac:chgData name="Khaled El Ghali" userId="42adcf0bbcba38c8" providerId="LiveId" clId="{4B2F0EC2-C10F-4BDE-933D-87D14753424B}" dt="2020-05-07T21:14:00.989" v="526"/>
          <ac:spMkLst>
            <pc:docMk/>
            <pc:sldMk cId="4223108497" sldId="1048"/>
            <ac:spMk id="7" creationId="{3361376E-443E-435F-8CD7-7C86C11B1695}"/>
          </ac:spMkLst>
        </pc:spChg>
        <pc:spChg chg="mod">
          <ac:chgData name="Khaled El Ghali" userId="42adcf0bbcba38c8" providerId="LiveId" clId="{4B2F0EC2-C10F-4BDE-933D-87D14753424B}" dt="2020-05-07T21:14:00.989" v="526"/>
          <ac:spMkLst>
            <pc:docMk/>
            <pc:sldMk cId="4223108497" sldId="1048"/>
            <ac:spMk id="8" creationId="{05EABF97-756F-4E7C-87A0-7C23E4E58CC1}"/>
          </ac:spMkLst>
        </pc:spChg>
        <pc:grpChg chg="add del mod">
          <ac:chgData name="Khaled El Ghali" userId="42adcf0bbcba38c8" providerId="LiveId" clId="{4B2F0EC2-C10F-4BDE-933D-87D14753424B}" dt="2020-05-07T21:14:05.964" v="529" actId="21"/>
          <ac:grpSpMkLst>
            <pc:docMk/>
            <pc:sldMk cId="4223108497" sldId="1048"/>
            <ac:grpSpMk id="5" creationId="{C9A5B579-4494-4514-B4A4-6906900B1BB0}"/>
          </ac:grpSpMkLst>
        </pc:grpChg>
        <pc:picChg chg="mod">
          <ac:chgData name="Khaled El Ghali" userId="42adcf0bbcba38c8" providerId="LiveId" clId="{4B2F0EC2-C10F-4BDE-933D-87D14753424B}" dt="2020-05-07T21:14:00.989" v="526"/>
          <ac:picMkLst>
            <pc:docMk/>
            <pc:sldMk cId="4223108497" sldId="1048"/>
            <ac:picMk id="6" creationId="{6C62C8B4-07EE-43C9-A953-09596944057B}"/>
          </ac:picMkLst>
        </pc:picChg>
      </pc:sldChg>
    </pc:docChg>
  </pc:docChgLst>
  <pc:docChgLst>
    <pc:chgData name="Khaled El Ghali" userId="42adcf0bbcba38c8" providerId="LiveId" clId="{3281CAED-7C21-4B52-87BD-D025E82963BC}"/>
    <pc:docChg chg="undo redo custSel addSld delSld modSld sldOrd modSection">
      <pc:chgData name="Khaled El Ghali" userId="42adcf0bbcba38c8" providerId="LiveId" clId="{3281CAED-7C21-4B52-87BD-D025E82963BC}" dt="2020-05-05T23:09:49.901" v="315" actId="208"/>
      <pc:docMkLst>
        <pc:docMk/>
      </pc:docMkLst>
      <pc:sldChg chg="del">
        <pc:chgData name="Khaled El Ghali" userId="42adcf0bbcba38c8" providerId="LiveId" clId="{3281CAED-7C21-4B52-87BD-D025E82963BC}" dt="2020-05-05T22:35:43.538" v="0" actId="47"/>
        <pc:sldMkLst>
          <pc:docMk/>
          <pc:sldMk cId="1645936801" sldId="1013"/>
        </pc:sldMkLst>
      </pc:sldChg>
      <pc:sldChg chg="del">
        <pc:chgData name="Khaled El Ghali" userId="42adcf0bbcba38c8" providerId="LiveId" clId="{3281CAED-7C21-4B52-87BD-D025E82963BC}" dt="2020-05-05T22:35:43.538" v="0" actId="47"/>
        <pc:sldMkLst>
          <pc:docMk/>
          <pc:sldMk cId="2499285217" sldId="1015"/>
        </pc:sldMkLst>
      </pc:sldChg>
      <pc:sldChg chg="del">
        <pc:chgData name="Khaled El Ghali" userId="42adcf0bbcba38c8" providerId="LiveId" clId="{3281CAED-7C21-4B52-87BD-D025E82963BC}" dt="2020-05-05T22:35:43.538" v="0" actId="47"/>
        <pc:sldMkLst>
          <pc:docMk/>
          <pc:sldMk cId="494926846" sldId="1018"/>
        </pc:sldMkLst>
      </pc:sldChg>
      <pc:sldChg chg="del">
        <pc:chgData name="Khaled El Ghali" userId="42adcf0bbcba38c8" providerId="LiveId" clId="{3281CAED-7C21-4B52-87BD-D025E82963BC}" dt="2020-05-05T22:35:49.831" v="1" actId="47"/>
        <pc:sldMkLst>
          <pc:docMk/>
          <pc:sldMk cId="198593280" sldId="1023"/>
        </pc:sldMkLst>
      </pc:sldChg>
      <pc:sldChg chg="del">
        <pc:chgData name="Khaled El Ghali" userId="42adcf0bbcba38c8" providerId="LiveId" clId="{3281CAED-7C21-4B52-87BD-D025E82963BC}" dt="2020-05-05T22:35:49.831" v="1" actId="47"/>
        <pc:sldMkLst>
          <pc:docMk/>
          <pc:sldMk cId="1298744014" sldId="1024"/>
        </pc:sldMkLst>
      </pc:sldChg>
      <pc:sldChg chg="del">
        <pc:chgData name="Khaled El Ghali" userId="42adcf0bbcba38c8" providerId="LiveId" clId="{3281CAED-7C21-4B52-87BD-D025E82963BC}" dt="2020-05-05T22:35:43.538" v="0" actId="47"/>
        <pc:sldMkLst>
          <pc:docMk/>
          <pc:sldMk cId="3037056798" sldId="1025"/>
        </pc:sldMkLst>
      </pc:sldChg>
      <pc:sldChg chg="del">
        <pc:chgData name="Khaled El Ghali" userId="42adcf0bbcba38c8" providerId="LiveId" clId="{3281CAED-7C21-4B52-87BD-D025E82963BC}" dt="2020-05-05T22:35:49.831" v="1" actId="47"/>
        <pc:sldMkLst>
          <pc:docMk/>
          <pc:sldMk cId="357605549" sldId="1026"/>
        </pc:sldMkLst>
      </pc:sldChg>
      <pc:sldChg chg="del">
        <pc:chgData name="Khaled El Ghali" userId="42adcf0bbcba38c8" providerId="LiveId" clId="{3281CAED-7C21-4B52-87BD-D025E82963BC}" dt="2020-05-05T22:35:49.831" v="1" actId="47"/>
        <pc:sldMkLst>
          <pc:docMk/>
          <pc:sldMk cId="56722012" sldId="1027"/>
        </pc:sldMkLst>
      </pc:sldChg>
      <pc:sldChg chg="del">
        <pc:chgData name="Khaled El Ghali" userId="42adcf0bbcba38c8" providerId="LiveId" clId="{3281CAED-7C21-4B52-87BD-D025E82963BC}" dt="2020-05-05T22:35:43.538" v="0" actId="47"/>
        <pc:sldMkLst>
          <pc:docMk/>
          <pc:sldMk cId="468668022" sldId="1028"/>
        </pc:sldMkLst>
      </pc:sldChg>
      <pc:sldChg chg="addSp delSp modSp del mod">
        <pc:chgData name="Khaled El Ghali" userId="42adcf0bbcba38c8" providerId="LiveId" clId="{3281CAED-7C21-4B52-87BD-D025E82963BC}" dt="2020-05-05T22:42:43.661" v="62" actId="47"/>
        <pc:sldMkLst>
          <pc:docMk/>
          <pc:sldMk cId="328568480" sldId="1029"/>
        </pc:sldMkLst>
        <pc:spChg chg="del">
          <ac:chgData name="Khaled El Ghali" userId="42adcf0bbcba38c8" providerId="LiveId" clId="{3281CAED-7C21-4B52-87BD-D025E82963BC}" dt="2020-05-05T22:38:20.356" v="4" actId="478"/>
          <ac:spMkLst>
            <pc:docMk/>
            <pc:sldMk cId="328568480" sldId="1029"/>
            <ac:spMk id="2" creationId="{53225959-6D30-4EAC-9643-A6C1FF792118}"/>
          </ac:spMkLst>
        </pc:spChg>
        <pc:spChg chg="mod">
          <ac:chgData name="Khaled El Ghali" userId="42adcf0bbcba38c8" providerId="LiveId" clId="{3281CAED-7C21-4B52-87BD-D025E82963BC}" dt="2020-05-05T22:42:07.921" v="52"/>
          <ac:spMkLst>
            <pc:docMk/>
            <pc:sldMk cId="328568480" sldId="1029"/>
            <ac:spMk id="3" creationId="{67BA7C97-D157-42D6-AE39-2D9B03B94CEE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4" creationId="{E2AA806E-0083-4A66-BE6B-29FAD24D449B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5" creationId="{8717BEB2-710F-443F-92DA-16B0712BEB4A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6" creationId="{32E7F218-7E7A-433D-BF8B-BB10D04E5BB5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7" creationId="{D23C2BE9-0676-4117-AF90-4D75E3B0831B}"/>
          </ac:spMkLst>
        </pc:spChg>
        <pc:spChg chg="mod">
          <ac:chgData name="Khaled El Ghali" userId="42adcf0bbcba38c8" providerId="LiveId" clId="{3281CAED-7C21-4B52-87BD-D025E82963BC}" dt="2020-05-05T22:38:16.287" v="2"/>
          <ac:spMkLst>
            <pc:docMk/>
            <pc:sldMk cId="328568480" sldId="1029"/>
            <ac:spMk id="9" creationId="{C52B1CC7-C632-4802-AD8F-38638D841C40}"/>
          </ac:spMkLst>
        </pc:spChg>
        <pc:spChg chg="mod">
          <ac:chgData name="Khaled El Ghali" userId="42adcf0bbcba38c8" providerId="LiveId" clId="{3281CAED-7C21-4B52-87BD-D025E82963BC}" dt="2020-05-05T22:38:16.287" v="2"/>
          <ac:spMkLst>
            <pc:docMk/>
            <pc:sldMk cId="328568480" sldId="1029"/>
            <ac:spMk id="10" creationId="{9543A896-C8A6-493E-A515-6EC30488C94D}"/>
          </ac:spMkLst>
        </pc:spChg>
        <pc:spChg chg="mod">
          <ac:chgData name="Khaled El Ghali" userId="42adcf0bbcba38c8" providerId="LiveId" clId="{3281CAED-7C21-4B52-87BD-D025E82963BC}" dt="2020-05-05T22:38:16.287" v="2"/>
          <ac:spMkLst>
            <pc:docMk/>
            <pc:sldMk cId="328568480" sldId="1029"/>
            <ac:spMk id="11" creationId="{7CA5D0D5-0113-481E-B22E-786FB1F7A18E}"/>
          </ac:spMkLst>
        </pc:spChg>
        <pc:spChg chg="mod">
          <ac:chgData name="Khaled El Ghali" userId="42adcf0bbcba38c8" providerId="LiveId" clId="{3281CAED-7C21-4B52-87BD-D025E82963BC}" dt="2020-05-05T22:38:16.287" v="2"/>
          <ac:spMkLst>
            <pc:docMk/>
            <pc:sldMk cId="328568480" sldId="1029"/>
            <ac:spMk id="12" creationId="{359F70BB-6840-4319-BC02-645AF996CC88}"/>
          </ac:spMkLst>
        </pc:spChg>
        <pc:spChg chg="mod">
          <ac:chgData name="Khaled El Ghali" userId="42adcf0bbcba38c8" providerId="LiveId" clId="{3281CAED-7C21-4B52-87BD-D025E82963BC}" dt="2020-05-05T22:38:16.287" v="2"/>
          <ac:spMkLst>
            <pc:docMk/>
            <pc:sldMk cId="328568480" sldId="1029"/>
            <ac:spMk id="13" creationId="{654092B3-B71A-4515-9AAF-E3C57628C990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16" creationId="{E41A01F0-2493-4D4C-9A22-07A97C026346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17" creationId="{92A6F829-D3EA-4410-B7E1-024B859AAC68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18" creationId="{DDDABA59-BCA8-4635-88ED-1B6E665C51CC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20" creationId="{53A25045-5FCE-43C6-A55A-C3E36769A439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21" creationId="{AB9D10B3-DE3C-431E-A0DF-4BD2DBB8FFBD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22" creationId="{ADC24B05-F7E6-4CBF-A2BC-68023802FF18}"/>
          </ac:spMkLst>
        </pc:spChg>
        <pc:spChg chg="add del mod">
          <ac:chgData name="Khaled El Ghali" userId="42adcf0bbcba38c8" providerId="LiveId" clId="{3281CAED-7C21-4B52-87BD-D025E82963BC}" dt="2020-05-05T22:38:17.861" v="3"/>
          <ac:spMkLst>
            <pc:docMk/>
            <pc:sldMk cId="328568480" sldId="1029"/>
            <ac:spMk id="23" creationId="{FFBF6B43-10CA-4BD6-A44F-1CE245ADE0E3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24" creationId="{4F77D41E-738A-46E3-9376-2DCABCA6258A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25" creationId="{69DBF030-6A30-43AC-BFC5-C7AD73E15C93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26" creationId="{4010484C-63D4-4958-A05F-94829D8132E8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27" creationId="{144D14E7-94A1-4512-B7D3-0ABD350A6C3E}"/>
          </ac:spMkLst>
        </pc:spChg>
        <pc:spChg chg="mod">
          <ac:chgData name="Khaled El Ghali" userId="42adcf0bbcba38c8" providerId="LiveId" clId="{3281CAED-7C21-4B52-87BD-D025E82963BC}" dt="2020-05-05T22:38:20.779" v="5"/>
          <ac:spMkLst>
            <pc:docMk/>
            <pc:sldMk cId="328568480" sldId="1029"/>
            <ac:spMk id="29" creationId="{478E52AE-E183-48E0-834F-82CC2CA3D0B0}"/>
          </ac:spMkLst>
        </pc:spChg>
        <pc:spChg chg="mod">
          <ac:chgData name="Khaled El Ghali" userId="42adcf0bbcba38c8" providerId="LiveId" clId="{3281CAED-7C21-4B52-87BD-D025E82963BC}" dt="2020-05-05T22:38:20.779" v="5"/>
          <ac:spMkLst>
            <pc:docMk/>
            <pc:sldMk cId="328568480" sldId="1029"/>
            <ac:spMk id="30" creationId="{5EE177BF-E276-491F-8B46-DE262D49E5FC}"/>
          </ac:spMkLst>
        </pc:spChg>
        <pc:spChg chg="mod">
          <ac:chgData name="Khaled El Ghali" userId="42adcf0bbcba38c8" providerId="LiveId" clId="{3281CAED-7C21-4B52-87BD-D025E82963BC}" dt="2020-05-05T22:38:20.779" v="5"/>
          <ac:spMkLst>
            <pc:docMk/>
            <pc:sldMk cId="328568480" sldId="1029"/>
            <ac:spMk id="31" creationId="{23863CDE-845E-40F1-A6CB-F6C4A896673B}"/>
          </ac:spMkLst>
        </pc:spChg>
        <pc:spChg chg="mod">
          <ac:chgData name="Khaled El Ghali" userId="42adcf0bbcba38c8" providerId="LiveId" clId="{3281CAED-7C21-4B52-87BD-D025E82963BC}" dt="2020-05-05T22:38:20.779" v="5"/>
          <ac:spMkLst>
            <pc:docMk/>
            <pc:sldMk cId="328568480" sldId="1029"/>
            <ac:spMk id="32" creationId="{B09CEDF3-47C1-42A7-AF69-8E8C7F63044E}"/>
          </ac:spMkLst>
        </pc:spChg>
        <pc:spChg chg="mod">
          <ac:chgData name="Khaled El Ghali" userId="42adcf0bbcba38c8" providerId="LiveId" clId="{3281CAED-7C21-4B52-87BD-D025E82963BC}" dt="2020-05-05T22:38:20.779" v="5"/>
          <ac:spMkLst>
            <pc:docMk/>
            <pc:sldMk cId="328568480" sldId="1029"/>
            <ac:spMk id="33" creationId="{AF906F82-6B2A-481F-B795-C11AEFD68331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36" creationId="{CF20EA46-A63A-40BA-B224-69496CB1DFDE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37" creationId="{2FA3DB15-00A5-43D0-9EAA-E29ACA86B375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38" creationId="{1335AB40-1D6D-4E99-8ED1-0D9B5D17BFB2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40" creationId="{66EAD817-7DDA-4465-808F-D35C8023555A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41" creationId="{30B4874F-E806-4732-8057-E2ED0C764945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42" creationId="{409F7D7F-196C-462D-BEFC-D34F85640BD5}"/>
          </ac:spMkLst>
        </pc:spChg>
        <pc:spChg chg="add del mod">
          <ac:chgData name="Khaled El Ghali" userId="42adcf0bbcba38c8" providerId="LiveId" clId="{3281CAED-7C21-4B52-87BD-D025E82963BC}" dt="2020-05-05T22:38:22.293" v="6"/>
          <ac:spMkLst>
            <pc:docMk/>
            <pc:sldMk cId="328568480" sldId="1029"/>
            <ac:spMk id="43" creationId="{34773836-7B11-4F9B-BEC9-51FFF4D617BE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44" creationId="{B558E4A1-B31A-41D2-A312-7F1A4BE21EBB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45" creationId="{CAAC6F59-A9A3-4467-AD4E-29F7B391436C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46" creationId="{77600C3A-6664-4686-9CA7-5E13A5D73218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47" creationId="{79B1525D-A841-4818-8F1C-F73D16625B56}"/>
          </ac:spMkLst>
        </pc:spChg>
        <pc:spChg chg="mod">
          <ac:chgData name="Khaled El Ghali" userId="42adcf0bbcba38c8" providerId="LiveId" clId="{3281CAED-7C21-4B52-87BD-D025E82963BC}" dt="2020-05-05T22:38:23.315" v="7"/>
          <ac:spMkLst>
            <pc:docMk/>
            <pc:sldMk cId="328568480" sldId="1029"/>
            <ac:spMk id="49" creationId="{956D81C6-B360-4ACC-85C8-36E8C2265C8C}"/>
          </ac:spMkLst>
        </pc:spChg>
        <pc:spChg chg="mod">
          <ac:chgData name="Khaled El Ghali" userId="42adcf0bbcba38c8" providerId="LiveId" clId="{3281CAED-7C21-4B52-87BD-D025E82963BC}" dt="2020-05-05T22:38:23.315" v="7"/>
          <ac:spMkLst>
            <pc:docMk/>
            <pc:sldMk cId="328568480" sldId="1029"/>
            <ac:spMk id="50" creationId="{6A3B6815-8056-4F03-BC90-7F31AB47C6C2}"/>
          </ac:spMkLst>
        </pc:spChg>
        <pc:spChg chg="mod">
          <ac:chgData name="Khaled El Ghali" userId="42adcf0bbcba38c8" providerId="LiveId" clId="{3281CAED-7C21-4B52-87BD-D025E82963BC}" dt="2020-05-05T22:38:23.315" v="7"/>
          <ac:spMkLst>
            <pc:docMk/>
            <pc:sldMk cId="328568480" sldId="1029"/>
            <ac:spMk id="51" creationId="{2E0EBDB6-96BA-4A59-9C06-44626707AE46}"/>
          </ac:spMkLst>
        </pc:spChg>
        <pc:spChg chg="mod">
          <ac:chgData name="Khaled El Ghali" userId="42adcf0bbcba38c8" providerId="LiveId" clId="{3281CAED-7C21-4B52-87BD-D025E82963BC}" dt="2020-05-05T22:38:23.315" v="7"/>
          <ac:spMkLst>
            <pc:docMk/>
            <pc:sldMk cId="328568480" sldId="1029"/>
            <ac:spMk id="52" creationId="{B98BF10E-1913-4211-8E95-B20ED7F4EEEE}"/>
          </ac:spMkLst>
        </pc:spChg>
        <pc:spChg chg="mod">
          <ac:chgData name="Khaled El Ghali" userId="42adcf0bbcba38c8" providerId="LiveId" clId="{3281CAED-7C21-4B52-87BD-D025E82963BC}" dt="2020-05-05T22:38:23.315" v="7"/>
          <ac:spMkLst>
            <pc:docMk/>
            <pc:sldMk cId="328568480" sldId="1029"/>
            <ac:spMk id="53" creationId="{A1E211E0-6D4F-42A1-9611-754F3E478CC5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56" creationId="{1907136C-BDAA-4DB8-97B4-9B5818AC6EFA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57" creationId="{71F93B4D-7D81-4414-A361-AE3CADBE6BE9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58" creationId="{3F068A48-6678-4078-94EE-96CB5F4FCFAA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60" creationId="{F8CDEF57-5280-42BD-8DBF-ADC5CA60ABCB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61" creationId="{25B97B5A-6F2E-4B2C-AAEB-F94EEBF3106F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62" creationId="{9E54DE4B-8A4C-4C00-852C-7E4BEC0F0184}"/>
          </ac:spMkLst>
        </pc:spChg>
        <pc:spChg chg="add del mod">
          <ac:chgData name="Khaled El Ghali" userId="42adcf0bbcba38c8" providerId="LiveId" clId="{3281CAED-7C21-4B52-87BD-D025E82963BC}" dt="2020-05-05T22:38:24.951" v="10"/>
          <ac:spMkLst>
            <pc:docMk/>
            <pc:sldMk cId="328568480" sldId="1029"/>
            <ac:spMk id="63" creationId="{E74706F3-49B3-4270-A23D-4BDB02DAC050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64" creationId="{07683E7A-03F5-4A1B-910F-A0D04CE15648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65" creationId="{732B4CD0-13CF-4B4D-A037-1C0626B9607B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66" creationId="{82BE170A-6770-4E48-8029-F084CD9D6269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67" creationId="{BD5FB88F-814F-4A26-B5E3-246A6F6574AD}"/>
          </ac:spMkLst>
        </pc:spChg>
        <pc:spChg chg="mod">
          <ac:chgData name="Khaled El Ghali" userId="42adcf0bbcba38c8" providerId="LiveId" clId="{3281CAED-7C21-4B52-87BD-D025E82963BC}" dt="2020-05-05T22:38:24.974" v="11"/>
          <ac:spMkLst>
            <pc:docMk/>
            <pc:sldMk cId="328568480" sldId="1029"/>
            <ac:spMk id="69" creationId="{0CC5ABFC-4202-4D1D-8B02-55CCC35D2BA8}"/>
          </ac:spMkLst>
        </pc:spChg>
        <pc:spChg chg="mod">
          <ac:chgData name="Khaled El Ghali" userId="42adcf0bbcba38c8" providerId="LiveId" clId="{3281CAED-7C21-4B52-87BD-D025E82963BC}" dt="2020-05-05T22:38:24.974" v="11"/>
          <ac:spMkLst>
            <pc:docMk/>
            <pc:sldMk cId="328568480" sldId="1029"/>
            <ac:spMk id="70" creationId="{FA3E4A46-86C1-41D1-BDE3-1B43AF2C64F0}"/>
          </ac:spMkLst>
        </pc:spChg>
        <pc:spChg chg="mod">
          <ac:chgData name="Khaled El Ghali" userId="42adcf0bbcba38c8" providerId="LiveId" clId="{3281CAED-7C21-4B52-87BD-D025E82963BC}" dt="2020-05-05T22:38:24.974" v="11"/>
          <ac:spMkLst>
            <pc:docMk/>
            <pc:sldMk cId="328568480" sldId="1029"/>
            <ac:spMk id="71" creationId="{1602A60B-C2C3-401A-9E55-EBC17C8536C2}"/>
          </ac:spMkLst>
        </pc:spChg>
        <pc:spChg chg="mod">
          <ac:chgData name="Khaled El Ghali" userId="42adcf0bbcba38c8" providerId="LiveId" clId="{3281CAED-7C21-4B52-87BD-D025E82963BC}" dt="2020-05-05T22:38:24.974" v="11"/>
          <ac:spMkLst>
            <pc:docMk/>
            <pc:sldMk cId="328568480" sldId="1029"/>
            <ac:spMk id="72" creationId="{A300E540-C061-4D00-ACC7-BF3CB543A9B7}"/>
          </ac:spMkLst>
        </pc:spChg>
        <pc:spChg chg="mod">
          <ac:chgData name="Khaled El Ghali" userId="42adcf0bbcba38c8" providerId="LiveId" clId="{3281CAED-7C21-4B52-87BD-D025E82963BC}" dt="2020-05-05T22:38:24.974" v="11"/>
          <ac:spMkLst>
            <pc:docMk/>
            <pc:sldMk cId="328568480" sldId="1029"/>
            <ac:spMk id="73" creationId="{D049D886-4E4B-49F1-9EFB-8004880962B2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76" creationId="{BA211616-3A03-4364-A3E4-9ADCE6A7595F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77" creationId="{6501689C-764D-4271-8D6E-E4F3917EFBD1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78" creationId="{62CD61B7-1ADB-4BCB-AB94-B7BA825F91A4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80" creationId="{E936D274-098B-4512-9EF9-9FBE78DE7412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81" creationId="{EC84A97F-4B2B-4533-A29A-62307DA3F74E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82" creationId="{5276A83C-71AF-41FE-9A35-62FE1754D333}"/>
          </ac:spMkLst>
        </pc:spChg>
        <pc:spChg chg="add del mod">
          <ac:chgData name="Khaled El Ghali" userId="42adcf0bbcba38c8" providerId="LiveId" clId="{3281CAED-7C21-4B52-87BD-D025E82963BC}" dt="2020-05-05T22:38:56.841" v="16"/>
          <ac:spMkLst>
            <pc:docMk/>
            <pc:sldMk cId="328568480" sldId="1029"/>
            <ac:spMk id="83" creationId="{D47AA2DF-C215-4FA0-A87C-92C8E6271C5F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84" creationId="{659F39BC-903B-4050-A438-EC2B296588A9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85" creationId="{F0531B53-D5E0-4521-9120-C89DA0D46EFF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86" creationId="{C4DE5950-9B81-4E43-B669-4B1BC8BC7E19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87" creationId="{7AFB1FAF-BE28-4993-8B81-60B41EB702C1}"/>
          </ac:spMkLst>
        </pc:spChg>
        <pc:spChg chg="mod">
          <ac:chgData name="Khaled El Ghali" userId="42adcf0bbcba38c8" providerId="LiveId" clId="{3281CAED-7C21-4B52-87BD-D025E82963BC}" dt="2020-05-05T22:38:58.260" v="17"/>
          <ac:spMkLst>
            <pc:docMk/>
            <pc:sldMk cId="328568480" sldId="1029"/>
            <ac:spMk id="89" creationId="{7FBF01F2-BE17-4886-BAC2-2E54DF8C5A5B}"/>
          </ac:spMkLst>
        </pc:spChg>
        <pc:spChg chg="mod">
          <ac:chgData name="Khaled El Ghali" userId="42adcf0bbcba38c8" providerId="LiveId" clId="{3281CAED-7C21-4B52-87BD-D025E82963BC}" dt="2020-05-05T22:38:58.260" v="17"/>
          <ac:spMkLst>
            <pc:docMk/>
            <pc:sldMk cId="328568480" sldId="1029"/>
            <ac:spMk id="90" creationId="{29BAF377-D4E5-494E-A7E9-BDDC9018CC7D}"/>
          </ac:spMkLst>
        </pc:spChg>
        <pc:spChg chg="mod">
          <ac:chgData name="Khaled El Ghali" userId="42adcf0bbcba38c8" providerId="LiveId" clId="{3281CAED-7C21-4B52-87BD-D025E82963BC}" dt="2020-05-05T22:38:58.260" v="17"/>
          <ac:spMkLst>
            <pc:docMk/>
            <pc:sldMk cId="328568480" sldId="1029"/>
            <ac:spMk id="91" creationId="{7F4F7CC4-A427-4A74-B163-1CA7EF38924D}"/>
          </ac:spMkLst>
        </pc:spChg>
        <pc:spChg chg="mod">
          <ac:chgData name="Khaled El Ghali" userId="42adcf0bbcba38c8" providerId="LiveId" clId="{3281CAED-7C21-4B52-87BD-D025E82963BC}" dt="2020-05-05T22:38:58.260" v="17"/>
          <ac:spMkLst>
            <pc:docMk/>
            <pc:sldMk cId="328568480" sldId="1029"/>
            <ac:spMk id="92" creationId="{AF975A41-6F88-402D-93B5-E1AFECC0AD23}"/>
          </ac:spMkLst>
        </pc:spChg>
        <pc:spChg chg="mod">
          <ac:chgData name="Khaled El Ghali" userId="42adcf0bbcba38c8" providerId="LiveId" clId="{3281CAED-7C21-4B52-87BD-D025E82963BC}" dt="2020-05-05T22:38:58.260" v="17"/>
          <ac:spMkLst>
            <pc:docMk/>
            <pc:sldMk cId="328568480" sldId="1029"/>
            <ac:spMk id="93" creationId="{94444C42-D92F-45B3-9007-BBD809B41982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96" creationId="{6F032A8B-84ED-4FB2-97DF-51A71000B040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97" creationId="{338CB5A6-A0FB-4F74-B8B1-5AC7F1DC7566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98" creationId="{6CAD729B-E159-4475-AD56-589BCCDA24FD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100" creationId="{ECA96919-63B9-4322-A8F9-D69A66DD45E4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101" creationId="{7DF2953A-B7F0-4D1B-AB47-45DB3B8CC9B3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102" creationId="{98D507E0-7A8A-475E-904E-774D69AD3070}"/>
          </ac:spMkLst>
        </pc:spChg>
        <pc:spChg chg="add del mod">
          <ac:chgData name="Khaled El Ghali" userId="42adcf0bbcba38c8" providerId="LiveId" clId="{3281CAED-7C21-4B52-87BD-D025E82963BC}" dt="2020-05-05T22:39:01.622" v="18"/>
          <ac:spMkLst>
            <pc:docMk/>
            <pc:sldMk cId="328568480" sldId="1029"/>
            <ac:spMk id="103" creationId="{5E088A7E-9466-4FC2-AF07-5A14C4048BC4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04" creationId="{FD55BB2A-B688-4C24-8570-165D9EE4C6AB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05" creationId="{044A0D64-BCF4-47A0-8432-362B172D7EFC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06" creationId="{D1DF9F8D-99E0-4775-AED2-00E12F7471E8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07" creationId="{1897CCB6-9EC8-403B-9CB0-33B57F42341F}"/>
          </ac:spMkLst>
        </pc:spChg>
        <pc:spChg chg="mod">
          <ac:chgData name="Khaled El Ghali" userId="42adcf0bbcba38c8" providerId="LiveId" clId="{3281CAED-7C21-4B52-87BD-D025E82963BC}" dt="2020-05-05T22:39:30.091" v="24" actId="404"/>
          <ac:spMkLst>
            <pc:docMk/>
            <pc:sldMk cId="328568480" sldId="1029"/>
            <ac:spMk id="109" creationId="{17233F36-5E69-48A5-838F-03C1297160CD}"/>
          </ac:spMkLst>
        </pc:spChg>
        <pc:spChg chg="mod">
          <ac:chgData name="Khaled El Ghali" userId="42adcf0bbcba38c8" providerId="LiveId" clId="{3281CAED-7C21-4B52-87BD-D025E82963BC}" dt="2020-05-05T22:39:30.091" v="24" actId="404"/>
          <ac:spMkLst>
            <pc:docMk/>
            <pc:sldMk cId="328568480" sldId="1029"/>
            <ac:spMk id="110" creationId="{3A7780FA-113D-4330-AD79-7B28214117A7}"/>
          </ac:spMkLst>
        </pc:spChg>
        <pc:spChg chg="mod">
          <ac:chgData name="Khaled El Ghali" userId="42adcf0bbcba38c8" providerId="LiveId" clId="{3281CAED-7C21-4B52-87BD-D025E82963BC}" dt="2020-05-05T22:39:30.091" v="24" actId="404"/>
          <ac:spMkLst>
            <pc:docMk/>
            <pc:sldMk cId="328568480" sldId="1029"/>
            <ac:spMk id="111" creationId="{9462EEF5-DE19-4481-ABF6-16DFA40C6876}"/>
          </ac:spMkLst>
        </pc:spChg>
        <pc:spChg chg="mod">
          <ac:chgData name="Khaled El Ghali" userId="42adcf0bbcba38c8" providerId="LiveId" clId="{3281CAED-7C21-4B52-87BD-D025E82963BC}" dt="2020-05-05T22:39:30.091" v="24" actId="404"/>
          <ac:spMkLst>
            <pc:docMk/>
            <pc:sldMk cId="328568480" sldId="1029"/>
            <ac:spMk id="112" creationId="{8BCCE1AA-F368-4364-8D04-EA574DD5EF70}"/>
          </ac:spMkLst>
        </pc:spChg>
        <pc:spChg chg="mod">
          <ac:chgData name="Khaled El Ghali" userId="42adcf0bbcba38c8" providerId="LiveId" clId="{3281CAED-7C21-4B52-87BD-D025E82963BC}" dt="2020-05-05T22:41:55.309" v="49" actId="207"/>
          <ac:spMkLst>
            <pc:docMk/>
            <pc:sldMk cId="328568480" sldId="1029"/>
            <ac:spMk id="113" creationId="{820BE7B4-72C9-464B-B5C7-9A406FF8A6A0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16" creationId="{FDA919FE-8B49-4EF2-933A-B2D856206DD8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17" creationId="{97FAB044-D498-4B3E-A300-9DA62F610F1B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18" creationId="{E0B5FA9B-9C85-4C7F-A3BA-8A77474D7FFE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20" creationId="{12CB6E9A-0EEC-4171-8E01-47447B0F3946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21" creationId="{8329F00C-F7D1-4D8A-A107-03B293EC29BD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22" creationId="{ACF6D594-FFD7-432D-9E9F-E6A29B48047E}"/>
          </ac:spMkLst>
        </pc:spChg>
        <pc:spChg chg="add del mod">
          <ac:chgData name="Khaled El Ghali" userId="42adcf0bbcba38c8" providerId="LiveId" clId="{3281CAED-7C21-4B52-87BD-D025E82963BC}" dt="2020-05-05T22:42:23.857" v="56" actId="21"/>
          <ac:spMkLst>
            <pc:docMk/>
            <pc:sldMk cId="328568480" sldId="1029"/>
            <ac:spMk id="123" creationId="{D6567796-D5C4-4BFF-8C1B-9F926E810511}"/>
          </ac:spMkLst>
        </pc:spChg>
        <pc:grpChg chg="add del mod">
          <ac:chgData name="Khaled El Ghali" userId="42adcf0bbcba38c8" providerId="LiveId" clId="{3281CAED-7C21-4B52-87BD-D025E82963BC}" dt="2020-05-05T22:38:17.861" v="3"/>
          <ac:grpSpMkLst>
            <pc:docMk/>
            <pc:sldMk cId="328568480" sldId="1029"/>
            <ac:grpSpMk id="8" creationId="{A2D23639-E8B2-4361-9AB7-DE295796FDA4}"/>
          </ac:grpSpMkLst>
        </pc:grpChg>
        <pc:grpChg chg="add del mod">
          <ac:chgData name="Khaled El Ghali" userId="42adcf0bbcba38c8" providerId="LiveId" clId="{3281CAED-7C21-4B52-87BD-D025E82963BC}" dt="2020-05-05T22:38:22.293" v="6"/>
          <ac:grpSpMkLst>
            <pc:docMk/>
            <pc:sldMk cId="328568480" sldId="1029"/>
            <ac:grpSpMk id="28" creationId="{30D61515-2E5E-4531-9AA1-292987A48A08}"/>
          </ac:grpSpMkLst>
        </pc:grpChg>
        <pc:grpChg chg="add del mod">
          <ac:chgData name="Khaled El Ghali" userId="42adcf0bbcba38c8" providerId="LiveId" clId="{3281CAED-7C21-4B52-87BD-D025E82963BC}" dt="2020-05-05T22:38:24.951" v="10"/>
          <ac:grpSpMkLst>
            <pc:docMk/>
            <pc:sldMk cId="328568480" sldId="1029"/>
            <ac:grpSpMk id="48" creationId="{62F8A497-9F73-465E-959E-D5CE70832BDA}"/>
          </ac:grpSpMkLst>
        </pc:grpChg>
        <pc:grpChg chg="add del mod">
          <ac:chgData name="Khaled El Ghali" userId="42adcf0bbcba38c8" providerId="LiveId" clId="{3281CAED-7C21-4B52-87BD-D025E82963BC}" dt="2020-05-05T22:38:56.841" v="16"/>
          <ac:grpSpMkLst>
            <pc:docMk/>
            <pc:sldMk cId="328568480" sldId="1029"/>
            <ac:grpSpMk id="68" creationId="{9B7E7B2A-0BE5-4463-9A3C-7BE802CC2531}"/>
          </ac:grpSpMkLst>
        </pc:grpChg>
        <pc:grpChg chg="add del mod">
          <ac:chgData name="Khaled El Ghali" userId="42adcf0bbcba38c8" providerId="LiveId" clId="{3281CAED-7C21-4B52-87BD-D025E82963BC}" dt="2020-05-05T22:39:01.622" v="18"/>
          <ac:grpSpMkLst>
            <pc:docMk/>
            <pc:sldMk cId="328568480" sldId="1029"/>
            <ac:grpSpMk id="88" creationId="{3F3769D6-35FA-494A-9E23-1EF73F14E1F6}"/>
          </ac:grpSpMkLst>
        </pc:grpChg>
        <pc:grpChg chg="add del mod">
          <ac:chgData name="Khaled El Ghali" userId="42adcf0bbcba38c8" providerId="LiveId" clId="{3281CAED-7C21-4B52-87BD-D025E82963BC}" dt="2020-05-05T22:42:23.857" v="56" actId="21"/>
          <ac:grpSpMkLst>
            <pc:docMk/>
            <pc:sldMk cId="328568480" sldId="1029"/>
            <ac:grpSpMk id="108" creationId="{92026DF2-2B3A-46BE-B7C9-7F852EC7AF65}"/>
          </ac:grpSpMkLst>
        </pc:grpChg>
        <pc:cxnChg chg="add del mod">
          <ac:chgData name="Khaled El Ghali" userId="42adcf0bbcba38c8" providerId="LiveId" clId="{3281CAED-7C21-4B52-87BD-D025E82963BC}" dt="2020-05-05T22:38:17.861" v="3"/>
          <ac:cxnSpMkLst>
            <pc:docMk/>
            <pc:sldMk cId="328568480" sldId="1029"/>
            <ac:cxnSpMk id="14" creationId="{0560C238-F368-441A-A6AD-AE0B992407D4}"/>
          </ac:cxnSpMkLst>
        </pc:cxnChg>
        <pc:cxnChg chg="add del mod">
          <ac:chgData name="Khaled El Ghali" userId="42adcf0bbcba38c8" providerId="LiveId" clId="{3281CAED-7C21-4B52-87BD-D025E82963BC}" dt="2020-05-05T22:38:17.861" v="3"/>
          <ac:cxnSpMkLst>
            <pc:docMk/>
            <pc:sldMk cId="328568480" sldId="1029"/>
            <ac:cxnSpMk id="15" creationId="{87F6F6CB-E00E-4002-A66E-3B53CC6B639D}"/>
          </ac:cxnSpMkLst>
        </pc:cxnChg>
        <pc:cxnChg chg="add del mod">
          <ac:chgData name="Khaled El Ghali" userId="42adcf0bbcba38c8" providerId="LiveId" clId="{3281CAED-7C21-4B52-87BD-D025E82963BC}" dt="2020-05-05T22:38:17.861" v="3"/>
          <ac:cxnSpMkLst>
            <pc:docMk/>
            <pc:sldMk cId="328568480" sldId="1029"/>
            <ac:cxnSpMk id="19" creationId="{CA5D11CB-3879-4CCC-AB00-2088419FF435}"/>
          </ac:cxnSpMkLst>
        </pc:cxnChg>
        <pc:cxnChg chg="add del mod">
          <ac:chgData name="Khaled El Ghali" userId="42adcf0bbcba38c8" providerId="LiveId" clId="{3281CAED-7C21-4B52-87BD-D025E82963BC}" dt="2020-05-05T22:38:22.293" v="6"/>
          <ac:cxnSpMkLst>
            <pc:docMk/>
            <pc:sldMk cId="328568480" sldId="1029"/>
            <ac:cxnSpMk id="34" creationId="{EB3C1D05-EE04-4C55-B0DF-C6CBE351CF14}"/>
          </ac:cxnSpMkLst>
        </pc:cxnChg>
        <pc:cxnChg chg="add del mod">
          <ac:chgData name="Khaled El Ghali" userId="42adcf0bbcba38c8" providerId="LiveId" clId="{3281CAED-7C21-4B52-87BD-D025E82963BC}" dt="2020-05-05T22:38:22.293" v="6"/>
          <ac:cxnSpMkLst>
            <pc:docMk/>
            <pc:sldMk cId="328568480" sldId="1029"/>
            <ac:cxnSpMk id="35" creationId="{57445F00-2370-4DB8-B653-959002935AAE}"/>
          </ac:cxnSpMkLst>
        </pc:cxnChg>
        <pc:cxnChg chg="add del mod">
          <ac:chgData name="Khaled El Ghali" userId="42adcf0bbcba38c8" providerId="LiveId" clId="{3281CAED-7C21-4B52-87BD-D025E82963BC}" dt="2020-05-05T22:38:22.293" v="6"/>
          <ac:cxnSpMkLst>
            <pc:docMk/>
            <pc:sldMk cId="328568480" sldId="1029"/>
            <ac:cxnSpMk id="39" creationId="{24D8006C-36DF-4C85-B58A-4CE90FB8ED6E}"/>
          </ac:cxnSpMkLst>
        </pc:cxnChg>
        <pc:cxnChg chg="add del mod">
          <ac:chgData name="Khaled El Ghali" userId="42adcf0bbcba38c8" providerId="LiveId" clId="{3281CAED-7C21-4B52-87BD-D025E82963BC}" dt="2020-05-05T22:38:24.951" v="10"/>
          <ac:cxnSpMkLst>
            <pc:docMk/>
            <pc:sldMk cId="328568480" sldId="1029"/>
            <ac:cxnSpMk id="54" creationId="{461A5F91-B793-44A1-82EB-526681DED4EB}"/>
          </ac:cxnSpMkLst>
        </pc:cxnChg>
        <pc:cxnChg chg="add del mod">
          <ac:chgData name="Khaled El Ghali" userId="42adcf0bbcba38c8" providerId="LiveId" clId="{3281CAED-7C21-4B52-87BD-D025E82963BC}" dt="2020-05-05T22:38:24.951" v="10"/>
          <ac:cxnSpMkLst>
            <pc:docMk/>
            <pc:sldMk cId="328568480" sldId="1029"/>
            <ac:cxnSpMk id="55" creationId="{1273FD09-2F96-4546-8D1B-6D2348287175}"/>
          </ac:cxnSpMkLst>
        </pc:cxnChg>
        <pc:cxnChg chg="add del mod">
          <ac:chgData name="Khaled El Ghali" userId="42adcf0bbcba38c8" providerId="LiveId" clId="{3281CAED-7C21-4B52-87BD-D025E82963BC}" dt="2020-05-05T22:38:24.951" v="10"/>
          <ac:cxnSpMkLst>
            <pc:docMk/>
            <pc:sldMk cId="328568480" sldId="1029"/>
            <ac:cxnSpMk id="59" creationId="{9D022C91-1843-4D08-9EFC-BE8E06C6FC53}"/>
          </ac:cxnSpMkLst>
        </pc:cxnChg>
        <pc:cxnChg chg="add del mod">
          <ac:chgData name="Khaled El Ghali" userId="42adcf0bbcba38c8" providerId="LiveId" clId="{3281CAED-7C21-4B52-87BD-D025E82963BC}" dt="2020-05-05T22:38:56.841" v="16"/>
          <ac:cxnSpMkLst>
            <pc:docMk/>
            <pc:sldMk cId="328568480" sldId="1029"/>
            <ac:cxnSpMk id="74" creationId="{E4261931-5C35-4E6B-8D35-42B2E295F067}"/>
          </ac:cxnSpMkLst>
        </pc:cxnChg>
        <pc:cxnChg chg="add del mod">
          <ac:chgData name="Khaled El Ghali" userId="42adcf0bbcba38c8" providerId="LiveId" clId="{3281CAED-7C21-4B52-87BD-D025E82963BC}" dt="2020-05-05T22:38:56.841" v="16"/>
          <ac:cxnSpMkLst>
            <pc:docMk/>
            <pc:sldMk cId="328568480" sldId="1029"/>
            <ac:cxnSpMk id="75" creationId="{114FFA74-E26C-4B0A-9F10-92EDE3A45318}"/>
          </ac:cxnSpMkLst>
        </pc:cxnChg>
        <pc:cxnChg chg="add del mod">
          <ac:chgData name="Khaled El Ghali" userId="42adcf0bbcba38c8" providerId="LiveId" clId="{3281CAED-7C21-4B52-87BD-D025E82963BC}" dt="2020-05-05T22:38:56.841" v="16"/>
          <ac:cxnSpMkLst>
            <pc:docMk/>
            <pc:sldMk cId="328568480" sldId="1029"/>
            <ac:cxnSpMk id="79" creationId="{501D7E6B-8772-4E3C-B576-5FFA87C34CDD}"/>
          </ac:cxnSpMkLst>
        </pc:cxnChg>
        <pc:cxnChg chg="add del mod">
          <ac:chgData name="Khaled El Ghali" userId="42adcf0bbcba38c8" providerId="LiveId" clId="{3281CAED-7C21-4B52-87BD-D025E82963BC}" dt="2020-05-05T22:39:01.622" v="18"/>
          <ac:cxnSpMkLst>
            <pc:docMk/>
            <pc:sldMk cId="328568480" sldId="1029"/>
            <ac:cxnSpMk id="94" creationId="{3710727C-A8AA-4211-AF5E-87ABA9F64683}"/>
          </ac:cxnSpMkLst>
        </pc:cxnChg>
        <pc:cxnChg chg="add del mod">
          <ac:chgData name="Khaled El Ghali" userId="42adcf0bbcba38c8" providerId="LiveId" clId="{3281CAED-7C21-4B52-87BD-D025E82963BC}" dt="2020-05-05T22:39:01.622" v="18"/>
          <ac:cxnSpMkLst>
            <pc:docMk/>
            <pc:sldMk cId="328568480" sldId="1029"/>
            <ac:cxnSpMk id="95" creationId="{2052A30A-5D01-48F4-8CAA-AFF92816DD2D}"/>
          </ac:cxnSpMkLst>
        </pc:cxnChg>
        <pc:cxnChg chg="add del mod">
          <ac:chgData name="Khaled El Ghali" userId="42adcf0bbcba38c8" providerId="LiveId" clId="{3281CAED-7C21-4B52-87BD-D025E82963BC}" dt="2020-05-05T22:39:01.622" v="18"/>
          <ac:cxnSpMkLst>
            <pc:docMk/>
            <pc:sldMk cId="328568480" sldId="1029"/>
            <ac:cxnSpMk id="99" creationId="{0BF508D7-AF8B-41DE-B204-DA7D81F2FA82}"/>
          </ac:cxnSpMkLst>
        </pc:cxnChg>
        <pc:cxnChg chg="add del mod">
          <ac:chgData name="Khaled El Ghali" userId="42adcf0bbcba38c8" providerId="LiveId" clId="{3281CAED-7C21-4B52-87BD-D025E82963BC}" dt="2020-05-05T22:42:23.857" v="56" actId="21"/>
          <ac:cxnSpMkLst>
            <pc:docMk/>
            <pc:sldMk cId="328568480" sldId="1029"/>
            <ac:cxnSpMk id="114" creationId="{7B8AD2EF-1469-46B9-84C0-B2CBD361B125}"/>
          </ac:cxnSpMkLst>
        </pc:cxnChg>
        <pc:cxnChg chg="add del mod">
          <ac:chgData name="Khaled El Ghali" userId="42adcf0bbcba38c8" providerId="LiveId" clId="{3281CAED-7C21-4B52-87BD-D025E82963BC}" dt="2020-05-05T22:42:23.857" v="56" actId="21"/>
          <ac:cxnSpMkLst>
            <pc:docMk/>
            <pc:sldMk cId="328568480" sldId="1029"/>
            <ac:cxnSpMk id="115" creationId="{1C218C2E-D0CC-4B93-83B0-07DA93ED29E4}"/>
          </ac:cxnSpMkLst>
        </pc:cxnChg>
        <pc:cxnChg chg="add del mod">
          <ac:chgData name="Khaled El Ghali" userId="42adcf0bbcba38c8" providerId="LiveId" clId="{3281CAED-7C21-4B52-87BD-D025E82963BC}" dt="2020-05-05T22:42:23.857" v="56" actId="21"/>
          <ac:cxnSpMkLst>
            <pc:docMk/>
            <pc:sldMk cId="328568480" sldId="1029"/>
            <ac:cxnSpMk id="119" creationId="{F4FFFD48-D830-4542-A247-D697DB3A1145}"/>
          </ac:cxnSpMkLst>
        </pc:cxnChg>
      </pc:sldChg>
      <pc:sldChg chg="addSp delSp modSp new mod">
        <pc:chgData name="Khaled El Ghali" userId="42adcf0bbcba38c8" providerId="LiveId" clId="{3281CAED-7C21-4B52-87BD-D025E82963BC}" dt="2020-05-05T23:09:49.901" v="315" actId="208"/>
        <pc:sldMkLst>
          <pc:docMk/>
          <pc:sldMk cId="4051785822" sldId="1030"/>
        </pc:sldMkLst>
        <pc:spChg chg="del">
          <ac:chgData name="Khaled El Ghali" userId="42adcf0bbcba38c8" providerId="LiveId" clId="{3281CAED-7C21-4B52-87BD-D025E82963BC}" dt="2020-05-05T22:42:29.162" v="58" actId="478"/>
          <ac:spMkLst>
            <pc:docMk/>
            <pc:sldMk cId="4051785822" sldId="1030"/>
            <ac:spMk id="2" creationId="{BBDB96B5-97F6-4294-AB02-857819D9DDDB}"/>
          </ac:spMkLst>
        </pc:spChg>
        <pc:spChg chg="mod">
          <ac:chgData name="Khaled El Ghali" userId="42adcf0bbcba38c8" providerId="LiveId" clId="{3281CAED-7C21-4B52-87BD-D025E82963BC}" dt="2020-05-05T22:42:40.822" v="61" actId="20577"/>
          <ac:spMkLst>
            <pc:docMk/>
            <pc:sldMk cId="4051785822" sldId="1030"/>
            <ac:spMk id="3" creationId="{49275828-4ADC-4F84-AE89-07063137B295}"/>
          </ac:spMkLst>
        </pc:spChg>
        <pc:spChg chg="mod">
          <ac:chgData name="Khaled El Ghali" userId="42adcf0bbcba38c8" providerId="LiveId" clId="{3281CAED-7C21-4B52-87BD-D025E82963BC}" dt="2020-05-05T22:42:19.691" v="55"/>
          <ac:spMkLst>
            <pc:docMk/>
            <pc:sldMk cId="4051785822" sldId="1030"/>
            <ac:spMk id="4" creationId="{4E5A5E70-3395-4CD6-B00C-533AC72242D1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5" creationId="{393E77BB-5A62-478E-A30F-11D2DEA13877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6" creationId="{D7940B1B-BA55-4102-B7C9-BB6B316A8395}"/>
          </ac:spMkLst>
        </pc:spChg>
        <pc:spChg chg="add mod">
          <ac:chgData name="Khaled El Ghali" userId="42adcf0bbcba38c8" providerId="LiveId" clId="{3281CAED-7C21-4B52-87BD-D025E82963BC}" dt="2020-05-05T23:09:33.507" v="313" actId="207"/>
          <ac:spMkLst>
            <pc:docMk/>
            <pc:sldMk cId="4051785822" sldId="1030"/>
            <ac:spMk id="7" creationId="{CD750B76-7122-4C96-8B2F-43B7652732DB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8" creationId="{88B4C08B-246C-4CCF-A4A1-95124C001A4E}"/>
          </ac:spMkLst>
        </pc:spChg>
        <pc:spChg chg="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0" creationId="{9C0E1683-6156-4177-B9DC-A12EFE7F8B18}"/>
          </ac:spMkLst>
        </pc:spChg>
        <pc:spChg chg="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1" creationId="{2FF64E1C-D716-4944-BCBE-721F2ECDF2CC}"/>
          </ac:spMkLst>
        </pc:spChg>
        <pc:spChg chg="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2" creationId="{9FD6816A-079C-4B94-BF7F-7603A62C6907}"/>
          </ac:spMkLst>
        </pc:spChg>
        <pc:spChg chg="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3" creationId="{4D79FB86-ABCE-4B44-A504-9C1CC8670048}"/>
          </ac:spMkLst>
        </pc:spChg>
        <pc:spChg chg="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4" creationId="{A1658BE0-307D-4363-AC18-856B009AD6FE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7" creationId="{CA4BC89A-0825-49F4-85A2-FEEAECFEF7C1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18" creationId="{6ACF4BBF-D8D0-4BA5-B33E-490304E18341}"/>
          </ac:spMkLst>
        </pc:spChg>
        <pc:spChg chg="add mod">
          <ac:chgData name="Khaled El Ghali" userId="42adcf0bbcba38c8" providerId="LiveId" clId="{3281CAED-7C21-4B52-87BD-D025E82963BC}" dt="2020-05-05T23:09:49.901" v="315" actId="208"/>
          <ac:spMkLst>
            <pc:docMk/>
            <pc:sldMk cId="4051785822" sldId="1030"/>
            <ac:spMk id="19" creationId="{02519DAF-48B2-4EBC-BE47-94D057294B44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21" creationId="{43642A05-10CD-4A26-8D58-7FCC12DDD940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22" creationId="{255F881D-2377-4D67-A70B-D8E88B610A85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23" creationId="{D7E25068-597D-4EFF-890B-EE0CBCEE19BC}"/>
          </ac:spMkLst>
        </pc:spChg>
        <pc:spChg chg="add mod">
          <ac:chgData name="Khaled El Ghali" userId="42adcf0bbcba38c8" providerId="LiveId" clId="{3281CAED-7C21-4B52-87BD-D025E82963BC}" dt="2020-05-05T22:42:25.737" v="57"/>
          <ac:spMkLst>
            <pc:docMk/>
            <pc:sldMk cId="4051785822" sldId="1030"/>
            <ac:spMk id="24" creationId="{020ABB36-C660-439B-B435-2AF83F73E8E2}"/>
          </ac:spMkLst>
        </pc:spChg>
        <pc:grpChg chg="add mod">
          <ac:chgData name="Khaled El Ghali" userId="42adcf0bbcba38c8" providerId="LiveId" clId="{3281CAED-7C21-4B52-87BD-D025E82963BC}" dt="2020-05-05T22:42:25.737" v="57"/>
          <ac:grpSpMkLst>
            <pc:docMk/>
            <pc:sldMk cId="4051785822" sldId="1030"/>
            <ac:grpSpMk id="9" creationId="{51A08A90-3032-4E38-9A9C-69E19E3BF9DA}"/>
          </ac:grpSpMkLst>
        </pc:grpChg>
        <pc:cxnChg chg="add mod">
          <ac:chgData name="Khaled El Ghali" userId="42adcf0bbcba38c8" providerId="LiveId" clId="{3281CAED-7C21-4B52-87BD-D025E82963BC}" dt="2020-05-05T22:42:25.737" v="57"/>
          <ac:cxnSpMkLst>
            <pc:docMk/>
            <pc:sldMk cId="4051785822" sldId="1030"/>
            <ac:cxnSpMk id="15" creationId="{DC7A9576-63AC-4040-9F64-624A1E02C720}"/>
          </ac:cxnSpMkLst>
        </pc:cxnChg>
        <pc:cxnChg chg="add mod">
          <ac:chgData name="Khaled El Ghali" userId="42adcf0bbcba38c8" providerId="LiveId" clId="{3281CAED-7C21-4B52-87BD-D025E82963BC}" dt="2020-05-05T22:42:25.737" v="57"/>
          <ac:cxnSpMkLst>
            <pc:docMk/>
            <pc:sldMk cId="4051785822" sldId="1030"/>
            <ac:cxnSpMk id="16" creationId="{C1BE695B-A362-4D1D-A783-E88A086E373B}"/>
          </ac:cxnSpMkLst>
        </pc:cxnChg>
        <pc:cxnChg chg="add mod">
          <ac:chgData name="Khaled El Ghali" userId="42adcf0bbcba38c8" providerId="LiveId" clId="{3281CAED-7C21-4B52-87BD-D025E82963BC}" dt="2020-05-05T22:42:25.737" v="57"/>
          <ac:cxnSpMkLst>
            <pc:docMk/>
            <pc:sldMk cId="4051785822" sldId="1030"/>
            <ac:cxnSpMk id="20" creationId="{31FA0F35-A6F4-4E9D-85FB-3198CC07CC0C}"/>
          </ac:cxnSpMkLst>
        </pc:cxnChg>
      </pc:sldChg>
      <pc:sldChg chg="modSp new mod">
        <pc:chgData name="Khaled El Ghali" userId="42adcf0bbcba38c8" providerId="LiveId" clId="{3281CAED-7C21-4B52-87BD-D025E82963BC}" dt="2020-05-05T22:44:15.434" v="87" actId="242"/>
        <pc:sldMkLst>
          <pc:docMk/>
          <pc:sldMk cId="1442488426" sldId="1031"/>
        </pc:sldMkLst>
        <pc:spChg chg="mod">
          <ac:chgData name="Khaled El Ghali" userId="42adcf0bbcba38c8" providerId="LiveId" clId="{3281CAED-7C21-4B52-87BD-D025E82963BC}" dt="2020-05-05T22:44:15.434" v="87" actId="242"/>
          <ac:spMkLst>
            <pc:docMk/>
            <pc:sldMk cId="1442488426" sldId="1031"/>
            <ac:spMk id="2" creationId="{D9AF356C-D023-4B45-A0CF-1CC082AC7C8A}"/>
          </ac:spMkLst>
        </pc:spChg>
        <pc:spChg chg="mod">
          <ac:chgData name="Khaled El Ghali" userId="42adcf0bbcba38c8" providerId="LiveId" clId="{3281CAED-7C21-4B52-87BD-D025E82963BC}" dt="2020-05-05T22:42:57.174" v="65"/>
          <ac:spMkLst>
            <pc:docMk/>
            <pc:sldMk cId="1442488426" sldId="1031"/>
            <ac:spMk id="3" creationId="{EE4D299B-83D9-4ECF-BB34-79D533F5E941}"/>
          </ac:spMkLst>
        </pc:spChg>
      </pc:sldChg>
      <pc:sldChg chg="addSp modSp new mod">
        <pc:chgData name="Khaled El Ghali" userId="42adcf0bbcba38c8" providerId="LiveId" clId="{3281CAED-7C21-4B52-87BD-D025E82963BC}" dt="2020-05-05T22:45:53.095" v="111" actId="113"/>
        <pc:sldMkLst>
          <pc:docMk/>
          <pc:sldMk cId="1482513758" sldId="1032"/>
        </pc:sldMkLst>
        <pc:spChg chg="mod">
          <ac:chgData name="Khaled El Ghali" userId="42adcf0bbcba38c8" providerId="LiveId" clId="{3281CAED-7C21-4B52-87BD-D025E82963BC}" dt="2020-05-05T22:45:53.095" v="111" actId="113"/>
          <ac:spMkLst>
            <pc:docMk/>
            <pc:sldMk cId="1482513758" sldId="1032"/>
            <ac:spMk id="2" creationId="{CB1C55F0-F1DA-43B9-B458-4E5DDAC757DD}"/>
          </ac:spMkLst>
        </pc:spChg>
        <pc:spChg chg="mod">
          <ac:chgData name="Khaled El Ghali" userId="42adcf0bbcba38c8" providerId="LiveId" clId="{3281CAED-7C21-4B52-87BD-D025E82963BC}" dt="2020-05-05T22:44:31.581" v="90"/>
          <ac:spMkLst>
            <pc:docMk/>
            <pc:sldMk cId="1482513758" sldId="1032"/>
            <ac:spMk id="3" creationId="{D742D84E-D70B-4177-8A86-4F44FF7F477A}"/>
          </ac:spMkLst>
        </pc:spChg>
        <pc:picChg chg="add mod ord">
          <ac:chgData name="Khaled El Ghali" userId="42adcf0bbcba38c8" providerId="LiveId" clId="{3281CAED-7C21-4B52-87BD-D025E82963BC}" dt="2020-05-05T22:45:42.345" v="110" actId="1076"/>
          <ac:picMkLst>
            <pc:docMk/>
            <pc:sldMk cId="1482513758" sldId="1032"/>
            <ac:picMk id="4" creationId="{22C1844A-3467-4FFF-AF80-640B6DD1C798}"/>
          </ac:picMkLst>
        </pc:picChg>
        <pc:picChg chg="add mod">
          <ac:chgData name="Khaled El Ghali" userId="42adcf0bbcba38c8" providerId="LiveId" clId="{3281CAED-7C21-4B52-87BD-D025E82963BC}" dt="2020-05-05T22:45:31.477" v="109" actId="1076"/>
          <ac:picMkLst>
            <pc:docMk/>
            <pc:sldMk cId="1482513758" sldId="1032"/>
            <ac:picMk id="5" creationId="{7AB122D5-F3FB-4169-B924-1FE2F3DD628A}"/>
          </ac:picMkLst>
        </pc:picChg>
      </pc:sldChg>
      <pc:sldChg chg="modSp new mod">
        <pc:chgData name="Khaled El Ghali" userId="42adcf0bbcba38c8" providerId="LiveId" clId="{3281CAED-7C21-4B52-87BD-D025E82963BC}" dt="2020-05-05T22:47:39.775" v="134" actId="242"/>
        <pc:sldMkLst>
          <pc:docMk/>
          <pc:sldMk cId="1922041466" sldId="1033"/>
        </pc:sldMkLst>
        <pc:spChg chg="mod">
          <ac:chgData name="Khaled El Ghali" userId="42adcf0bbcba38c8" providerId="LiveId" clId="{3281CAED-7C21-4B52-87BD-D025E82963BC}" dt="2020-05-05T22:47:39.775" v="134" actId="242"/>
          <ac:spMkLst>
            <pc:docMk/>
            <pc:sldMk cId="1922041466" sldId="1033"/>
            <ac:spMk id="2" creationId="{FE9715D4-75A3-41C4-8625-C33BD0E9147F}"/>
          </ac:spMkLst>
        </pc:spChg>
        <pc:spChg chg="mod">
          <ac:chgData name="Khaled El Ghali" userId="42adcf0bbcba38c8" providerId="LiveId" clId="{3281CAED-7C21-4B52-87BD-D025E82963BC}" dt="2020-05-05T22:46:09.501" v="114"/>
          <ac:spMkLst>
            <pc:docMk/>
            <pc:sldMk cId="1922041466" sldId="1033"/>
            <ac:spMk id="3" creationId="{170BDD7F-0E3C-4CC0-B0DE-1BF247DCC4A3}"/>
          </ac:spMkLst>
        </pc:spChg>
      </pc:sldChg>
      <pc:sldChg chg="modSp new mod">
        <pc:chgData name="Khaled El Ghali" userId="42adcf0bbcba38c8" providerId="LiveId" clId="{3281CAED-7C21-4B52-87BD-D025E82963BC}" dt="2020-05-05T22:47:58.042" v="138" actId="113"/>
        <pc:sldMkLst>
          <pc:docMk/>
          <pc:sldMk cId="1298542846" sldId="1034"/>
        </pc:sldMkLst>
        <pc:spChg chg="mod">
          <ac:chgData name="Khaled El Ghali" userId="42adcf0bbcba38c8" providerId="LiveId" clId="{3281CAED-7C21-4B52-87BD-D025E82963BC}" dt="2020-05-05T22:47:58.042" v="138" actId="113"/>
          <ac:spMkLst>
            <pc:docMk/>
            <pc:sldMk cId="1298542846" sldId="1034"/>
            <ac:spMk id="2" creationId="{DD7A7155-0257-4F72-91A9-483E64949C50}"/>
          </ac:spMkLst>
        </pc:spChg>
        <pc:spChg chg="mod">
          <ac:chgData name="Khaled El Ghali" userId="42adcf0bbcba38c8" providerId="LiveId" clId="{3281CAED-7C21-4B52-87BD-D025E82963BC}" dt="2020-05-05T22:47:13.324" v="126" actId="20577"/>
          <ac:spMkLst>
            <pc:docMk/>
            <pc:sldMk cId="1298542846" sldId="1034"/>
            <ac:spMk id="3" creationId="{CB91EF4F-DC7B-4D71-80C3-4C772B75ECCE}"/>
          </ac:spMkLst>
        </pc:spChg>
        <pc:spChg chg="mod">
          <ac:chgData name="Khaled El Ghali" userId="42adcf0bbcba38c8" providerId="LiveId" clId="{3281CAED-7C21-4B52-87BD-D025E82963BC}" dt="2020-05-05T22:47:19.892" v="128"/>
          <ac:spMkLst>
            <pc:docMk/>
            <pc:sldMk cId="1298542846" sldId="1034"/>
            <ac:spMk id="4" creationId="{F2D0FCFB-9471-4FF6-924E-1F1BFCBC8C86}"/>
          </ac:spMkLst>
        </pc:spChg>
      </pc:sldChg>
      <pc:sldChg chg="modSp new mod">
        <pc:chgData name="Khaled El Ghali" userId="42adcf0bbcba38c8" providerId="LiveId" clId="{3281CAED-7C21-4B52-87BD-D025E82963BC}" dt="2020-05-05T22:48:56.272" v="151" actId="242"/>
        <pc:sldMkLst>
          <pc:docMk/>
          <pc:sldMk cId="3698273298" sldId="1035"/>
        </pc:sldMkLst>
        <pc:spChg chg="mod">
          <ac:chgData name="Khaled El Ghali" userId="42adcf0bbcba38c8" providerId="LiveId" clId="{3281CAED-7C21-4B52-87BD-D025E82963BC}" dt="2020-05-05T22:48:56.272" v="151" actId="242"/>
          <ac:spMkLst>
            <pc:docMk/>
            <pc:sldMk cId="3698273298" sldId="1035"/>
            <ac:spMk id="2" creationId="{8AE854F2-B3C3-422F-B4E7-C6A202C71632}"/>
          </ac:spMkLst>
        </pc:spChg>
        <pc:spChg chg="mod">
          <ac:chgData name="Khaled El Ghali" userId="42adcf0bbcba38c8" providerId="LiveId" clId="{3281CAED-7C21-4B52-87BD-D025E82963BC}" dt="2020-05-05T22:48:13.821" v="140"/>
          <ac:spMkLst>
            <pc:docMk/>
            <pc:sldMk cId="3698273298" sldId="1035"/>
            <ac:spMk id="3" creationId="{E50BF804-1658-475D-8EFC-C5740D38C644}"/>
          </ac:spMkLst>
        </pc:spChg>
        <pc:spChg chg="mod">
          <ac:chgData name="Khaled El Ghali" userId="42adcf0bbcba38c8" providerId="LiveId" clId="{3281CAED-7C21-4B52-87BD-D025E82963BC}" dt="2020-05-05T22:48:21.463" v="142"/>
          <ac:spMkLst>
            <pc:docMk/>
            <pc:sldMk cId="3698273298" sldId="1035"/>
            <ac:spMk id="4" creationId="{EFE6A8A0-0844-418A-B1DC-31F97B825154}"/>
          </ac:spMkLst>
        </pc:spChg>
      </pc:sldChg>
      <pc:sldChg chg="addSp modSp add mod">
        <pc:chgData name="Khaled El Ghali" userId="42adcf0bbcba38c8" providerId="LiveId" clId="{3281CAED-7C21-4B52-87BD-D025E82963BC}" dt="2020-05-05T22:50:25.853" v="177" actId="1076"/>
        <pc:sldMkLst>
          <pc:docMk/>
          <pc:sldMk cId="493196492" sldId="1036"/>
        </pc:sldMkLst>
        <pc:spChg chg="mod">
          <ac:chgData name="Khaled El Ghali" userId="42adcf0bbcba38c8" providerId="LiveId" clId="{3281CAED-7C21-4B52-87BD-D025E82963BC}" dt="2020-05-05T22:50:14.220" v="174" actId="242"/>
          <ac:spMkLst>
            <pc:docMk/>
            <pc:sldMk cId="493196492" sldId="1036"/>
            <ac:spMk id="2" creationId="{8AE854F2-B3C3-422F-B4E7-C6A202C71632}"/>
          </ac:spMkLst>
        </pc:spChg>
        <pc:spChg chg="mod">
          <ac:chgData name="Khaled El Ghali" userId="42adcf0bbcba38c8" providerId="LiveId" clId="{3281CAED-7C21-4B52-87BD-D025E82963BC}" dt="2020-05-05T22:49:10.531" v="154"/>
          <ac:spMkLst>
            <pc:docMk/>
            <pc:sldMk cId="493196492" sldId="1036"/>
            <ac:spMk id="4" creationId="{EFE6A8A0-0844-418A-B1DC-31F97B825154}"/>
          </ac:spMkLst>
        </pc:spChg>
        <pc:picChg chg="add mod">
          <ac:chgData name="Khaled El Ghali" userId="42adcf0bbcba38c8" providerId="LiveId" clId="{3281CAED-7C21-4B52-87BD-D025E82963BC}" dt="2020-05-05T22:50:25.853" v="177" actId="1076"/>
          <ac:picMkLst>
            <pc:docMk/>
            <pc:sldMk cId="493196492" sldId="1036"/>
            <ac:picMk id="5" creationId="{1B4A916A-4F5D-4D7A-8909-CC9B0E1023C1}"/>
          </ac:picMkLst>
        </pc:picChg>
      </pc:sldChg>
      <pc:sldChg chg="addSp delSp modSp add mod">
        <pc:chgData name="Khaled El Ghali" userId="42adcf0bbcba38c8" providerId="LiveId" clId="{3281CAED-7C21-4B52-87BD-D025E82963BC}" dt="2020-05-05T22:52:25.610" v="205" actId="1076"/>
        <pc:sldMkLst>
          <pc:docMk/>
          <pc:sldMk cId="4286165219" sldId="1037"/>
        </pc:sldMkLst>
        <pc:spChg chg="del mod">
          <ac:chgData name="Khaled El Ghali" userId="42adcf0bbcba38c8" providerId="LiveId" clId="{3281CAED-7C21-4B52-87BD-D025E82963BC}" dt="2020-05-05T22:51:55.412" v="200" actId="478"/>
          <ac:spMkLst>
            <pc:docMk/>
            <pc:sldMk cId="4286165219" sldId="1037"/>
            <ac:spMk id="2" creationId="{8AE854F2-B3C3-422F-B4E7-C6A202C71632}"/>
          </ac:spMkLst>
        </pc:spChg>
        <pc:spChg chg="mod">
          <ac:chgData name="Khaled El Ghali" userId="42adcf0bbcba38c8" providerId="LiveId" clId="{3281CAED-7C21-4B52-87BD-D025E82963BC}" dt="2020-05-05T22:51:01.680" v="184" actId="20577"/>
          <ac:spMkLst>
            <pc:docMk/>
            <pc:sldMk cId="4286165219" sldId="1037"/>
            <ac:spMk id="4" creationId="{EFE6A8A0-0844-418A-B1DC-31F97B825154}"/>
          </ac:spMkLst>
        </pc:spChg>
        <pc:spChg chg="add mod topLvl">
          <ac:chgData name="Khaled El Ghali" userId="42adcf0bbcba38c8" providerId="LiveId" clId="{3281CAED-7C21-4B52-87BD-D025E82963BC}" dt="2020-05-05T22:52:20.765" v="204" actId="164"/>
          <ac:spMkLst>
            <pc:docMk/>
            <pc:sldMk cId="4286165219" sldId="1037"/>
            <ac:spMk id="6" creationId="{52AE64A3-B2DA-4BFD-83DB-4285417E77E0}"/>
          </ac:spMkLst>
        </pc:spChg>
        <pc:spChg chg="add mod topLvl">
          <ac:chgData name="Khaled El Ghali" userId="42adcf0bbcba38c8" providerId="LiveId" clId="{3281CAED-7C21-4B52-87BD-D025E82963BC}" dt="2020-05-05T22:52:20.765" v="204" actId="164"/>
          <ac:spMkLst>
            <pc:docMk/>
            <pc:sldMk cId="4286165219" sldId="1037"/>
            <ac:spMk id="7" creationId="{A33647FD-90C0-4FCE-BD2B-0B91F8E0D2AC}"/>
          </ac:spMkLst>
        </pc:spChg>
        <pc:grpChg chg="add del mod">
          <ac:chgData name="Khaled El Ghali" userId="42adcf0bbcba38c8" providerId="LiveId" clId="{3281CAED-7C21-4B52-87BD-D025E82963BC}" dt="2020-05-05T22:51:59.297" v="201" actId="165"/>
          <ac:grpSpMkLst>
            <pc:docMk/>
            <pc:sldMk cId="4286165219" sldId="1037"/>
            <ac:grpSpMk id="9" creationId="{7887F4CD-856E-4EE9-99BD-1CE4C7AD5F88}"/>
          </ac:grpSpMkLst>
        </pc:grpChg>
        <pc:grpChg chg="add mod">
          <ac:chgData name="Khaled El Ghali" userId="42adcf0bbcba38c8" providerId="LiveId" clId="{3281CAED-7C21-4B52-87BD-D025E82963BC}" dt="2020-05-05T22:52:25.610" v="205" actId="1076"/>
          <ac:grpSpMkLst>
            <pc:docMk/>
            <pc:sldMk cId="4286165219" sldId="1037"/>
            <ac:grpSpMk id="11" creationId="{F4AD4ACE-3FB0-4D8B-B4D7-BE0CE67E0CA6}"/>
          </ac:grpSpMkLst>
        </pc:grpChg>
        <pc:picChg chg="del">
          <ac:chgData name="Khaled El Ghali" userId="42adcf0bbcba38c8" providerId="LiveId" clId="{3281CAED-7C21-4B52-87BD-D025E82963BC}" dt="2020-05-05T22:51:08.857" v="186" actId="478"/>
          <ac:picMkLst>
            <pc:docMk/>
            <pc:sldMk cId="4286165219" sldId="1037"/>
            <ac:picMk id="5" creationId="{1B4A916A-4F5D-4D7A-8909-CC9B0E1023C1}"/>
          </ac:picMkLst>
        </pc:picChg>
        <pc:cxnChg chg="add mod topLvl">
          <ac:chgData name="Khaled El Ghali" userId="42adcf0bbcba38c8" providerId="LiveId" clId="{3281CAED-7C21-4B52-87BD-D025E82963BC}" dt="2020-05-05T22:52:20.765" v="204" actId="164"/>
          <ac:cxnSpMkLst>
            <pc:docMk/>
            <pc:sldMk cId="4286165219" sldId="1037"/>
            <ac:cxnSpMk id="8" creationId="{EE8D5F09-2030-4BCD-A531-6AA22AA8E2B3}"/>
          </ac:cxnSpMkLst>
        </pc:cxnChg>
      </pc:sldChg>
      <pc:sldChg chg="addSp delSp modSp add mod modNotesTx">
        <pc:chgData name="Khaled El Ghali" userId="42adcf0bbcba38c8" providerId="LiveId" clId="{3281CAED-7C21-4B52-87BD-D025E82963BC}" dt="2020-05-05T23:05:26.125" v="270" actId="21"/>
        <pc:sldMkLst>
          <pc:docMk/>
          <pc:sldMk cId="2881836532" sldId="1038"/>
        </pc:sldMkLst>
        <pc:spChg chg="mod">
          <ac:chgData name="Khaled El Ghali" userId="42adcf0bbcba38c8" providerId="LiveId" clId="{3281CAED-7C21-4B52-87BD-D025E82963BC}" dt="2020-05-05T23:02:05.691" v="208"/>
          <ac:spMkLst>
            <pc:docMk/>
            <pc:sldMk cId="2881836532" sldId="1038"/>
            <ac:spMk id="4" creationId="{EFE6A8A0-0844-418A-B1DC-31F97B825154}"/>
          </ac:spMkLst>
        </pc:spChg>
        <pc:spChg chg="del mod topLvl">
          <ac:chgData name="Khaled El Ghali" userId="42adcf0bbcba38c8" providerId="LiveId" clId="{3281CAED-7C21-4B52-87BD-D025E82963BC}" dt="2020-05-05T23:03:12.724" v="222" actId="478"/>
          <ac:spMkLst>
            <pc:docMk/>
            <pc:sldMk cId="2881836532" sldId="1038"/>
            <ac:spMk id="6" creationId="{52AE64A3-B2DA-4BFD-83DB-4285417E77E0}"/>
          </ac:spMkLst>
        </pc:spChg>
        <pc:spChg chg="del">
          <ac:chgData name="Khaled El Ghali" userId="42adcf0bbcba38c8" providerId="LiveId" clId="{3281CAED-7C21-4B52-87BD-D025E82963BC}" dt="2020-05-05T23:02:22.888" v="209" actId="478"/>
          <ac:spMkLst>
            <pc:docMk/>
            <pc:sldMk cId="2881836532" sldId="1038"/>
            <ac:spMk id="7" creationId="{A33647FD-90C0-4FCE-BD2B-0B91F8E0D2AC}"/>
          </ac:spMkLst>
        </pc:spChg>
        <pc:spChg chg="add del mod">
          <ac:chgData name="Khaled El Ghali" userId="42adcf0bbcba38c8" providerId="LiveId" clId="{3281CAED-7C21-4B52-87BD-D025E82963BC}" dt="2020-05-05T23:02:32.190" v="213"/>
          <ac:spMkLst>
            <pc:docMk/>
            <pc:sldMk cId="2881836532" sldId="1038"/>
            <ac:spMk id="9" creationId="{55574E99-462F-46C0-BF69-EA2480B0D0D0}"/>
          </ac:spMkLst>
        </pc:spChg>
        <pc:spChg chg="add mod">
          <ac:chgData name="Khaled El Ghali" userId="42adcf0bbcba38c8" providerId="LiveId" clId="{3281CAED-7C21-4B52-87BD-D025E82963BC}" dt="2020-05-05T23:03:49.892" v="228" actId="1076"/>
          <ac:spMkLst>
            <pc:docMk/>
            <pc:sldMk cId="2881836532" sldId="1038"/>
            <ac:spMk id="10" creationId="{0EB014F3-F317-4FF4-BB54-BC68F3D2BE03}"/>
          </ac:spMkLst>
        </pc:spChg>
        <pc:spChg chg="add mod">
          <ac:chgData name="Khaled El Ghali" userId="42adcf0bbcba38c8" providerId="LiveId" clId="{3281CAED-7C21-4B52-87BD-D025E82963BC}" dt="2020-05-05T23:03:37.447" v="226" actId="14100"/>
          <ac:spMkLst>
            <pc:docMk/>
            <pc:sldMk cId="2881836532" sldId="1038"/>
            <ac:spMk id="12" creationId="{7ACD0247-4FC4-4492-9805-F98A541EFEC5}"/>
          </ac:spMkLst>
        </pc:spChg>
        <pc:spChg chg="add del mod">
          <ac:chgData name="Khaled El Ghali" userId="42adcf0bbcba38c8" providerId="LiveId" clId="{3281CAED-7C21-4B52-87BD-D025E82963BC}" dt="2020-05-05T23:05:26.125" v="270" actId="21"/>
          <ac:spMkLst>
            <pc:docMk/>
            <pc:sldMk cId="2881836532" sldId="1038"/>
            <ac:spMk id="13" creationId="{FF92D5A2-71DD-4E6A-B4C4-93E767CA4D7F}"/>
          </ac:spMkLst>
        </pc:spChg>
        <pc:spChg chg="add del mod">
          <ac:chgData name="Khaled El Ghali" userId="42adcf0bbcba38c8" providerId="LiveId" clId="{3281CAED-7C21-4B52-87BD-D025E82963BC}" dt="2020-05-05T23:05:26.125" v="270" actId="21"/>
          <ac:spMkLst>
            <pc:docMk/>
            <pc:sldMk cId="2881836532" sldId="1038"/>
            <ac:spMk id="14" creationId="{14762DB0-5CE1-42C5-8AC3-3A884AD813A5}"/>
          </ac:spMkLst>
        </pc:spChg>
        <pc:grpChg chg="del">
          <ac:chgData name="Khaled El Ghali" userId="42adcf0bbcba38c8" providerId="LiveId" clId="{3281CAED-7C21-4B52-87BD-D025E82963BC}" dt="2020-05-05T23:02:25.231" v="210" actId="478"/>
          <ac:grpSpMkLst>
            <pc:docMk/>
            <pc:sldMk cId="2881836532" sldId="1038"/>
            <ac:grpSpMk id="11" creationId="{F4AD4ACE-3FB0-4D8B-B4D7-BE0CE67E0CA6}"/>
          </ac:grpSpMkLst>
        </pc:grpChg>
        <pc:cxnChg chg="del mod topLvl">
          <ac:chgData name="Khaled El Ghali" userId="42adcf0bbcba38c8" providerId="LiveId" clId="{3281CAED-7C21-4B52-87BD-D025E82963BC}" dt="2020-05-05T23:02:25.231" v="210" actId="478"/>
          <ac:cxnSpMkLst>
            <pc:docMk/>
            <pc:sldMk cId="2881836532" sldId="1038"/>
            <ac:cxnSpMk id="8" creationId="{EE8D5F09-2030-4BCD-A531-6AA22AA8E2B3}"/>
          </ac:cxnSpMkLst>
        </pc:cxnChg>
        <pc:cxnChg chg="add del mod">
          <ac:chgData name="Khaled El Ghali" userId="42adcf0bbcba38c8" providerId="LiveId" clId="{3281CAED-7C21-4B52-87BD-D025E82963BC}" dt="2020-05-05T23:05:26.125" v="270" actId="21"/>
          <ac:cxnSpMkLst>
            <pc:docMk/>
            <pc:sldMk cId="2881836532" sldId="1038"/>
            <ac:cxnSpMk id="15" creationId="{5C647F81-DC0F-4E42-892C-9333BE88C88A}"/>
          </ac:cxnSpMkLst>
        </pc:cxnChg>
      </pc:sldChg>
      <pc:sldChg chg="addSp delSp modSp add mod">
        <pc:chgData name="Khaled El Ghali" userId="42adcf0bbcba38c8" providerId="LiveId" clId="{3281CAED-7C21-4B52-87BD-D025E82963BC}" dt="2020-05-05T23:06:08.390" v="279" actId="20577"/>
        <pc:sldMkLst>
          <pc:docMk/>
          <pc:sldMk cId="2562917596" sldId="1039"/>
        </pc:sldMkLst>
        <pc:spChg chg="mod">
          <ac:chgData name="Khaled El Ghali" userId="42adcf0bbcba38c8" providerId="LiveId" clId="{3281CAED-7C21-4B52-87BD-D025E82963BC}" dt="2020-05-05T23:04:37.889" v="259"/>
          <ac:spMkLst>
            <pc:docMk/>
            <pc:sldMk cId="2562917596" sldId="1039"/>
            <ac:spMk id="4" creationId="{EFE6A8A0-0844-418A-B1DC-31F97B825154}"/>
          </ac:spMkLst>
        </pc:spChg>
        <pc:spChg chg="add del mod">
          <ac:chgData name="Khaled El Ghali" userId="42adcf0bbcba38c8" providerId="LiveId" clId="{3281CAED-7C21-4B52-87BD-D025E82963BC}" dt="2020-05-05T23:05:06.947" v="265" actId="21"/>
          <ac:spMkLst>
            <pc:docMk/>
            <pc:sldMk cId="2562917596" sldId="1039"/>
            <ac:spMk id="6" creationId="{996FCE67-280C-484A-9706-B6A9042FF8A3}"/>
          </ac:spMkLst>
        </pc:spChg>
        <pc:spChg chg="add del mod">
          <ac:chgData name="Khaled El Ghali" userId="42adcf0bbcba38c8" providerId="LiveId" clId="{3281CAED-7C21-4B52-87BD-D025E82963BC}" dt="2020-05-05T23:05:06.947" v="265" actId="21"/>
          <ac:spMkLst>
            <pc:docMk/>
            <pc:sldMk cId="2562917596" sldId="1039"/>
            <ac:spMk id="7" creationId="{35788F8C-8CEA-4414-9B3B-24809D770BB7}"/>
          </ac:spMkLst>
        </pc:spChg>
        <pc:spChg chg="add mod">
          <ac:chgData name="Khaled El Ghali" userId="42adcf0bbcba38c8" providerId="LiveId" clId="{3281CAED-7C21-4B52-87BD-D025E82963BC}" dt="2020-05-05T23:05:47.026" v="274" actId="1076"/>
          <ac:spMkLst>
            <pc:docMk/>
            <pc:sldMk cId="2562917596" sldId="1039"/>
            <ac:spMk id="9" creationId="{9FB0CC4E-37B1-4BD3-9CA7-403D3EA2A043}"/>
          </ac:spMkLst>
        </pc:spChg>
        <pc:spChg chg="del">
          <ac:chgData name="Khaled El Ghali" userId="42adcf0bbcba38c8" providerId="LiveId" clId="{3281CAED-7C21-4B52-87BD-D025E82963BC}" dt="2020-05-05T23:04:45.591" v="260" actId="478"/>
          <ac:spMkLst>
            <pc:docMk/>
            <pc:sldMk cId="2562917596" sldId="1039"/>
            <ac:spMk id="10" creationId="{0EB014F3-F317-4FF4-BB54-BC68F3D2BE03}"/>
          </ac:spMkLst>
        </pc:spChg>
        <pc:spChg chg="add mod">
          <ac:chgData name="Khaled El Ghali" userId="42adcf0bbcba38c8" providerId="LiveId" clId="{3281CAED-7C21-4B52-87BD-D025E82963BC}" dt="2020-05-05T23:06:08.390" v="279" actId="20577"/>
          <ac:spMkLst>
            <pc:docMk/>
            <pc:sldMk cId="2562917596" sldId="1039"/>
            <ac:spMk id="11" creationId="{874DFA85-4E8B-48D1-AC7C-729679506635}"/>
          </ac:spMkLst>
        </pc:spChg>
        <pc:spChg chg="del">
          <ac:chgData name="Khaled El Ghali" userId="42adcf0bbcba38c8" providerId="LiveId" clId="{3281CAED-7C21-4B52-87BD-D025E82963BC}" dt="2020-05-05T23:04:49.846" v="261" actId="478"/>
          <ac:spMkLst>
            <pc:docMk/>
            <pc:sldMk cId="2562917596" sldId="1039"/>
            <ac:spMk id="12" creationId="{7ACD0247-4FC4-4492-9805-F98A541EFEC5}"/>
          </ac:spMkLst>
        </pc:spChg>
        <pc:cxnChg chg="add del mod">
          <ac:chgData name="Khaled El Ghali" userId="42adcf0bbcba38c8" providerId="LiveId" clId="{3281CAED-7C21-4B52-87BD-D025E82963BC}" dt="2020-05-05T23:05:06.947" v="265" actId="21"/>
          <ac:cxnSpMkLst>
            <pc:docMk/>
            <pc:sldMk cId="2562917596" sldId="1039"/>
            <ac:cxnSpMk id="8" creationId="{76A752A0-E7C6-40B7-BFED-E221741B98AA}"/>
          </ac:cxnSpMkLst>
        </pc:cxnChg>
        <pc:cxnChg chg="add mod">
          <ac:chgData name="Khaled El Ghali" userId="42adcf0bbcba38c8" providerId="LiveId" clId="{3281CAED-7C21-4B52-87BD-D025E82963BC}" dt="2020-05-05T23:06:05.235" v="278" actId="403"/>
          <ac:cxnSpMkLst>
            <pc:docMk/>
            <pc:sldMk cId="2562917596" sldId="1039"/>
            <ac:cxnSpMk id="13" creationId="{39EEA0F0-310E-42E2-B0BB-7706C52B21E3}"/>
          </ac:cxnSpMkLst>
        </pc:cxnChg>
      </pc:sldChg>
      <pc:sldChg chg="addSp delSp modSp add mod">
        <pc:chgData name="Khaled El Ghali" userId="42adcf0bbcba38c8" providerId="LiveId" clId="{3281CAED-7C21-4B52-87BD-D025E82963BC}" dt="2020-05-05T23:07:56.348" v="298" actId="1076"/>
        <pc:sldMkLst>
          <pc:docMk/>
          <pc:sldMk cId="63696662" sldId="1040"/>
        </pc:sldMkLst>
        <pc:spChg chg="mod">
          <ac:chgData name="Khaled El Ghali" userId="42adcf0bbcba38c8" providerId="LiveId" clId="{3281CAED-7C21-4B52-87BD-D025E82963BC}" dt="2020-05-05T23:06:46.983" v="282"/>
          <ac:spMkLst>
            <pc:docMk/>
            <pc:sldMk cId="63696662" sldId="1040"/>
            <ac:spMk id="4" creationId="{EFE6A8A0-0844-418A-B1DC-31F97B825154}"/>
          </ac:spMkLst>
        </pc:spChg>
        <pc:spChg chg="add mod">
          <ac:chgData name="Khaled El Ghali" userId="42adcf0bbcba38c8" providerId="LiveId" clId="{3281CAED-7C21-4B52-87BD-D025E82963BC}" dt="2020-05-05T23:07:38.949" v="294" actId="14100"/>
          <ac:spMkLst>
            <pc:docMk/>
            <pc:sldMk cId="63696662" sldId="1040"/>
            <ac:spMk id="7" creationId="{C8CF5299-E026-4839-98C7-A7873529A117}"/>
          </ac:spMkLst>
        </pc:spChg>
        <pc:spChg chg="add mod">
          <ac:chgData name="Khaled El Ghali" userId="42adcf0bbcba38c8" providerId="LiveId" clId="{3281CAED-7C21-4B52-87BD-D025E82963BC}" dt="2020-05-05T23:07:56.348" v="298" actId="1076"/>
          <ac:spMkLst>
            <pc:docMk/>
            <pc:sldMk cId="63696662" sldId="1040"/>
            <ac:spMk id="8" creationId="{ECD5BAB2-18F2-44C5-AE51-0E31DEABBC74}"/>
          </ac:spMkLst>
        </pc:spChg>
        <pc:spChg chg="del">
          <ac:chgData name="Khaled El Ghali" userId="42adcf0bbcba38c8" providerId="LiveId" clId="{3281CAED-7C21-4B52-87BD-D025E82963BC}" dt="2020-05-05T23:07:11.542" v="290" actId="478"/>
          <ac:spMkLst>
            <pc:docMk/>
            <pc:sldMk cId="63696662" sldId="1040"/>
            <ac:spMk id="9" creationId="{9FB0CC4E-37B1-4BD3-9CA7-403D3EA2A043}"/>
          </ac:spMkLst>
        </pc:spChg>
        <pc:spChg chg="del mod">
          <ac:chgData name="Khaled El Ghali" userId="42adcf0bbcba38c8" providerId="LiveId" clId="{3281CAED-7C21-4B52-87BD-D025E82963BC}" dt="2020-05-05T23:06:51.690" v="284" actId="478"/>
          <ac:spMkLst>
            <pc:docMk/>
            <pc:sldMk cId="63696662" sldId="1040"/>
            <ac:spMk id="11" creationId="{874DFA85-4E8B-48D1-AC7C-729679506635}"/>
          </ac:spMkLst>
        </pc:spChg>
        <pc:cxnChg chg="del mod">
          <ac:chgData name="Khaled El Ghali" userId="42adcf0bbcba38c8" providerId="LiveId" clId="{3281CAED-7C21-4B52-87BD-D025E82963BC}" dt="2020-05-05T23:06:52.664" v="285" actId="478"/>
          <ac:cxnSpMkLst>
            <pc:docMk/>
            <pc:sldMk cId="63696662" sldId="1040"/>
            <ac:cxnSpMk id="13" creationId="{39EEA0F0-310E-42E2-B0BB-7706C52B21E3}"/>
          </ac:cxnSpMkLst>
        </pc:cxnChg>
      </pc:sldChg>
      <pc:sldChg chg="modSp add mod ord">
        <pc:chgData name="Khaled El Ghali" userId="42adcf0bbcba38c8" providerId="LiveId" clId="{3281CAED-7C21-4B52-87BD-D025E82963BC}" dt="2020-05-05T23:08:55.421" v="312" actId="6549"/>
        <pc:sldMkLst>
          <pc:docMk/>
          <pc:sldMk cId="572397912" sldId="1041"/>
        </pc:sldMkLst>
        <pc:spChg chg="mod">
          <ac:chgData name="Khaled El Ghali" userId="42adcf0bbcba38c8" providerId="LiveId" clId="{3281CAED-7C21-4B52-87BD-D025E82963BC}" dt="2020-05-05T23:08:55.421" v="312" actId="6549"/>
          <ac:spMkLst>
            <pc:docMk/>
            <pc:sldMk cId="572397912" sldId="1041"/>
            <ac:spMk id="2" creationId="{8AE854F2-B3C3-422F-B4E7-C6A202C71632}"/>
          </ac:spMkLst>
        </pc:spChg>
        <pc:spChg chg="mod">
          <ac:chgData name="Khaled El Ghali" userId="42adcf0bbcba38c8" providerId="LiveId" clId="{3281CAED-7C21-4B52-87BD-D025E82963BC}" dt="2020-05-05T23:08:38.706" v="304" actId="20577"/>
          <ac:spMkLst>
            <pc:docMk/>
            <pc:sldMk cId="572397912" sldId="1041"/>
            <ac:spMk id="4" creationId="{EFE6A8A0-0844-418A-B1DC-31F97B8251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6336F-9257-4250-B655-308CC4CA5EB2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676F2-C12F-494E-B5B3-1A77BFE12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8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676F2-C12F-494E-B5B3-1A77BFE122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82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676F2-C12F-494E-B5B3-1A77BFE122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676F2-C12F-494E-B5B3-1A77BFE122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740DAAE6-A547-45E1-8FD3-5E64F9003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5152"/>
            <a:ext cx="9144000" cy="515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035C3A-F095-41D7-9616-B4BEC552B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19754" r="25768" b="24442"/>
          <a:stretch/>
        </p:blipFill>
        <p:spPr>
          <a:xfrm>
            <a:off x="769" y="-5152"/>
            <a:ext cx="9142462" cy="5143500"/>
          </a:xfrm>
          <a:prstGeom prst="rect">
            <a:avLst/>
          </a:prstGeom>
        </p:spPr>
      </p:pic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F80A6AA6-09BD-4FA3-A9A0-B70F26547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644" y="1827781"/>
            <a:ext cx="8143056" cy="146404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Zwischentitel</a:t>
            </a:r>
          </a:p>
        </p:txBody>
      </p:sp>
      <p:sp>
        <p:nvSpPr>
          <p:cNvPr id="6" name="Textplatzhalter 14">
            <a:extLst>
              <a:ext uri="{FF2B5EF4-FFF2-40B4-BE49-F238E27FC236}">
                <a16:creationId xmlns:a16="http://schemas.microsoft.com/office/drawing/2014/main" id="{76457890-732A-4FF2-A4DC-812C2C3F14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644" y="3417435"/>
            <a:ext cx="8143056" cy="397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22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Untertitel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ABA31F-3DEF-4501-B32B-2566708ECF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" y="483518"/>
            <a:ext cx="2192580" cy="3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pet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3" name="Textplatzhalter 14">
            <a:extLst>
              <a:ext uri="{FF2B5EF4-FFF2-40B4-BE49-F238E27FC236}">
                <a16:creationId xmlns:a16="http://schemas.microsoft.com/office/drawing/2014/main" id="{5CE4DAD9-4FE9-463F-8A84-09CFB76714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86" y="1042656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Ausgangssituation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A229361D-E022-4CFB-A237-4221879DC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86" y="1329771"/>
            <a:ext cx="2700000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1" name="Textplatzhalter 14">
            <a:extLst>
              <a:ext uri="{FF2B5EF4-FFF2-40B4-BE49-F238E27FC236}">
                <a16:creationId xmlns:a16="http://schemas.microsoft.com/office/drawing/2014/main" id="{D0EB6554-1823-4B44-8012-EE02B4A8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4168" y="1042655"/>
            <a:ext cx="2578146" cy="2811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Unsere Leistungen</a:t>
            </a:r>
          </a:p>
        </p:txBody>
      </p:sp>
      <p:sp>
        <p:nvSpPr>
          <p:cNvPr id="93" name="Textplatzhalter 14">
            <a:extLst>
              <a:ext uri="{FF2B5EF4-FFF2-40B4-BE49-F238E27FC236}">
                <a16:creationId xmlns:a16="http://schemas.microsoft.com/office/drawing/2014/main" id="{3E5CA946-DCC1-4CF9-83E9-C141DC1F7D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686" y="3450827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Zielsetzung</a:t>
            </a:r>
          </a:p>
        </p:txBody>
      </p:sp>
      <p:sp>
        <p:nvSpPr>
          <p:cNvPr id="95" name="Textplatzhalter 14">
            <a:extLst>
              <a:ext uri="{FF2B5EF4-FFF2-40B4-BE49-F238E27FC236}">
                <a16:creationId xmlns:a16="http://schemas.microsoft.com/office/drawing/2014/main" id="{AEA03750-472C-4FE0-81CA-9B9D769BC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952" y="3377404"/>
            <a:ext cx="280831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Projekte und Referenzen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8D474CF8-A6BB-4E2C-A644-30EA5E78F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4168" y="1329770"/>
            <a:ext cx="2578146" cy="1241979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6327B18-9741-4325-8B13-34704811E4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1686" y="3719824"/>
            <a:ext cx="2700000" cy="918852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AD80C3-8102-41BD-9020-207F1C0DD719}"/>
              </a:ext>
            </a:extLst>
          </p:cNvPr>
          <p:cNvCxnSpPr>
            <a:cxnSpLocks/>
          </p:cNvCxnSpPr>
          <p:nvPr userDrawn="1"/>
        </p:nvCxnSpPr>
        <p:spPr>
          <a:xfrm>
            <a:off x="479818" y="954088"/>
            <a:ext cx="2703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A74517A-A046-4D4C-8A17-257D01AFBDFB}"/>
              </a:ext>
            </a:extLst>
          </p:cNvPr>
          <p:cNvCxnSpPr>
            <a:cxnSpLocks/>
          </p:cNvCxnSpPr>
          <p:nvPr userDrawn="1"/>
        </p:nvCxnSpPr>
        <p:spPr>
          <a:xfrm>
            <a:off x="6084168" y="954088"/>
            <a:ext cx="25781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910B42E-80A0-4E1F-830A-EAB71881EC98}"/>
              </a:ext>
            </a:extLst>
          </p:cNvPr>
          <p:cNvCxnSpPr>
            <a:cxnSpLocks/>
          </p:cNvCxnSpPr>
          <p:nvPr userDrawn="1"/>
        </p:nvCxnSpPr>
        <p:spPr>
          <a:xfrm>
            <a:off x="479818" y="4587974"/>
            <a:ext cx="2703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6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mpetenzen ohne Zielset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3" name="Textplatzhalter 14">
            <a:extLst>
              <a:ext uri="{FF2B5EF4-FFF2-40B4-BE49-F238E27FC236}">
                <a16:creationId xmlns:a16="http://schemas.microsoft.com/office/drawing/2014/main" id="{5CE4DAD9-4FE9-463F-8A84-09CFB76714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86" y="1042656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Ausgangssituation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A229361D-E022-4CFB-A237-4221879DC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86" y="1329771"/>
            <a:ext cx="2700000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1" name="Textplatzhalter 14">
            <a:extLst>
              <a:ext uri="{FF2B5EF4-FFF2-40B4-BE49-F238E27FC236}">
                <a16:creationId xmlns:a16="http://schemas.microsoft.com/office/drawing/2014/main" id="{D0EB6554-1823-4B44-8012-EE02B4A8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4168" y="1042656"/>
            <a:ext cx="2578146" cy="2496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Unsere Leistungen</a:t>
            </a:r>
          </a:p>
        </p:txBody>
      </p:sp>
      <p:sp>
        <p:nvSpPr>
          <p:cNvPr id="93" name="Textplatzhalter 14">
            <a:extLst>
              <a:ext uri="{FF2B5EF4-FFF2-40B4-BE49-F238E27FC236}">
                <a16:creationId xmlns:a16="http://schemas.microsoft.com/office/drawing/2014/main" id="{3E5CA946-DCC1-4CF9-83E9-C141DC1F7D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686" y="3870670"/>
            <a:ext cx="280831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Projekte und Referenzen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8D474CF8-A6BB-4E2C-A644-30EA5E78F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0568" y="1328400"/>
            <a:ext cx="2581746" cy="1261580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AD80C3-8102-41BD-9020-207F1C0DD719}"/>
              </a:ext>
            </a:extLst>
          </p:cNvPr>
          <p:cNvCxnSpPr>
            <a:cxnSpLocks/>
          </p:cNvCxnSpPr>
          <p:nvPr userDrawn="1"/>
        </p:nvCxnSpPr>
        <p:spPr>
          <a:xfrm>
            <a:off x="479818" y="954088"/>
            <a:ext cx="2703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A74517A-A046-4D4C-8A17-257D01AFBDFB}"/>
              </a:ext>
            </a:extLst>
          </p:cNvPr>
          <p:cNvCxnSpPr>
            <a:cxnSpLocks/>
          </p:cNvCxnSpPr>
          <p:nvPr userDrawn="1"/>
        </p:nvCxnSpPr>
        <p:spPr>
          <a:xfrm>
            <a:off x="6084168" y="954088"/>
            <a:ext cx="25817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17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mpetenzen mit Key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3" name="Textplatzhalter 14">
            <a:extLst>
              <a:ext uri="{FF2B5EF4-FFF2-40B4-BE49-F238E27FC236}">
                <a16:creationId xmlns:a16="http://schemas.microsoft.com/office/drawing/2014/main" id="{5CE4DAD9-4FE9-463F-8A84-09CFB76714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86" y="1042656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Ausgangssituation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A229361D-E022-4CFB-A237-4221879DC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86" y="1329771"/>
            <a:ext cx="2700000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1" name="Textplatzhalter 14">
            <a:extLst>
              <a:ext uri="{FF2B5EF4-FFF2-40B4-BE49-F238E27FC236}">
                <a16:creationId xmlns:a16="http://schemas.microsoft.com/office/drawing/2014/main" id="{D0EB6554-1823-4B44-8012-EE02B4A8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4167" y="1042657"/>
            <a:ext cx="2578146" cy="2496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Unsere Leistungen</a:t>
            </a:r>
          </a:p>
        </p:txBody>
      </p:sp>
      <p:sp>
        <p:nvSpPr>
          <p:cNvPr id="93" name="Textplatzhalter 14">
            <a:extLst>
              <a:ext uri="{FF2B5EF4-FFF2-40B4-BE49-F238E27FC236}">
                <a16:creationId xmlns:a16="http://schemas.microsoft.com/office/drawing/2014/main" id="{3E5CA946-DCC1-4CF9-83E9-C141DC1F7D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686" y="3890928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Key </a:t>
            </a:r>
            <a:r>
              <a:rPr lang="de-DE" dirty="0" err="1"/>
              <a:t>facts</a:t>
            </a:r>
            <a:endParaRPr lang="de-DE" dirty="0"/>
          </a:p>
        </p:txBody>
      </p:sp>
      <p:sp>
        <p:nvSpPr>
          <p:cNvPr id="95" name="Textplatzhalter 14">
            <a:extLst>
              <a:ext uri="{FF2B5EF4-FFF2-40B4-BE49-F238E27FC236}">
                <a16:creationId xmlns:a16="http://schemas.microsoft.com/office/drawing/2014/main" id="{AEA03750-472C-4FE0-81CA-9B9D769BC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952" y="3890928"/>
            <a:ext cx="280831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Projekte und Referenzen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8D474CF8-A6BB-4E2C-A644-30EA5E78F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4168" y="1329771"/>
            <a:ext cx="2578146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6327B18-9741-4325-8B13-34704811E4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1686" y="4155925"/>
            <a:ext cx="2700000" cy="648073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AD80C3-8102-41BD-9020-207F1C0DD719}"/>
              </a:ext>
            </a:extLst>
          </p:cNvPr>
          <p:cNvCxnSpPr>
            <a:cxnSpLocks/>
          </p:cNvCxnSpPr>
          <p:nvPr userDrawn="1"/>
        </p:nvCxnSpPr>
        <p:spPr>
          <a:xfrm>
            <a:off x="479818" y="954088"/>
            <a:ext cx="2703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651A101-D34F-422A-982E-981D217A148D}"/>
              </a:ext>
            </a:extLst>
          </p:cNvPr>
          <p:cNvCxnSpPr>
            <a:cxnSpLocks/>
          </p:cNvCxnSpPr>
          <p:nvPr userDrawn="1"/>
        </p:nvCxnSpPr>
        <p:spPr>
          <a:xfrm>
            <a:off x="479818" y="3790518"/>
            <a:ext cx="2041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A74517A-A046-4D4C-8A17-257D01AFBDFB}"/>
              </a:ext>
            </a:extLst>
          </p:cNvPr>
          <p:cNvCxnSpPr>
            <a:cxnSpLocks/>
          </p:cNvCxnSpPr>
          <p:nvPr userDrawn="1"/>
        </p:nvCxnSpPr>
        <p:spPr>
          <a:xfrm>
            <a:off x="6084167" y="954088"/>
            <a:ext cx="25781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910B42E-80A0-4E1F-830A-EAB71881EC98}"/>
              </a:ext>
            </a:extLst>
          </p:cNvPr>
          <p:cNvCxnSpPr>
            <a:cxnSpLocks/>
          </p:cNvCxnSpPr>
          <p:nvPr userDrawn="1"/>
        </p:nvCxnSpPr>
        <p:spPr>
          <a:xfrm>
            <a:off x="479818" y="4803998"/>
            <a:ext cx="2703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">
            <a:extLst>
              <a:ext uri="{FF2B5EF4-FFF2-40B4-BE49-F238E27FC236}">
                <a16:creationId xmlns:a16="http://schemas.microsoft.com/office/drawing/2014/main" id="{DB7D64EB-FD90-4D76-A254-A58298E6F6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80757" y="3537314"/>
            <a:ext cx="503237" cy="500063"/>
            <a:chOff x="1713" y="844"/>
            <a:chExt cx="317" cy="315"/>
          </a:xfrm>
        </p:grpSpPr>
        <p:sp>
          <p:nvSpPr>
            <p:cNvPr id="17" name="AutoShape 3">
              <a:extLst>
                <a:ext uri="{FF2B5EF4-FFF2-40B4-BE49-F238E27FC236}">
                  <a16:creationId xmlns:a16="http://schemas.microsoft.com/office/drawing/2014/main" id="{25A8C165-14EA-470C-A10F-6F18316E36B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13" y="844"/>
              <a:ext cx="31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BC26A00-C02A-42A8-BE24-38581F1942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13" y="843"/>
              <a:ext cx="316" cy="317"/>
            </a:xfrm>
            <a:custGeom>
              <a:avLst/>
              <a:gdLst>
                <a:gd name="T0" fmla="*/ 173 w 401"/>
                <a:gd name="T1" fmla="*/ 182 h 401"/>
                <a:gd name="T2" fmla="*/ 183 w 401"/>
                <a:gd name="T3" fmla="*/ 173 h 401"/>
                <a:gd name="T4" fmla="*/ 200 w 401"/>
                <a:gd name="T5" fmla="*/ 207 h 401"/>
                <a:gd name="T6" fmla="*/ 207 w 401"/>
                <a:gd name="T7" fmla="*/ 203 h 401"/>
                <a:gd name="T8" fmla="*/ 208 w 401"/>
                <a:gd name="T9" fmla="*/ 200 h 401"/>
                <a:gd name="T10" fmla="*/ 202 w 401"/>
                <a:gd name="T11" fmla="*/ 234 h 401"/>
                <a:gd name="T12" fmla="*/ 164 w 401"/>
                <a:gd name="T13" fmla="*/ 173 h 401"/>
                <a:gd name="T14" fmla="*/ 141 w 401"/>
                <a:gd name="T15" fmla="*/ 193 h 401"/>
                <a:gd name="T16" fmla="*/ 201 w 401"/>
                <a:gd name="T17" fmla="*/ 247 h 401"/>
                <a:gd name="T18" fmla="*/ 201 w 401"/>
                <a:gd name="T19" fmla="*/ 146 h 401"/>
                <a:gd name="T20" fmla="*/ 188 w 401"/>
                <a:gd name="T21" fmla="*/ 148 h 401"/>
                <a:gd name="T22" fmla="*/ 149 w 401"/>
                <a:gd name="T23" fmla="*/ 140 h 401"/>
                <a:gd name="T24" fmla="*/ 147 w 401"/>
                <a:gd name="T25" fmla="*/ 260 h 401"/>
                <a:gd name="T26" fmla="*/ 131 w 401"/>
                <a:gd name="T27" fmla="*/ 140 h 401"/>
                <a:gd name="T28" fmla="*/ 270 w 401"/>
                <a:gd name="T29" fmla="*/ 137 h 401"/>
                <a:gd name="T30" fmla="*/ 289 w 401"/>
                <a:gd name="T31" fmla="*/ 118 h 401"/>
                <a:gd name="T32" fmla="*/ 112 w 401"/>
                <a:gd name="T33" fmla="*/ 121 h 401"/>
                <a:gd name="T34" fmla="*/ 208 w 401"/>
                <a:gd name="T35" fmla="*/ 354 h 401"/>
                <a:gd name="T36" fmla="*/ 194 w 401"/>
                <a:gd name="T37" fmla="*/ 367 h 401"/>
                <a:gd name="T38" fmla="*/ 54 w 401"/>
                <a:gd name="T39" fmla="*/ 207 h 401"/>
                <a:gd name="T40" fmla="*/ 79 w 401"/>
                <a:gd name="T41" fmla="*/ 88 h 401"/>
                <a:gd name="T42" fmla="*/ 296 w 401"/>
                <a:gd name="T43" fmla="*/ 296 h 401"/>
                <a:gd name="T44" fmla="*/ 88 w 401"/>
                <a:gd name="T45" fmla="*/ 78 h 401"/>
                <a:gd name="T46" fmla="*/ 201 w 401"/>
                <a:gd name="T47" fmla="*/ 54 h 401"/>
                <a:gd name="T48" fmla="*/ 368 w 401"/>
                <a:gd name="T49" fmla="*/ 201 h 401"/>
                <a:gd name="T50" fmla="*/ 354 w 401"/>
                <a:gd name="T51" fmla="*/ 214 h 401"/>
                <a:gd name="T52" fmla="*/ 394 w 401"/>
                <a:gd name="T53" fmla="*/ 201 h 401"/>
                <a:gd name="T54" fmla="*/ 208 w 401"/>
                <a:gd name="T55" fmla="*/ 7 h 401"/>
                <a:gd name="T56" fmla="*/ 194 w 401"/>
                <a:gd name="T57" fmla="*/ 21 h 401"/>
                <a:gd name="T58" fmla="*/ 61 w 401"/>
                <a:gd name="T59" fmla="*/ 22 h 401"/>
                <a:gd name="T60" fmla="*/ 44 w 401"/>
                <a:gd name="T61" fmla="*/ 34 h 401"/>
                <a:gd name="T62" fmla="*/ 36 w 401"/>
                <a:gd name="T63" fmla="*/ 1 h 401"/>
                <a:gd name="T64" fmla="*/ 12 w 401"/>
                <a:gd name="T65" fmla="*/ 3 h 401"/>
                <a:gd name="T66" fmla="*/ 15 w 401"/>
                <a:gd name="T67" fmla="*/ 24 h 401"/>
                <a:gd name="T68" fmla="*/ 3 w 401"/>
                <a:gd name="T69" fmla="*/ 39 h 401"/>
                <a:gd name="T70" fmla="*/ 35 w 401"/>
                <a:gd name="T71" fmla="*/ 44 h 401"/>
                <a:gd name="T72" fmla="*/ 21 w 401"/>
                <a:gd name="T73" fmla="*/ 61 h 401"/>
                <a:gd name="T74" fmla="*/ 69 w 401"/>
                <a:gd name="T75" fmla="*/ 78 h 401"/>
                <a:gd name="T76" fmla="*/ 1 w 401"/>
                <a:gd name="T77" fmla="*/ 207 h 401"/>
                <a:gd name="T78" fmla="*/ 194 w 401"/>
                <a:gd name="T79" fmla="*/ 380 h 401"/>
                <a:gd name="T80" fmla="*/ 208 w 401"/>
                <a:gd name="T81" fmla="*/ 394 h 401"/>
                <a:gd name="T82" fmla="*/ 394 w 401"/>
                <a:gd name="T83" fmla="*/ 2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01">
                  <a:moveTo>
                    <a:pt x="183" y="192"/>
                  </a:moveTo>
                  <a:cubicBezTo>
                    <a:pt x="170" y="190"/>
                    <a:pt x="170" y="190"/>
                    <a:pt x="170" y="190"/>
                  </a:cubicBezTo>
                  <a:cubicBezTo>
                    <a:pt x="170" y="187"/>
                    <a:pt x="172" y="185"/>
                    <a:pt x="173" y="182"/>
                  </a:cubicBezTo>
                  <a:lnTo>
                    <a:pt x="183" y="192"/>
                  </a:lnTo>
                  <a:close/>
                  <a:moveTo>
                    <a:pt x="192" y="182"/>
                  </a:moveTo>
                  <a:cubicBezTo>
                    <a:pt x="183" y="173"/>
                    <a:pt x="183" y="173"/>
                    <a:pt x="183" y="173"/>
                  </a:cubicBezTo>
                  <a:cubicBezTo>
                    <a:pt x="185" y="171"/>
                    <a:pt x="188" y="170"/>
                    <a:pt x="190" y="169"/>
                  </a:cubicBezTo>
                  <a:lnTo>
                    <a:pt x="192" y="182"/>
                  </a:lnTo>
                  <a:close/>
                  <a:moveTo>
                    <a:pt x="200" y="207"/>
                  </a:moveTo>
                  <a:cubicBezTo>
                    <a:pt x="200" y="207"/>
                    <a:pt x="201" y="207"/>
                    <a:pt x="201" y="207"/>
                  </a:cubicBezTo>
                  <a:cubicBezTo>
                    <a:pt x="203" y="207"/>
                    <a:pt x="204" y="207"/>
                    <a:pt x="206" y="205"/>
                  </a:cubicBezTo>
                  <a:cubicBezTo>
                    <a:pt x="206" y="205"/>
                    <a:pt x="207" y="204"/>
                    <a:pt x="207" y="203"/>
                  </a:cubicBezTo>
                  <a:cubicBezTo>
                    <a:pt x="207" y="203"/>
                    <a:pt x="207" y="202"/>
                    <a:pt x="207" y="202"/>
                  </a:cubicBezTo>
                  <a:cubicBezTo>
                    <a:pt x="208" y="201"/>
                    <a:pt x="208" y="201"/>
                    <a:pt x="208" y="200"/>
                  </a:cubicBezTo>
                  <a:cubicBezTo>
                    <a:pt x="208" y="200"/>
                    <a:pt x="208" y="200"/>
                    <a:pt x="208" y="200"/>
                  </a:cubicBezTo>
                  <a:cubicBezTo>
                    <a:pt x="204" y="167"/>
                    <a:pt x="204" y="167"/>
                    <a:pt x="204" y="167"/>
                  </a:cubicBezTo>
                  <a:cubicBezTo>
                    <a:pt x="221" y="169"/>
                    <a:pt x="235" y="184"/>
                    <a:pt x="234" y="201"/>
                  </a:cubicBezTo>
                  <a:cubicBezTo>
                    <a:pt x="234" y="219"/>
                    <a:pt x="220" y="233"/>
                    <a:pt x="202" y="234"/>
                  </a:cubicBezTo>
                  <a:cubicBezTo>
                    <a:pt x="184" y="234"/>
                    <a:pt x="169" y="221"/>
                    <a:pt x="168" y="203"/>
                  </a:cubicBezTo>
                  <a:lnTo>
                    <a:pt x="200" y="207"/>
                  </a:lnTo>
                  <a:close/>
                  <a:moveTo>
                    <a:pt x="164" y="173"/>
                  </a:moveTo>
                  <a:cubicBezTo>
                    <a:pt x="160" y="177"/>
                    <a:pt x="158" y="183"/>
                    <a:pt x="156" y="188"/>
                  </a:cubicBezTo>
                  <a:cubicBezTo>
                    <a:pt x="148" y="187"/>
                    <a:pt x="148" y="187"/>
                    <a:pt x="148" y="187"/>
                  </a:cubicBezTo>
                  <a:cubicBezTo>
                    <a:pt x="145" y="187"/>
                    <a:pt x="142" y="189"/>
                    <a:pt x="141" y="193"/>
                  </a:cubicBezTo>
                  <a:cubicBezTo>
                    <a:pt x="141" y="197"/>
                    <a:pt x="143" y="200"/>
                    <a:pt x="147" y="201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5" y="227"/>
                    <a:pt x="176" y="247"/>
                    <a:pt x="201" y="247"/>
                  </a:cubicBezTo>
                  <a:cubicBezTo>
                    <a:pt x="227" y="247"/>
                    <a:pt x="248" y="226"/>
                    <a:pt x="248" y="201"/>
                  </a:cubicBezTo>
                  <a:cubicBezTo>
                    <a:pt x="248" y="175"/>
                    <a:pt x="227" y="154"/>
                    <a:pt x="202" y="154"/>
                  </a:cubicBezTo>
                  <a:cubicBezTo>
                    <a:pt x="201" y="146"/>
                    <a:pt x="201" y="146"/>
                    <a:pt x="201" y="146"/>
                  </a:cubicBezTo>
                  <a:cubicBezTo>
                    <a:pt x="201" y="144"/>
                    <a:pt x="199" y="142"/>
                    <a:pt x="197" y="141"/>
                  </a:cubicBezTo>
                  <a:cubicBezTo>
                    <a:pt x="195" y="140"/>
                    <a:pt x="192" y="140"/>
                    <a:pt x="190" y="142"/>
                  </a:cubicBezTo>
                  <a:cubicBezTo>
                    <a:pt x="188" y="143"/>
                    <a:pt x="187" y="146"/>
                    <a:pt x="188" y="148"/>
                  </a:cubicBezTo>
                  <a:cubicBezTo>
                    <a:pt x="189" y="156"/>
                    <a:pt x="189" y="156"/>
                    <a:pt x="189" y="156"/>
                  </a:cubicBezTo>
                  <a:cubicBezTo>
                    <a:pt x="183" y="157"/>
                    <a:pt x="178" y="160"/>
                    <a:pt x="173" y="163"/>
                  </a:cubicBezTo>
                  <a:cubicBezTo>
                    <a:pt x="149" y="140"/>
                    <a:pt x="149" y="140"/>
                    <a:pt x="149" y="140"/>
                  </a:cubicBezTo>
                  <a:cubicBezTo>
                    <a:pt x="182" y="112"/>
                    <a:pt x="231" y="115"/>
                    <a:pt x="260" y="146"/>
                  </a:cubicBezTo>
                  <a:cubicBezTo>
                    <a:pt x="289" y="178"/>
                    <a:pt x="288" y="227"/>
                    <a:pt x="258" y="257"/>
                  </a:cubicBezTo>
                  <a:cubicBezTo>
                    <a:pt x="227" y="288"/>
                    <a:pt x="179" y="289"/>
                    <a:pt x="147" y="260"/>
                  </a:cubicBezTo>
                  <a:cubicBezTo>
                    <a:pt x="115" y="231"/>
                    <a:pt x="112" y="182"/>
                    <a:pt x="140" y="149"/>
                  </a:cubicBezTo>
                  <a:lnTo>
                    <a:pt x="164" y="173"/>
                  </a:lnTo>
                  <a:close/>
                  <a:moveTo>
                    <a:pt x="131" y="140"/>
                  </a:moveTo>
                  <a:cubicBezTo>
                    <a:pt x="98" y="178"/>
                    <a:pt x="101" y="235"/>
                    <a:pt x="137" y="269"/>
                  </a:cubicBezTo>
                  <a:cubicBezTo>
                    <a:pt x="174" y="304"/>
                    <a:pt x="232" y="303"/>
                    <a:pt x="268" y="267"/>
                  </a:cubicBezTo>
                  <a:cubicBezTo>
                    <a:pt x="303" y="231"/>
                    <a:pt x="304" y="174"/>
                    <a:pt x="270" y="137"/>
                  </a:cubicBezTo>
                  <a:cubicBezTo>
                    <a:pt x="235" y="100"/>
                    <a:pt x="178" y="97"/>
                    <a:pt x="140" y="130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70" y="68"/>
                    <a:pt x="244" y="71"/>
                    <a:pt x="289" y="118"/>
                  </a:cubicBezTo>
                  <a:cubicBezTo>
                    <a:pt x="334" y="166"/>
                    <a:pt x="333" y="240"/>
                    <a:pt x="287" y="286"/>
                  </a:cubicBezTo>
                  <a:cubicBezTo>
                    <a:pt x="241" y="332"/>
                    <a:pt x="166" y="333"/>
                    <a:pt x="119" y="289"/>
                  </a:cubicBezTo>
                  <a:cubicBezTo>
                    <a:pt x="71" y="244"/>
                    <a:pt x="68" y="169"/>
                    <a:pt x="112" y="121"/>
                  </a:cubicBezTo>
                  <a:lnTo>
                    <a:pt x="131" y="140"/>
                  </a:lnTo>
                  <a:close/>
                  <a:moveTo>
                    <a:pt x="208" y="367"/>
                  </a:moveTo>
                  <a:cubicBezTo>
                    <a:pt x="208" y="354"/>
                    <a:pt x="208" y="354"/>
                    <a:pt x="208" y="354"/>
                  </a:cubicBezTo>
                  <a:cubicBezTo>
                    <a:pt x="208" y="350"/>
                    <a:pt x="205" y="347"/>
                    <a:pt x="201" y="347"/>
                  </a:cubicBezTo>
                  <a:cubicBezTo>
                    <a:pt x="197" y="347"/>
                    <a:pt x="194" y="350"/>
                    <a:pt x="194" y="354"/>
                  </a:cubicBezTo>
                  <a:cubicBezTo>
                    <a:pt x="194" y="367"/>
                    <a:pt x="194" y="367"/>
                    <a:pt x="194" y="367"/>
                  </a:cubicBezTo>
                  <a:cubicBezTo>
                    <a:pt x="110" y="364"/>
                    <a:pt x="42" y="298"/>
                    <a:pt x="35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51" y="214"/>
                    <a:pt x="54" y="211"/>
                    <a:pt x="54" y="207"/>
                  </a:cubicBezTo>
                  <a:cubicBezTo>
                    <a:pt x="54" y="204"/>
                    <a:pt x="51" y="201"/>
                    <a:pt x="48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159"/>
                    <a:pt x="50" y="118"/>
                    <a:pt x="79" y="88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54" y="165"/>
                    <a:pt x="57" y="248"/>
                    <a:pt x="109" y="298"/>
                  </a:cubicBezTo>
                  <a:cubicBezTo>
                    <a:pt x="162" y="348"/>
                    <a:pt x="245" y="347"/>
                    <a:pt x="296" y="296"/>
                  </a:cubicBezTo>
                  <a:cubicBezTo>
                    <a:pt x="348" y="244"/>
                    <a:pt x="349" y="161"/>
                    <a:pt x="298" y="109"/>
                  </a:cubicBezTo>
                  <a:cubicBezTo>
                    <a:pt x="248" y="56"/>
                    <a:pt x="166" y="53"/>
                    <a:pt x="112" y="102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17" y="51"/>
                    <a:pt x="155" y="36"/>
                    <a:pt x="194" y="34"/>
                  </a:cubicBezTo>
                  <a:cubicBezTo>
                    <a:pt x="194" y="47"/>
                    <a:pt x="194" y="47"/>
                    <a:pt x="194" y="47"/>
                  </a:cubicBezTo>
                  <a:cubicBezTo>
                    <a:pt x="194" y="51"/>
                    <a:pt x="197" y="54"/>
                    <a:pt x="201" y="54"/>
                  </a:cubicBezTo>
                  <a:cubicBezTo>
                    <a:pt x="205" y="54"/>
                    <a:pt x="208" y="51"/>
                    <a:pt x="208" y="47"/>
                  </a:cubicBezTo>
                  <a:cubicBezTo>
                    <a:pt x="208" y="34"/>
                    <a:pt x="208" y="34"/>
                    <a:pt x="208" y="34"/>
                  </a:cubicBezTo>
                  <a:cubicBezTo>
                    <a:pt x="297" y="38"/>
                    <a:pt x="368" y="111"/>
                    <a:pt x="368" y="201"/>
                  </a:cubicBezTo>
                  <a:cubicBezTo>
                    <a:pt x="354" y="201"/>
                    <a:pt x="354" y="201"/>
                    <a:pt x="354" y="201"/>
                  </a:cubicBezTo>
                  <a:cubicBezTo>
                    <a:pt x="351" y="201"/>
                    <a:pt x="348" y="204"/>
                    <a:pt x="348" y="207"/>
                  </a:cubicBezTo>
                  <a:cubicBezTo>
                    <a:pt x="348" y="211"/>
                    <a:pt x="351" y="214"/>
                    <a:pt x="354" y="214"/>
                  </a:cubicBezTo>
                  <a:cubicBezTo>
                    <a:pt x="367" y="214"/>
                    <a:pt x="367" y="214"/>
                    <a:pt x="367" y="214"/>
                  </a:cubicBezTo>
                  <a:cubicBezTo>
                    <a:pt x="360" y="298"/>
                    <a:pt x="292" y="364"/>
                    <a:pt x="208" y="367"/>
                  </a:cubicBezTo>
                  <a:moveTo>
                    <a:pt x="394" y="201"/>
                  </a:moveTo>
                  <a:cubicBezTo>
                    <a:pt x="381" y="201"/>
                    <a:pt x="381" y="201"/>
                    <a:pt x="381" y="201"/>
                  </a:cubicBezTo>
                  <a:cubicBezTo>
                    <a:pt x="381" y="104"/>
                    <a:pt x="304" y="24"/>
                    <a:pt x="208" y="21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208" y="4"/>
                    <a:pt x="205" y="1"/>
                    <a:pt x="201" y="1"/>
                  </a:cubicBezTo>
                  <a:cubicBezTo>
                    <a:pt x="197" y="1"/>
                    <a:pt x="194" y="4"/>
                    <a:pt x="194" y="7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51" y="22"/>
                    <a:pt x="110" y="39"/>
                    <a:pt x="79" y="69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2" y="19"/>
                    <a:pt x="59" y="15"/>
                    <a:pt x="56" y="14"/>
                  </a:cubicBezTo>
                  <a:cubicBezTo>
                    <a:pt x="52" y="13"/>
                    <a:pt x="49" y="15"/>
                    <a:pt x="48" y="19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6"/>
                    <a:pt x="40" y="2"/>
                    <a:pt x="36" y="1"/>
                  </a:cubicBezTo>
                  <a:cubicBezTo>
                    <a:pt x="33" y="0"/>
                    <a:pt x="29" y="2"/>
                    <a:pt x="28" y="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0"/>
                    <a:pt x="6" y="0"/>
                    <a:pt x="3" y="3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5"/>
                    <a:pt x="1" y="37"/>
                    <a:pt x="3" y="39"/>
                  </a:cubicBezTo>
                  <a:cubicBezTo>
                    <a:pt x="5" y="40"/>
                    <a:pt x="8" y="41"/>
                    <a:pt x="10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6" y="48"/>
                    <a:pt x="14" y="51"/>
                    <a:pt x="14" y="55"/>
                  </a:cubicBezTo>
                  <a:cubicBezTo>
                    <a:pt x="15" y="58"/>
                    <a:pt x="18" y="61"/>
                    <a:pt x="21" y="61"/>
                  </a:cubicBezTo>
                  <a:cubicBezTo>
                    <a:pt x="22" y="61"/>
                    <a:pt x="22" y="61"/>
                    <a:pt x="23" y="60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38" y="111"/>
                    <a:pt x="21" y="155"/>
                    <a:pt x="21" y="201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4" y="201"/>
                    <a:pt x="1" y="204"/>
                    <a:pt x="1" y="207"/>
                  </a:cubicBezTo>
                  <a:cubicBezTo>
                    <a:pt x="1" y="211"/>
                    <a:pt x="4" y="214"/>
                    <a:pt x="8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8" y="305"/>
                    <a:pt x="103" y="377"/>
                    <a:pt x="194" y="380"/>
                  </a:cubicBezTo>
                  <a:cubicBezTo>
                    <a:pt x="194" y="394"/>
                    <a:pt x="194" y="394"/>
                    <a:pt x="194" y="394"/>
                  </a:cubicBezTo>
                  <a:cubicBezTo>
                    <a:pt x="194" y="398"/>
                    <a:pt x="197" y="401"/>
                    <a:pt x="201" y="401"/>
                  </a:cubicBezTo>
                  <a:cubicBezTo>
                    <a:pt x="205" y="401"/>
                    <a:pt x="208" y="398"/>
                    <a:pt x="208" y="394"/>
                  </a:cubicBezTo>
                  <a:cubicBezTo>
                    <a:pt x="208" y="380"/>
                    <a:pt x="208" y="380"/>
                    <a:pt x="208" y="380"/>
                  </a:cubicBezTo>
                  <a:cubicBezTo>
                    <a:pt x="299" y="377"/>
                    <a:pt x="374" y="305"/>
                    <a:pt x="380" y="214"/>
                  </a:cubicBezTo>
                  <a:cubicBezTo>
                    <a:pt x="394" y="214"/>
                    <a:pt x="394" y="214"/>
                    <a:pt x="394" y="214"/>
                  </a:cubicBezTo>
                  <a:cubicBezTo>
                    <a:pt x="398" y="214"/>
                    <a:pt x="401" y="211"/>
                    <a:pt x="401" y="207"/>
                  </a:cubicBezTo>
                  <a:cubicBezTo>
                    <a:pt x="401" y="204"/>
                    <a:pt x="398" y="201"/>
                    <a:pt x="394" y="201"/>
                  </a:cubicBezTo>
                </a:path>
              </a:pathLst>
            </a:custGeom>
            <a:solidFill>
              <a:srgbClr val="26B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03BAF5A9-54D0-45EA-BE4E-90029E0BF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553597" y="3386774"/>
            <a:ext cx="771330" cy="7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70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en 4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3" name="Textplatzhalter 14">
            <a:extLst>
              <a:ext uri="{FF2B5EF4-FFF2-40B4-BE49-F238E27FC236}">
                <a16:creationId xmlns:a16="http://schemas.microsoft.com/office/drawing/2014/main" id="{6800C5C7-DC35-4976-A2B5-AF96E60085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306939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SCM Rapid </a:t>
            </a:r>
            <a:r>
              <a:rPr lang="de-DE" dirty="0" err="1"/>
              <a:t>Deployment</a:t>
            </a:r>
            <a:r>
              <a:rPr lang="de-DE" dirty="0"/>
              <a:t> Solutions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D9C0B0B-ACA9-4D91-8C41-6FAA58FA4846}"/>
              </a:ext>
            </a:extLst>
          </p:cNvPr>
          <p:cNvCxnSpPr>
            <a:cxnSpLocks/>
          </p:cNvCxnSpPr>
          <p:nvPr userDrawn="1"/>
        </p:nvCxnSpPr>
        <p:spPr>
          <a:xfrm>
            <a:off x="495300" y="1188173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2C74A0E-3D75-4F00-B929-AB4B5B94CAFE}"/>
              </a:ext>
            </a:extLst>
          </p:cNvPr>
          <p:cNvCxnSpPr>
            <a:cxnSpLocks/>
          </p:cNvCxnSpPr>
          <p:nvPr userDrawn="1"/>
        </p:nvCxnSpPr>
        <p:spPr>
          <a:xfrm>
            <a:off x="500221" y="2613943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A8052404-7EA0-49AD-AEC8-8AC05084B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318872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SCM Rapid </a:t>
            </a:r>
            <a:r>
              <a:rPr lang="de-DE" dirty="0" err="1"/>
              <a:t>Deployment</a:t>
            </a:r>
            <a:r>
              <a:rPr lang="de-DE" dirty="0"/>
              <a:t> Solutions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A54CF8B-AFDF-42F0-9B0B-9738020C7B57}"/>
              </a:ext>
            </a:extLst>
          </p:cNvPr>
          <p:cNvCxnSpPr>
            <a:cxnSpLocks/>
          </p:cNvCxnSpPr>
          <p:nvPr userDrawn="1"/>
        </p:nvCxnSpPr>
        <p:spPr>
          <a:xfrm>
            <a:off x="495300" y="3200106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36EB81A-E8F8-4453-9742-4A181A9C8BF8}"/>
              </a:ext>
            </a:extLst>
          </p:cNvPr>
          <p:cNvCxnSpPr>
            <a:cxnSpLocks/>
          </p:cNvCxnSpPr>
          <p:nvPr userDrawn="1"/>
        </p:nvCxnSpPr>
        <p:spPr>
          <a:xfrm>
            <a:off x="50022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18FBB412-A339-4951-8839-65F600A0C6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050" y="1306939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SCM Rapid </a:t>
            </a:r>
            <a:r>
              <a:rPr lang="de-DE" dirty="0" err="1"/>
              <a:t>Deployment</a:t>
            </a:r>
            <a:r>
              <a:rPr lang="de-DE" dirty="0"/>
              <a:t> Solutions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E6A989-5BA1-4E14-B89F-7F6FB3229D00}"/>
              </a:ext>
            </a:extLst>
          </p:cNvPr>
          <p:cNvCxnSpPr>
            <a:cxnSpLocks/>
          </p:cNvCxnSpPr>
          <p:nvPr userDrawn="1"/>
        </p:nvCxnSpPr>
        <p:spPr>
          <a:xfrm>
            <a:off x="5004050" y="1188173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9EB1D7A-A7E5-48EB-9985-690D84A234C3}"/>
              </a:ext>
            </a:extLst>
          </p:cNvPr>
          <p:cNvCxnSpPr>
            <a:cxnSpLocks/>
          </p:cNvCxnSpPr>
          <p:nvPr userDrawn="1"/>
        </p:nvCxnSpPr>
        <p:spPr>
          <a:xfrm>
            <a:off x="5008971" y="2613943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C164AF8E-3407-4F93-A67E-8EBCEEBF5D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4050" y="3318872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SCM Rapid </a:t>
            </a:r>
            <a:r>
              <a:rPr lang="de-DE" dirty="0" err="1"/>
              <a:t>Deployment</a:t>
            </a:r>
            <a:r>
              <a:rPr lang="de-DE" dirty="0"/>
              <a:t> Solutions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C92D5EC-C3D4-4FBB-9358-35A657E5D281}"/>
              </a:ext>
            </a:extLst>
          </p:cNvPr>
          <p:cNvCxnSpPr>
            <a:cxnSpLocks/>
          </p:cNvCxnSpPr>
          <p:nvPr userDrawn="1"/>
        </p:nvCxnSpPr>
        <p:spPr>
          <a:xfrm>
            <a:off x="5004050" y="3200106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B2C8253-9F8B-45A8-BC00-A07AF7CD2672}"/>
              </a:ext>
            </a:extLst>
          </p:cNvPr>
          <p:cNvCxnSpPr>
            <a:cxnSpLocks/>
          </p:cNvCxnSpPr>
          <p:nvPr userDrawn="1"/>
        </p:nvCxnSpPr>
        <p:spPr>
          <a:xfrm>
            <a:off x="500897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DC3F4963-38D0-40C4-8249-9A9BDE2D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85" y="1581933"/>
            <a:ext cx="3658265" cy="1224131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F4CC84EB-9DC1-41C5-918F-9C45B62FB6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685" y="3599920"/>
            <a:ext cx="3658265" cy="103875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C184A69C-F023-4A2C-AE63-96DCF2F2E2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09542" y="1581933"/>
            <a:ext cx="3658265" cy="1224131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958016A-9446-4C29-9515-C264649508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09542" y="3599920"/>
            <a:ext cx="3658265" cy="103875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61613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densti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Kundenstimmen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603C94C0-ADA9-406A-9DB1-291827E64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020" y="1525747"/>
            <a:ext cx="1821180" cy="317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Zitat </a:t>
            </a:r>
            <a:r>
              <a:rPr lang="hu-HU" dirty="0" err="1"/>
              <a:t>jfhjkgkjfgkjhfgh</a:t>
            </a:r>
            <a:endParaRPr lang="hu-HU" dirty="0"/>
          </a:p>
          <a:p>
            <a:pPr lvl="0"/>
            <a:r>
              <a:rPr lang="hu-HU" dirty="0" err="1"/>
              <a:t>jkhjkjkjjh</a:t>
            </a:r>
            <a:r>
              <a:rPr lang="de-DE" dirty="0"/>
              <a:t>einfügen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4482AB-CEED-41B1-843B-7F377A3489E0}"/>
              </a:ext>
            </a:extLst>
          </p:cNvPr>
          <p:cNvCxnSpPr>
            <a:cxnSpLocks/>
          </p:cNvCxnSpPr>
          <p:nvPr userDrawn="1"/>
        </p:nvCxnSpPr>
        <p:spPr>
          <a:xfrm>
            <a:off x="500221" y="1419622"/>
            <a:ext cx="185614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9897DF20-EC1F-4D4C-BA89-49441E2B0F1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5300" y="806303"/>
            <a:ext cx="1856140" cy="58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16" name="Textplatzhalter 14">
            <a:extLst>
              <a:ext uri="{FF2B5EF4-FFF2-40B4-BE49-F238E27FC236}">
                <a16:creationId xmlns:a16="http://schemas.microsoft.com/office/drawing/2014/main" id="{51FF99E7-D2C1-4C1C-B814-B3249288D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1496" y="1525747"/>
            <a:ext cx="1821180" cy="317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Zitat einfügen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B020BD19-88AF-4C88-B72E-7B5F41BBA15C}"/>
              </a:ext>
            </a:extLst>
          </p:cNvPr>
          <p:cNvCxnSpPr>
            <a:cxnSpLocks/>
          </p:cNvCxnSpPr>
          <p:nvPr userDrawn="1"/>
        </p:nvCxnSpPr>
        <p:spPr>
          <a:xfrm>
            <a:off x="2560697" y="1419622"/>
            <a:ext cx="185614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Bildplatzhalter 21">
            <a:extLst>
              <a:ext uri="{FF2B5EF4-FFF2-40B4-BE49-F238E27FC236}">
                <a16:creationId xmlns:a16="http://schemas.microsoft.com/office/drawing/2014/main" id="{6F332A3D-4C0D-4C4A-90FF-5BF4A21673A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555776" y="806303"/>
            <a:ext cx="1856140" cy="58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26" name="Textplatzhalter 14">
            <a:extLst>
              <a:ext uri="{FF2B5EF4-FFF2-40B4-BE49-F238E27FC236}">
                <a16:creationId xmlns:a16="http://schemas.microsoft.com/office/drawing/2014/main" id="{52EF61AD-EC16-4742-BDF6-D9EA567463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1971" y="1525747"/>
            <a:ext cx="1821180" cy="317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Zitat einfügen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BB5F6429-6E33-4A6E-9B3E-C8084DA9E950}"/>
              </a:ext>
            </a:extLst>
          </p:cNvPr>
          <p:cNvCxnSpPr>
            <a:cxnSpLocks/>
          </p:cNvCxnSpPr>
          <p:nvPr userDrawn="1"/>
        </p:nvCxnSpPr>
        <p:spPr>
          <a:xfrm>
            <a:off x="4621172" y="1419622"/>
            <a:ext cx="185614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Bildplatzhalter 21">
            <a:extLst>
              <a:ext uri="{FF2B5EF4-FFF2-40B4-BE49-F238E27FC236}">
                <a16:creationId xmlns:a16="http://schemas.microsoft.com/office/drawing/2014/main" id="{39B8629D-8D69-4887-8442-1BCE1A4BD8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616251" y="806303"/>
            <a:ext cx="1856140" cy="58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31" name="Textplatzhalter 14">
            <a:extLst>
              <a:ext uri="{FF2B5EF4-FFF2-40B4-BE49-F238E27FC236}">
                <a16:creationId xmlns:a16="http://schemas.microsoft.com/office/drawing/2014/main" id="{4E6A291E-B391-4BE4-92C5-15ED8B5E98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2445" y="1540233"/>
            <a:ext cx="1821180" cy="317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Zitat einfügen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6FD410BA-2AB0-4079-900D-DBBFCD46E39B}"/>
              </a:ext>
            </a:extLst>
          </p:cNvPr>
          <p:cNvCxnSpPr>
            <a:cxnSpLocks/>
          </p:cNvCxnSpPr>
          <p:nvPr userDrawn="1"/>
        </p:nvCxnSpPr>
        <p:spPr>
          <a:xfrm>
            <a:off x="6681646" y="1419622"/>
            <a:ext cx="185614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Bildplatzhalter 21">
            <a:extLst>
              <a:ext uri="{FF2B5EF4-FFF2-40B4-BE49-F238E27FC236}">
                <a16:creationId xmlns:a16="http://schemas.microsoft.com/office/drawing/2014/main" id="{DC37F526-A54A-4DC1-AC2E-D3F6F59953B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676725" y="806303"/>
            <a:ext cx="1856140" cy="58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Logo einfügen</a:t>
            </a:r>
          </a:p>
        </p:txBody>
      </p:sp>
    </p:spTree>
    <p:extLst>
      <p:ext uri="{BB962C8B-B14F-4D97-AF65-F5344CB8AC3E}">
        <p14:creationId xmlns:p14="http://schemas.microsoft.com/office/powerpoint/2010/main" val="277110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ösungen 2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055789DF-CBC4-4820-86C4-69CA7A6037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49801" y="963754"/>
            <a:ext cx="771330" cy="766972"/>
          </a:xfrm>
          <a:prstGeom prst="rect">
            <a:avLst/>
          </a:prstGeom>
        </p:spPr>
      </p:pic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4208F6BD-CC67-4585-AF7F-4846346FD6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  <a:br>
              <a:rPr lang="de-DE" dirty="0"/>
            </a:br>
            <a:r>
              <a:rPr lang="de-DE" dirty="0"/>
              <a:t>2zeilig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32F984F-FF54-44B0-A861-F06CAC6E8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300" y="1753548"/>
            <a:ext cx="3644652" cy="283442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20000"/>
              </a:lnSpc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20000"/>
              </a:lnSpc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715955-0386-4E20-B98E-88ABCB342A0F}"/>
              </a:ext>
            </a:extLst>
          </p:cNvPr>
          <p:cNvCxnSpPr>
            <a:cxnSpLocks/>
          </p:cNvCxnSpPr>
          <p:nvPr userDrawn="1"/>
        </p:nvCxnSpPr>
        <p:spPr>
          <a:xfrm>
            <a:off x="50022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E42F555-C436-453A-B50B-278ECAC088E0}"/>
              </a:ext>
            </a:extLst>
          </p:cNvPr>
          <p:cNvCxnSpPr>
            <a:cxnSpLocks/>
          </p:cNvCxnSpPr>
          <p:nvPr userDrawn="1"/>
        </p:nvCxnSpPr>
        <p:spPr>
          <a:xfrm>
            <a:off x="500897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CC05FC15-C645-42C0-B6CA-35EB7F1767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03800" y="1851671"/>
            <a:ext cx="3671888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Grafik einfügen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60CAF7C-6ED1-40E5-B8EC-83C891F7B8F6}"/>
              </a:ext>
            </a:extLst>
          </p:cNvPr>
          <p:cNvCxnSpPr>
            <a:cxnSpLocks/>
          </p:cNvCxnSpPr>
          <p:nvPr userDrawn="1"/>
        </p:nvCxnSpPr>
        <p:spPr>
          <a:xfrm>
            <a:off x="495300" y="1349141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036D6437-2E15-4992-AAD5-8E26C6C836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050" y="1467907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4D0EB7F-BE34-4B5C-BEC1-37A74F06485A}"/>
              </a:ext>
            </a:extLst>
          </p:cNvPr>
          <p:cNvCxnSpPr>
            <a:cxnSpLocks/>
          </p:cNvCxnSpPr>
          <p:nvPr userDrawn="1"/>
        </p:nvCxnSpPr>
        <p:spPr>
          <a:xfrm>
            <a:off x="5004050" y="1349141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8F979CA6-A420-4F29-AA53-CEDF355D53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467907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6DFD51B-F475-443C-A530-DBE9E2FBB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1120421"/>
            <a:ext cx="575296" cy="42604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A7F0C7A-E805-43EA-8EB4-E3321BF0CA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1069219"/>
            <a:ext cx="648071" cy="477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1485F89-E5D1-4B5E-9E2F-D058A920E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87627" y="963754"/>
            <a:ext cx="771330" cy="7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5E18EC-7502-4B62-B180-D1BD3895D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677274"/>
            <a:ext cx="8153400" cy="2961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00000"/>
              </a:lnSpc>
              <a:buFont typeface="Symbol" panose="05050102010706020507" pitchFamily="18" charset="2"/>
              <a:buChar char="-"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  <a:br>
              <a:rPr lang="de-DE" dirty="0"/>
            </a:br>
            <a:r>
              <a:rPr lang="de-DE" dirty="0"/>
              <a:t>2zeilig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B42B399-696A-48AC-B039-888A2FFBA6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228456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4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287503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denpro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032F5C2-0C93-425E-9E26-3B518C222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197771" y="2275760"/>
            <a:ext cx="2664296" cy="2649244"/>
          </a:xfrm>
          <a:prstGeom prst="rect">
            <a:avLst/>
          </a:prstGeom>
        </p:spPr>
      </p:pic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CONSILIO Client </a:t>
            </a:r>
            <a:r>
              <a:rPr lang="de-DE" dirty="0" err="1"/>
              <a:t>Success</a:t>
            </a:r>
            <a:r>
              <a:rPr lang="de-DE" dirty="0"/>
              <a:t> Story: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378DFAB6-26F9-4BA6-9B37-4DDE03C30F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16215" y="1719261"/>
            <a:ext cx="2160000" cy="2847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95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440F05D-C2B6-4DAA-89D7-C4A776491F0F}"/>
              </a:ext>
            </a:extLst>
          </p:cNvPr>
          <p:cNvCxnSpPr>
            <a:cxnSpLocks/>
          </p:cNvCxnSpPr>
          <p:nvPr userDrawn="1"/>
        </p:nvCxnSpPr>
        <p:spPr>
          <a:xfrm>
            <a:off x="6471457" y="1627224"/>
            <a:ext cx="2232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21">
            <a:extLst>
              <a:ext uri="{FF2B5EF4-FFF2-40B4-BE49-F238E27FC236}">
                <a16:creationId xmlns:a16="http://schemas.microsoft.com/office/drawing/2014/main" id="{ED5914A7-3FAF-4D63-A4FD-D10514BE262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466537" y="985330"/>
            <a:ext cx="2232000" cy="58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A0BB695-5CC9-42A1-B7B1-46E52317AC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275599"/>
            <a:ext cx="5516860" cy="329106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2800" indent="-17280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  <a:defRPr sz="11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Überpunkt, Aufzählungszeichen entfernen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9252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DD5F7A-3907-45DD-B21E-6B9977CE6F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264188" y="725684"/>
            <a:ext cx="2664296" cy="2649244"/>
          </a:xfrm>
          <a:prstGeom prst="rect">
            <a:avLst/>
          </a:prstGeom>
        </p:spPr>
      </p:pic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Name der Person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378DFAB6-26F9-4BA6-9B37-4DDE03C30F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28184" y="1947873"/>
            <a:ext cx="2420516" cy="2618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50"/>
              </a:spcBef>
              <a:buFontTx/>
              <a:buNone/>
              <a:defRPr sz="11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20000"/>
              </a:lnSpc>
              <a:buFontTx/>
              <a:buNone/>
              <a:defRPr sz="950" b="0" i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Lebenslauf einfügen</a:t>
            </a:r>
          </a:p>
        </p:txBody>
      </p:sp>
      <p:sp>
        <p:nvSpPr>
          <p:cNvPr id="14" name="Bildplatzhalter 21">
            <a:extLst>
              <a:ext uri="{FF2B5EF4-FFF2-40B4-BE49-F238E27FC236}">
                <a16:creationId xmlns:a16="http://schemas.microsoft.com/office/drawing/2014/main" id="{ED5914A7-3FAF-4D63-A4FD-D10514BE262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rot="352783">
            <a:off x="7622553" y="806831"/>
            <a:ext cx="968998" cy="1142227"/>
          </a:xfrm>
          <a:prstGeom prst="rect">
            <a:avLst/>
          </a:prstGeom>
          <a:solidFill>
            <a:schemeClr val="bg1">
              <a:lumMod val="95000"/>
            </a:schemeClr>
          </a:solidFill>
          <a:ln w="69850" cap="sq">
            <a:solidFill>
              <a:srgbClr val="FFFFFF"/>
            </a:solidFill>
          </a:ln>
          <a:effectLst>
            <a:outerShdw blurRad="63500" dist="25400" dir="3000000" sx="102000" sy="102000" algn="ctr" rotWithShape="0">
              <a:prstClr val="black">
                <a:alpha val="26000"/>
              </a:prstClr>
            </a:outerShdw>
          </a:effectLst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A0BB695-5CC9-42A1-B7B1-46E52317AC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275599"/>
            <a:ext cx="5459434" cy="329106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2800" indent="-17280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  <a:defRPr sz="11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Überpunkt, Aufzählungszeichen entfernen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B56CB76E-37D2-4394-820D-0D31C25A7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637619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seine/ihre Position</a:t>
            </a:r>
          </a:p>
        </p:txBody>
      </p:sp>
    </p:spTree>
    <p:extLst>
      <p:ext uri="{BB962C8B-B14F-4D97-AF65-F5344CB8AC3E}">
        <p14:creationId xmlns:p14="http://schemas.microsoft.com/office/powerpoint/2010/main" val="80108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4208F6BD-CC67-4585-AF7F-4846346FD6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  <a:br>
              <a:rPr lang="de-DE" dirty="0"/>
            </a:br>
            <a:r>
              <a:rPr lang="de-DE" dirty="0"/>
              <a:t>2zeilig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F28696F9-79AF-4D46-B78C-C9BDA307B1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228456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363161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85CCC9A-758E-414D-9AB7-CB3A9AD3C626}"/>
              </a:ext>
            </a:extLst>
          </p:cNvPr>
          <p:cNvSpPr/>
          <p:nvPr userDrawn="1"/>
        </p:nvSpPr>
        <p:spPr>
          <a:xfrm>
            <a:off x="7668344" y="195486"/>
            <a:ext cx="1080120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713A2F-DE38-4640-8C3B-149BC035361E}"/>
              </a:ext>
            </a:extLst>
          </p:cNvPr>
          <p:cNvSpPr/>
          <p:nvPr userDrawn="1"/>
        </p:nvSpPr>
        <p:spPr>
          <a:xfrm>
            <a:off x="395536" y="276225"/>
            <a:ext cx="2448272" cy="639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98D7F4-0777-49B4-899D-686C44542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19754" r="55786" b="62277"/>
          <a:stretch/>
        </p:blipFill>
        <p:spPr>
          <a:xfrm>
            <a:off x="0" y="915566"/>
            <a:ext cx="3275856" cy="16561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5462A8-E940-4F87-8233-5166BD793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" y="483518"/>
            <a:ext cx="2192580" cy="367496"/>
          </a:xfrm>
          <a:prstGeom prst="rect">
            <a:avLst/>
          </a:prstGeom>
        </p:spPr>
      </p:pic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1AB79981-B0A7-44A5-B882-287C86FE78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644" y="3965179"/>
            <a:ext cx="3778324" cy="6734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22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Untertitel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41C97-F1B3-4DE5-BCD3-5E7F32B5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46" t="19754" r="25768" b="24442"/>
          <a:stretch/>
        </p:blipFill>
        <p:spPr>
          <a:xfrm>
            <a:off x="3205386" y="-6102"/>
            <a:ext cx="5938614" cy="5143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1E9E5D-C7ED-4610-B784-151906A145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1353088"/>
            <a:ext cx="7568266" cy="4423651"/>
          </a:xfrm>
          <a:prstGeom prst="rect">
            <a:avLst/>
          </a:prstGeom>
        </p:spPr>
      </p:pic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32E6E406-1679-4644-A815-A960839A7F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091" y="2643758"/>
            <a:ext cx="4290934" cy="118842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Zwischen-</a:t>
            </a:r>
          </a:p>
          <a:p>
            <a:pPr lvl="0"/>
            <a:r>
              <a:rPr lang="de-DE" dirty="0"/>
              <a:t>Titel mit Branche</a:t>
            </a:r>
          </a:p>
        </p:txBody>
      </p:sp>
    </p:spTree>
    <p:extLst>
      <p:ext uri="{BB962C8B-B14F-4D97-AF65-F5344CB8AC3E}">
        <p14:creationId xmlns:p14="http://schemas.microsoft.com/office/powerpoint/2010/main" val="1475305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Kompetenzen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4208F6BD-CC67-4585-AF7F-4846346FD6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  <a:br>
              <a:rPr lang="de-DE" dirty="0"/>
            </a:br>
            <a:r>
              <a:rPr lang="de-DE" dirty="0"/>
              <a:t>2zeilig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B1BACFE6-993F-42B7-A0C0-B885117C0D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86" y="1334743"/>
            <a:ext cx="270000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Ausgangssituation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067A1D3C-1F1E-42E4-8E89-884B46D56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86" y="1621858"/>
            <a:ext cx="2700000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Textplatzhalter 14">
            <a:extLst>
              <a:ext uri="{FF2B5EF4-FFF2-40B4-BE49-F238E27FC236}">
                <a16:creationId xmlns:a16="http://schemas.microsoft.com/office/drawing/2014/main" id="{2DF0F84D-BCAC-43EB-AF43-3D1CF0FF82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4168" y="1334743"/>
            <a:ext cx="2578146" cy="2620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Unsere Leistungen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AEEEC592-2426-4F76-B573-CFE10C10D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0" y="3870000"/>
            <a:ext cx="2808310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Projekte und Referenzen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6EDF7CC-B588-4E35-ADBA-7ED68140D1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4168" y="1621858"/>
            <a:ext cx="2578145" cy="1224136"/>
          </a:xfrm>
          <a:prstGeom prst="rect">
            <a:avLst/>
          </a:prstGeom>
        </p:spPr>
        <p:txBody>
          <a:bodyPr lIns="0" tIns="0" rIns="0" bIns="0"/>
          <a:lstStyle>
            <a:lvl1pPr marL="88900" indent="-88900">
              <a:lnSpc>
                <a:spcPct val="120000"/>
              </a:lnSpc>
              <a:spcBef>
                <a:spcPts val="50"/>
              </a:spcBef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6213" indent="-87313">
              <a:lnSpc>
                <a:spcPct val="120000"/>
              </a:lnSpc>
              <a:spcBef>
                <a:spcPts val="50"/>
              </a:spcBef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1463" indent="-95250">
              <a:lnSpc>
                <a:spcPct val="120000"/>
              </a:lnSpc>
              <a:spcBef>
                <a:spcPts val="50"/>
              </a:spcBef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0171680-0076-4086-BECD-828B8A2574AD}"/>
              </a:ext>
            </a:extLst>
          </p:cNvPr>
          <p:cNvCxnSpPr>
            <a:cxnSpLocks/>
          </p:cNvCxnSpPr>
          <p:nvPr userDrawn="1"/>
        </p:nvCxnSpPr>
        <p:spPr>
          <a:xfrm>
            <a:off x="479818" y="1246175"/>
            <a:ext cx="2703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61F11E8-1123-48BB-88DC-5327352AAFAB}"/>
              </a:ext>
            </a:extLst>
          </p:cNvPr>
          <p:cNvCxnSpPr>
            <a:cxnSpLocks/>
          </p:cNvCxnSpPr>
          <p:nvPr userDrawn="1"/>
        </p:nvCxnSpPr>
        <p:spPr>
          <a:xfrm>
            <a:off x="6084168" y="1246175"/>
            <a:ext cx="25781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3">
            <a:extLst>
              <a:ext uri="{FF2B5EF4-FFF2-40B4-BE49-F238E27FC236}">
                <a16:creationId xmlns:a16="http://schemas.microsoft.com/office/drawing/2014/main" id="{DAFAB64B-E7C4-4E9C-9CF2-EF9974D7190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680757" y="3389300"/>
            <a:ext cx="5032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32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en 2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055789DF-CBC4-4820-86C4-69CA7A6037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49801" y="963754"/>
            <a:ext cx="771330" cy="766972"/>
          </a:xfrm>
          <a:prstGeom prst="rect">
            <a:avLst/>
          </a:prstGeom>
        </p:spPr>
      </p:pic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4208F6BD-CC67-4585-AF7F-4846346FD6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  <a:br>
              <a:rPr lang="de-DE" dirty="0"/>
            </a:br>
            <a:r>
              <a:rPr lang="de-DE" dirty="0"/>
              <a:t>2zeilig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32F984F-FF54-44B0-A861-F06CAC6E8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300" y="1753548"/>
            <a:ext cx="3644652" cy="283442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95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20000"/>
              </a:lnSpc>
              <a:buFont typeface="Symbol" panose="05050102010706020507" pitchFamily="18" charset="2"/>
              <a:buChar char="-"/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20000"/>
              </a:lnSpc>
              <a:defRPr sz="9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10000"/>
              </a:lnSpc>
              <a:defRPr sz="105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715955-0386-4E20-B98E-88ABCB342A0F}"/>
              </a:ext>
            </a:extLst>
          </p:cNvPr>
          <p:cNvCxnSpPr>
            <a:cxnSpLocks/>
          </p:cNvCxnSpPr>
          <p:nvPr userDrawn="1"/>
        </p:nvCxnSpPr>
        <p:spPr>
          <a:xfrm>
            <a:off x="50022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E42F555-C436-453A-B50B-278ECAC088E0}"/>
              </a:ext>
            </a:extLst>
          </p:cNvPr>
          <p:cNvCxnSpPr>
            <a:cxnSpLocks/>
          </p:cNvCxnSpPr>
          <p:nvPr userDrawn="1"/>
        </p:nvCxnSpPr>
        <p:spPr>
          <a:xfrm>
            <a:off x="5008971" y="4587974"/>
            <a:ext cx="36397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CC05FC15-C645-42C0-B6CA-35EB7F1767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03800" y="1851671"/>
            <a:ext cx="3671888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Grafik einfügen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60CAF7C-6ED1-40E5-B8EC-83C891F7B8F6}"/>
              </a:ext>
            </a:extLst>
          </p:cNvPr>
          <p:cNvCxnSpPr>
            <a:cxnSpLocks/>
          </p:cNvCxnSpPr>
          <p:nvPr userDrawn="1"/>
        </p:nvCxnSpPr>
        <p:spPr>
          <a:xfrm>
            <a:off x="495300" y="1349141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036D6437-2E15-4992-AAD5-8E26C6C836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050" y="1467907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4D0EB7F-BE34-4B5C-BEC1-37A74F06485A}"/>
              </a:ext>
            </a:extLst>
          </p:cNvPr>
          <p:cNvCxnSpPr>
            <a:cxnSpLocks/>
          </p:cNvCxnSpPr>
          <p:nvPr userDrawn="1"/>
        </p:nvCxnSpPr>
        <p:spPr>
          <a:xfrm>
            <a:off x="5004050" y="1349141"/>
            <a:ext cx="299165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8F979CA6-A420-4F29-AA53-CEDF355D53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467907"/>
            <a:ext cx="3644652" cy="264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400" b="0" i="0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82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12550" indent="0">
              <a:lnSpc>
                <a:spcPct val="110000"/>
              </a:lnSpc>
              <a:buFontTx/>
              <a:buNone/>
              <a:defRPr sz="1800" b="1" cap="none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6DFD51B-F475-443C-A530-DBE9E2FBB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1120421"/>
            <a:ext cx="575296" cy="42604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A7F0C7A-E805-43EA-8EB4-E3321BF0CA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1069219"/>
            <a:ext cx="648071" cy="477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1485F89-E5D1-4B5E-9E2F-D058A920E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87627" y="963754"/>
            <a:ext cx="771330" cy="7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E72FAAEC-08AF-4C22-9CD1-E8927A6C88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75856" y="2139702"/>
            <a:ext cx="5228828" cy="191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 b="0" cap="all" baseline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  <a:p>
            <a:pPr lvl="0"/>
            <a:endParaRPr lang="de-DE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3E65FDD1-C022-4BF5-9445-08A8D82037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677" y="4083918"/>
            <a:ext cx="8182172" cy="397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3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Kundenname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6E93E985-F27F-4538-A38B-B80EF63E6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440" y="4481381"/>
            <a:ext cx="8167786" cy="3226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 cap="none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Mitarbeitername</a:t>
            </a:r>
          </a:p>
        </p:txBody>
      </p:sp>
    </p:spTree>
    <p:extLst>
      <p:ext uri="{BB962C8B-B14F-4D97-AF65-F5344CB8AC3E}">
        <p14:creationId xmlns:p14="http://schemas.microsoft.com/office/powerpoint/2010/main" val="1752853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18" userDrawn="1">
          <p15:clr>
            <a:srgbClr val="FBAE40"/>
          </p15:clr>
        </p15:guide>
        <p15:guide id="3" pos="5448" userDrawn="1">
          <p15:clr>
            <a:srgbClr val="FBAE40"/>
          </p15:clr>
        </p15:guide>
        <p15:guide id="4" orient="horz" pos="2916" userDrawn="1">
          <p15:clr>
            <a:srgbClr val="FBAE40"/>
          </p15:clr>
        </p15:guide>
        <p15:guide id="5" orient="horz" pos="1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2D66736-29AF-4917-B397-A8E37144D5E3}"/>
              </a:ext>
            </a:extLst>
          </p:cNvPr>
          <p:cNvSpPr txBox="1"/>
          <p:nvPr userDrawn="1"/>
        </p:nvSpPr>
        <p:spPr>
          <a:xfrm>
            <a:off x="3247991" y="2440347"/>
            <a:ext cx="5400600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>
              <a:lnSpc>
                <a:spcPct val="90000"/>
              </a:lnSpc>
              <a:spcAft>
                <a:spcPts val="0"/>
              </a:spcAft>
            </a:pPr>
            <a:r>
              <a:rPr lang="de-DE" sz="7600" b="0" i="0" u="none" strike="noStrike" kern="1200" cap="all" baseline="30000" dirty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Vielen Dank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6F4E06-4FA3-4BF7-AC2F-7699D539B42A}"/>
              </a:ext>
            </a:extLst>
          </p:cNvPr>
          <p:cNvSpPr txBox="1"/>
          <p:nvPr userDrawn="1"/>
        </p:nvSpPr>
        <p:spPr>
          <a:xfrm>
            <a:off x="3275856" y="3003798"/>
            <a:ext cx="5544616" cy="359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de-DE" sz="3500" b="0" i="0" u="none" strike="noStrike" kern="1200" cap="all" baseline="300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708356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se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5E18EC-7502-4B62-B180-D1BD3895D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47614"/>
            <a:ext cx="8153400" cy="329106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00000"/>
              </a:lnSpc>
              <a:buFont typeface="Symbol" panose="05050102010706020507" pitchFamily="18" charset="2"/>
              <a:buChar char="-"/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B42B399-696A-48AC-B039-888A2FFBA6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898797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1670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EF25C4B-2321-4881-8AFA-75B3D7FB98C2}"/>
              </a:ext>
            </a:extLst>
          </p:cNvPr>
          <p:cNvSpPr/>
          <p:nvPr userDrawn="1"/>
        </p:nvSpPr>
        <p:spPr>
          <a:xfrm>
            <a:off x="7668344" y="195486"/>
            <a:ext cx="1080120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41C97-F1B3-4DE5-BCD3-5E7F32B5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46" t="19754" r="25768" b="24442"/>
          <a:stretch/>
        </p:blipFill>
        <p:spPr>
          <a:xfrm>
            <a:off x="3205386" y="-6102"/>
            <a:ext cx="5938614" cy="51435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5713A2F-DE38-4640-8C3B-149BC035361E}"/>
              </a:ext>
            </a:extLst>
          </p:cNvPr>
          <p:cNvSpPr/>
          <p:nvPr userDrawn="1"/>
        </p:nvSpPr>
        <p:spPr>
          <a:xfrm>
            <a:off x="395536" y="276225"/>
            <a:ext cx="2448272" cy="639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98D7F4-0777-49B4-899D-686C44542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19754" r="55786" b="62277"/>
          <a:stretch/>
        </p:blipFill>
        <p:spPr>
          <a:xfrm>
            <a:off x="0" y="915566"/>
            <a:ext cx="3275856" cy="16561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5462A8-E940-4F87-8233-5166BD793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" y="483518"/>
            <a:ext cx="2192580" cy="36749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7F3952-F8F6-4839-A74E-C2FDE8AD1D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04"/>
          <a:stretch/>
        </p:blipFill>
        <p:spPr>
          <a:xfrm>
            <a:off x="2662858" y="0"/>
            <a:ext cx="6517654" cy="5143500"/>
          </a:xfrm>
          <a:prstGeom prst="rect">
            <a:avLst/>
          </a:prstGeom>
        </p:spPr>
      </p:pic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1AB79981-B0A7-44A5-B882-287C86FE78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644" y="3965179"/>
            <a:ext cx="3778324" cy="6734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22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Untertitel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9D27FFA2-8275-4375-A37B-6AC9AA064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091" y="2643758"/>
            <a:ext cx="4290934" cy="118842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Zwischen-</a:t>
            </a:r>
          </a:p>
          <a:p>
            <a:pPr lvl="0"/>
            <a:r>
              <a:rPr lang="de-DE" dirty="0"/>
              <a:t>Titel mit Branche</a:t>
            </a:r>
          </a:p>
        </p:txBody>
      </p:sp>
    </p:spTree>
    <p:extLst>
      <p:ext uri="{BB962C8B-B14F-4D97-AF65-F5344CB8AC3E}">
        <p14:creationId xmlns:p14="http://schemas.microsoft.com/office/powerpoint/2010/main" val="39698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EF25C4B-2321-4881-8AFA-75B3D7FB98C2}"/>
              </a:ext>
            </a:extLst>
          </p:cNvPr>
          <p:cNvSpPr/>
          <p:nvPr userDrawn="1"/>
        </p:nvSpPr>
        <p:spPr>
          <a:xfrm>
            <a:off x="7668344" y="195486"/>
            <a:ext cx="1080120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41C97-F1B3-4DE5-BCD3-5E7F32B5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46" t="19754" r="25768" b="24442"/>
          <a:stretch/>
        </p:blipFill>
        <p:spPr>
          <a:xfrm>
            <a:off x="3205386" y="-6102"/>
            <a:ext cx="5938614" cy="51435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5713A2F-DE38-4640-8C3B-149BC035361E}"/>
              </a:ext>
            </a:extLst>
          </p:cNvPr>
          <p:cNvSpPr/>
          <p:nvPr userDrawn="1"/>
        </p:nvSpPr>
        <p:spPr>
          <a:xfrm>
            <a:off x="395536" y="276225"/>
            <a:ext cx="2448272" cy="639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98D7F4-0777-49B4-899D-686C44542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19754" r="55786" b="62277"/>
          <a:stretch/>
        </p:blipFill>
        <p:spPr>
          <a:xfrm>
            <a:off x="0" y="915566"/>
            <a:ext cx="3275856" cy="16561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5462A8-E940-4F87-8233-5166BD793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" y="483518"/>
            <a:ext cx="2192580" cy="367496"/>
          </a:xfrm>
          <a:prstGeom prst="rect">
            <a:avLst/>
          </a:prstGeom>
        </p:spPr>
      </p:pic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1AB79981-B0A7-44A5-B882-287C86FE78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644" y="3965179"/>
            <a:ext cx="3778324" cy="6734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22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Untertitel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FF68541-95DC-4BCA-A9F9-1105E29C2E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251930"/>
            <a:ext cx="5112568" cy="4891570"/>
          </a:xfrm>
          <a:prstGeom prst="rect">
            <a:avLst/>
          </a:prstGeom>
        </p:spPr>
      </p:pic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4B06AC7E-97B6-4DAB-97D5-23EEE4D7EA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091" y="2643758"/>
            <a:ext cx="4290934" cy="118842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Zwischen-</a:t>
            </a:r>
          </a:p>
          <a:p>
            <a:pPr lvl="0"/>
            <a:r>
              <a:rPr lang="de-DE" dirty="0"/>
              <a:t>Titel mit Branche</a:t>
            </a:r>
          </a:p>
        </p:txBody>
      </p:sp>
    </p:spTree>
    <p:extLst>
      <p:ext uri="{BB962C8B-B14F-4D97-AF65-F5344CB8AC3E}">
        <p14:creationId xmlns:p14="http://schemas.microsoft.com/office/powerpoint/2010/main" val="14984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252623-B18A-4E93-9029-B7E539A5E0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3" y="20538"/>
            <a:ext cx="9119111" cy="514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BE169D-7DE3-4A79-80AD-34DB62AB5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46" t="19754" r="25768" b="24442"/>
          <a:stretch/>
        </p:blipFill>
        <p:spPr>
          <a:xfrm>
            <a:off x="3203848" y="0"/>
            <a:ext cx="5938614" cy="514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577870-D4B7-490C-AD7D-67895FF453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" y="483518"/>
            <a:ext cx="2192580" cy="36749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05F4AB1-0503-4736-A637-8FFEE98CC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9821" r="55786" b="62277"/>
          <a:stretch/>
        </p:blipFill>
        <p:spPr>
          <a:xfrm>
            <a:off x="0" y="0"/>
            <a:ext cx="3275856" cy="2571750"/>
          </a:xfrm>
          <a:prstGeom prst="rect">
            <a:avLst/>
          </a:prstGeom>
        </p:spPr>
      </p:pic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39A0B00E-A678-4BB2-8DCA-1997F80B1B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3918843"/>
            <a:ext cx="8153400" cy="397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2200" b="1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der Untertitel</a:t>
            </a:r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742338BB-CFAE-4DF2-9D8B-837EF42479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091" y="2571750"/>
            <a:ext cx="4290934" cy="118842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ZwischenTitel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65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5E18EC-7502-4B62-B180-D1BD3895D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47614"/>
            <a:ext cx="8153400" cy="329106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00000"/>
              </a:lnSpc>
              <a:buFont typeface="Symbol" panose="05050102010706020507" pitchFamily="18" charset="2"/>
              <a:buChar char="-"/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B42B399-696A-48AC-B039-888A2FFBA6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898797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36658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Text ohne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5E18EC-7502-4B62-B180-D1BD3895D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898798"/>
            <a:ext cx="8153400" cy="37398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-285750">
              <a:lnSpc>
                <a:spcPct val="100000"/>
              </a:lnSpc>
              <a:buFont typeface="Symbol" panose="05050102010706020507" pitchFamily="18" charset="2"/>
              <a:buChar char="-"/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4000">
              <a:lnSpc>
                <a:spcPct val="100000"/>
              </a:lnSpc>
              <a:defRPr sz="15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C4837F-8762-4875-A3A4-A93D900615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13259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6F75C1CC-FFBF-4B2A-B527-A5FAD3490D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898797"/>
            <a:ext cx="8153400" cy="448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1782413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 userDrawn="1">
          <p15:clr>
            <a:srgbClr val="FBAE40"/>
          </p15:clr>
        </p15:guide>
        <p15:guide id="5" orient="horz" pos="17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Grafik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825A76FD-D2CD-4321-8413-1A43B4D12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818" y="218496"/>
            <a:ext cx="6912768" cy="3973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cap="all" baseline="0">
                <a:solidFill>
                  <a:schemeClr val="tx2"/>
                </a:solidFill>
              </a:defRPr>
            </a:lvl2pPr>
            <a:lvl3pPr>
              <a:defRPr b="1" cap="all" baseline="0">
                <a:solidFill>
                  <a:schemeClr val="tx2"/>
                </a:solidFill>
              </a:defRPr>
            </a:lvl3pPr>
            <a:lvl4pPr>
              <a:defRPr b="1" cap="all" baseline="0">
                <a:solidFill>
                  <a:schemeClr val="tx2"/>
                </a:solidFill>
              </a:defRPr>
            </a:lvl4pPr>
            <a:lvl5pPr>
              <a:defRPr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Hier steht die Überschrift</a:t>
            </a:r>
          </a:p>
        </p:txBody>
      </p:sp>
    </p:spTree>
    <p:extLst>
      <p:ext uri="{BB962C8B-B14F-4D97-AF65-F5344CB8AC3E}">
        <p14:creationId xmlns:p14="http://schemas.microsoft.com/office/powerpoint/2010/main" val="1206204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7">
          <p15:clr>
            <a:srgbClr val="FBAE40"/>
          </p15:clr>
        </p15:guide>
        <p15:guide id="5" orient="horz" pos="1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5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28.xml"/><Relationship Id="rId7" Type="http://schemas.openxmlformats.org/officeDocument/2006/relationships/theme" Target="../theme/theme2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18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22.xml"/><Relationship Id="rId23" Type="http://schemas.openxmlformats.org/officeDocument/2006/relationships/image" Target="../media/image2.emf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slideLayout" Target="../slideLayouts/slideLayout19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BBA2141-EA23-4D13-B497-BBCC0B864831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52" y="286545"/>
            <a:ext cx="931246" cy="1560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A9FFEE6-EC3C-41C7-9CE6-F2AA5C112919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44" y="659677"/>
            <a:ext cx="720080" cy="896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026225-20A1-4CFD-B4DD-4DF34C0BA166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598" y="4901406"/>
            <a:ext cx="720080" cy="896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BA67D10-5FFF-495B-A810-40EA63308B1F}"/>
              </a:ext>
            </a:extLst>
          </p:cNvPr>
          <p:cNvSpPr txBox="1"/>
          <p:nvPr userDrawn="1"/>
        </p:nvSpPr>
        <p:spPr>
          <a:xfrm>
            <a:off x="467544" y="4920456"/>
            <a:ext cx="1008112" cy="13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de-DE" sz="1300" b="0" i="0" u="none" strike="noStrike" kern="1200" baseline="30000" dirty="0">
                <a:solidFill>
                  <a:srgbClr val="ADBEC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CONSILIO GmbH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05B95F-7572-4689-A192-20D0916C0FC8}"/>
              </a:ext>
            </a:extLst>
          </p:cNvPr>
          <p:cNvSpPr txBox="1"/>
          <p:nvPr userDrawn="1"/>
        </p:nvSpPr>
        <p:spPr>
          <a:xfrm>
            <a:off x="7618561" y="4920456"/>
            <a:ext cx="1008112" cy="13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fld id="{01C7D537-8EDA-4140-8E34-58D93EA6B501}" type="slidenum">
              <a:rPr lang="de-DE" sz="1300" b="0" i="0" u="none" strike="noStrike" kern="1200" baseline="30000" smtClean="0">
                <a:solidFill>
                  <a:srgbClr val="ADBEC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rtl="0"/>
              <a:t>‹Nr.›</a:t>
            </a:fld>
            <a:endParaRPr lang="de-DE" sz="1300" b="0" i="0" u="none" strike="noStrike" kern="1200" baseline="30000" dirty="0">
              <a:solidFill>
                <a:srgbClr val="ADBEC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B6E1CD-187C-4C33-85D0-8771C82458D2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9376309" y="690016"/>
            <a:ext cx="648000" cy="2520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22/58/118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1980A6-607E-4A42-A33B-D6B4EA8815D7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9376309" y="2605654"/>
            <a:ext cx="648000" cy="252000"/>
          </a:xfrm>
          <a:prstGeom prst="rect">
            <a:avLst/>
          </a:prstGeom>
          <a:solidFill>
            <a:srgbClr val="5C7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92|125|164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76983D-0644-4F41-AB27-6720CD654278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376309" y="2924927"/>
            <a:ext cx="648000" cy="252000"/>
          </a:xfrm>
          <a:prstGeom prst="rect">
            <a:avLst/>
          </a:prstGeom>
          <a:solidFill>
            <a:srgbClr val="90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144|172|196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7EA477F-C8DB-4FAE-9221-D24C1E9F336A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9376309" y="1967108"/>
            <a:ext cx="648000" cy="252000"/>
          </a:xfrm>
          <a:prstGeom prst="rect">
            <a:avLst/>
          </a:prstGeom>
          <a:solidFill>
            <a:srgbClr val="FFC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255|200|50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E0383EC-A063-4F8B-B2C0-08405C1AB8B3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9376309" y="3882746"/>
            <a:ext cx="648000" cy="252000"/>
          </a:xfrm>
          <a:prstGeom prst="rect">
            <a:avLst/>
          </a:prstGeom>
          <a:solidFill>
            <a:srgbClr val="AD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173|190|200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F77362D-F015-430A-B5E3-32BAE01AF8D8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9376309" y="51470"/>
            <a:ext cx="648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2"/>
                </a:solidFill>
              </a:rPr>
              <a:t>0|19|21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D3AB67-0897-42FC-8070-B1561EB85116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9376309" y="4202020"/>
            <a:ext cx="648000" cy="252000"/>
          </a:xfrm>
          <a:prstGeom prst="rect">
            <a:avLst/>
          </a:prstGeom>
          <a:solidFill>
            <a:srgbClr val="D7E1E7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215|225|231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FD8DE97-5B69-4FF2-BA78-3EF4716E47E7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9376309" y="3244200"/>
            <a:ext cx="648000" cy="252000"/>
          </a:xfrm>
          <a:prstGeom prst="rect">
            <a:avLst/>
          </a:prstGeom>
          <a:solidFill>
            <a:srgbClr val="CF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207|217|232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D731A7-C289-4AB5-9E78-C8147BEB2060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9376309" y="370743"/>
            <a:ext cx="648000" cy="252000"/>
          </a:xfrm>
          <a:prstGeom prst="rect">
            <a:avLst/>
          </a:prstGeom>
          <a:solidFill>
            <a:srgbClr val="A81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FFFFFF"/>
                </a:solidFill>
              </a:rPr>
              <a:t>168|26|88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B897305-374B-4E27-9C86-A9E46D9FD961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9376309" y="3563473"/>
            <a:ext cx="648000" cy="252000"/>
          </a:xfrm>
          <a:prstGeom prst="rect">
            <a:avLst/>
          </a:prstGeom>
          <a:solidFill>
            <a:srgbClr val="6F8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2"/>
                </a:solidFill>
              </a:rPr>
              <a:t>111|128|133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82AAC5-B84B-4751-9D3E-A7241B3CBA0A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9376309" y="1328562"/>
            <a:ext cx="648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46|185|204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D1AA057-ABBD-429F-9054-5A1C9FD2D23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9376309" y="2286381"/>
            <a:ext cx="648000" cy="252000"/>
          </a:xfrm>
          <a:prstGeom prst="rect">
            <a:avLst/>
          </a:prstGeom>
          <a:solidFill>
            <a:srgbClr val="006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/>
              <a:t>0|105|151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31344EC-CFCF-40A0-B05B-004FA80EEB93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9376309" y="1009289"/>
            <a:ext cx="648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159|200|56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D58286-D52F-4825-ADCC-F4AE498B0BC8}"/>
              </a:ext>
            </a:extLst>
          </p:cNvPr>
          <p:cNvSpPr/>
          <p:nvPr userDrawn="1">
            <p:custDataLst>
              <p:tags r:id="rId30"/>
            </p:custDataLst>
          </p:nvPr>
        </p:nvSpPr>
        <p:spPr>
          <a:xfrm>
            <a:off x="9376309" y="1647835"/>
            <a:ext cx="648000" cy="252000"/>
          </a:xfrm>
          <a:prstGeom prst="rect">
            <a:avLst/>
          </a:prstGeom>
          <a:solidFill>
            <a:srgbClr val="82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130|213|224</a:t>
            </a:r>
          </a:p>
        </p:txBody>
      </p:sp>
    </p:spTree>
    <p:extLst>
      <p:ext uri="{BB962C8B-B14F-4D97-AF65-F5344CB8AC3E}">
        <p14:creationId xmlns:p14="http://schemas.microsoft.com/office/powerpoint/2010/main" val="80268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0" r:id="rId3"/>
    <p:sldLayoutId id="2147483688" r:id="rId4"/>
    <p:sldLayoutId id="2147483661" r:id="rId5"/>
    <p:sldLayoutId id="2147483663" r:id="rId6"/>
    <p:sldLayoutId id="2147483702" r:id="rId7"/>
    <p:sldLayoutId id="2147483664" r:id="rId8"/>
    <p:sldLayoutId id="2147483690" r:id="rId9"/>
    <p:sldLayoutId id="2147483692" r:id="rId10"/>
    <p:sldLayoutId id="2147483701" r:id="rId11"/>
    <p:sldLayoutId id="2147483700" r:id="rId12"/>
    <p:sldLayoutId id="2147483689" r:id="rId13"/>
    <p:sldLayoutId id="2147483696" r:id="rId14"/>
    <p:sldLayoutId id="214748370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448" userDrawn="1">
          <p15:clr>
            <a:srgbClr val="F26B43"/>
          </p15:clr>
        </p15:guide>
        <p15:guide id="5" pos="312" userDrawn="1">
          <p15:clr>
            <a:srgbClr val="F26B43"/>
          </p15:clr>
        </p15:guide>
        <p15:guide id="7" orient="horz" pos="174" userDrawn="1">
          <p15:clr>
            <a:srgbClr val="F26B43"/>
          </p15:clr>
        </p15:guide>
        <p15:guide id="8" orient="horz" pos="29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BBA2141-EA23-4D13-B497-BBCC0B86483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52" y="286545"/>
            <a:ext cx="931246" cy="1560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A9FFEE6-EC3C-41C7-9CE6-F2AA5C112919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44" y="987574"/>
            <a:ext cx="720080" cy="896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026225-20A1-4CFD-B4DD-4DF34C0BA166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598" y="4901406"/>
            <a:ext cx="720080" cy="896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BA67D10-5FFF-495B-A810-40EA63308B1F}"/>
              </a:ext>
            </a:extLst>
          </p:cNvPr>
          <p:cNvSpPr txBox="1"/>
          <p:nvPr userDrawn="1"/>
        </p:nvSpPr>
        <p:spPr>
          <a:xfrm>
            <a:off x="467544" y="4920456"/>
            <a:ext cx="1008112" cy="13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de-DE" sz="1300" b="0" i="0" u="none" strike="noStrike" kern="1200" baseline="30000" dirty="0">
                <a:solidFill>
                  <a:srgbClr val="ADBEC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CONSILIO GmbH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05B95F-7572-4689-A192-20D0916C0FC8}"/>
              </a:ext>
            </a:extLst>
          </p:cNvPr>
          <p:cNvSpPr txBox="1"/>
          <p:nvPr userDrawn="1"/>
        </p:nvSpPr>
        <p:spPr>
          <a:xfrm>
            <a:off x="7618561" y="4920456"/>
            <a:ext cx="1008112" cy="13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fld id="{01C7D537-8EDA-4140-8E34-58D93EA6B501}" type="slidenum">
              <a:rPr lang="de-DE" sz="1300" b="0" i="0" u="none" strike="noStrike" kern="1200" baseline="30000" smtClean="0">
                <a:solidFill>
                  <a:srgbClr val="ADBEC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rtl="0"/>
              <a:t>‹Nr.›</a:t>
            </a:fld>
            <a:endParaRPr lang="de-DE" sz="1300" b="0" i="0" u="none" strike="noStrike" kern="1200" baseline="30000" dirty="0">
              <a:solidFill>
                <a:srgbClr val="ADBEC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B6E1CD-187C-4C33-85D0-8771C82458D2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9376309" y="690016"/>
            <a:ext cx="648000" cy="2520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22/58/118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1980A6-607E-4A42-A33B-D6B4EA8815D7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9376309" y="2605654"/>
            <a:ext cx="648000" cy="252000"/>
          </a:xfrm>
          <a:prstGeom prst="rect">
            <a:avLst/>
          </a:prstGeom>
          <a:solidFill>
            <a:srgbClr val="5C7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92|125|163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76983D-0644-4F41-AB27-6720CD654278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9376309" y="2924927"/>
            <a:ext cx="648000" cy="252000"/>
          </a:xfrm>
          <a:prstGeom prst="rect">
            <a:avLst/>
          </a:prstGeom>
          <a:solidFill>
            <a:srgbClr val="90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144|172|196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7EA477F-C8DB-4FAE-9221-D24C1E9F336A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9376309" y="1967108"/>
            <a:ext cx="648000" cy="252000"/>
          </a:xfrm>
          <a:prstGeom prst="rect">
            <a:avLst/>
          </a:prstGeom>
          <a:solidFill>
            <a:srgbClr val="FFC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255|200|50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E0383EC-A063-4F8B-B2C0-08405C1AB8B3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9376309" y="3882746"/>
            <a:ext cx="648000" cy="252000"/>
          </a:xfrm>
          <a:prstGeom prst="rect">
            <a:avLst/>
          </a:prstGeom>
          <a:solidFill>
            <a:srgbClr val="AD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173|138|133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F77362D-F015-430A-B5E3-32BAE01AF8D8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9376309" y="51470"/>
            <a:ext cx="648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2"/>
                </a:solidFill>
              </a:rPr>
              <a:t>0|19|21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D3AB67-0897-42FC-8070-B1561EB85116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9376309" y="4202020"/>
            <a:ext cx="648000" cy="252000"/>
          </a:xfrm>
          <a:prstGeom prst="rect">
            <a:avLst/>
          </a:prstGeom>
          <a:solidFill>
            <a:srgbClr val="D7E1E7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215|225|231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FD8DE97-5B69-4FF2-BA78-3EF4716E47E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9376309" y="3244200"/>
            <a:ext cx="648000" cy="252000"/>
          </a:xfrm>
          <a:prstGeom prst="rect">
            <a:avLst/>
          </a:prstGeom>
          <a:solidFill>
            <a:srgbClr val="CF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207|217|232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D731A7-C289-4AB5-9E78-C8147BEB2060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9376309" y="370743"/>
            <a:ext cx="648000" cy="252000"/>
          </a:xfrm>
          <a:prstGeom prst="rect">
            <a:avLst/>
          </a:prstGeom>
          <a:solidFill>
            <a:srgbClr val="A81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FFFFFF"/>
                </a:solidFill>
              </a:rPr>
              <a:t>168|26|88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B897305-374B-4E27-9C86-A9E46D9FD961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9376309" y="3563473"/>
            <a:ext cx="648000" cy="252000"/>
          </a:xfrm>
          <a:prstGeom prst="rect">
            <a:avLst/>
          </a:prstGeom>
          <a:solidFill>
            <a:srgbClr val="6F8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chemeClr val="bg2"/>
                </a:solidFill>
              </a:rPr>
              <a:t>111|128|133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82AAC5-B84B-4751-9D3E-A7241B3CBA0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9376309" y="1328562"/>
            <a:ext cx="648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46|185|204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D1AA057-ABBD-429F-9054-5A1C9FD2D23E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376309" y="2286381"/>
            <a:ext cx="648000" cy="252000"/>
          </a:xfrm>
          <a:prstGeom prst="rect">
            <a:avLst/>
          </a:prstGeom>
          <a:solidFill>
            <a:srgbClr val="006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/>
              <a:t>0|105|151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31344EC-CFCF-40A0-B05B-004FA80EEB93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9376309" y="1009289"/>
            <a:ext cx="648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159|200|56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D58286-D52F-4825-ADCC-F4AE498B0BC8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9376309" y="1647835"/>
            <a:ext cx="648000" cy="252000"/>
          </a:xfrm>
          <a:prstGeom prst="rect">
            <a:avLst/>
          </a:prstGeom>
          <a:solidFill>
            <a:srgbClr val="82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800" dirty="0">
                <a:solidFill>
                  <a:srgbClr val="333333"/>
                </a:solidFill>
              </a:rPr>
              <a:t>130|213|224</a:t>
            </a:r>
          </a:p>
        </p:txBody>
      </p:sp>
    </p:spTree>
    <p:extLst>
      <p:ext uri="{BB962C8B-B14F-4D97-AF65-F5344CB8AC3E}">
        <p14:creationId xmlns:p14="http://schemas.microsoft.com/office/powerpoint/2010/main" val="27054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8" r:id="rId2"/>
    <p:sldLayoutId id="2147483699" r:id="rId3"/>
    <p:sldLayoutId id="2147483687" r:id="rId4"/>
    <p:sldLayoutId id="2147483704" r:id="rId5"/>
    <p:sldLayoutId id="214748369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448">
          <p15:clr>
            <a:srgbClr val="F26B43"/>
          </p15:clr>
        </p15:guide>
        <p15:guide id="5" pos="312">
          <p15:clr>
            <a:srgbClr val="F26B43"/>
          </p15:clr>
        </p15:guide>
        <p15:guide id="7" orient="horz" pos="174">
          <p15:clr>
            <a:srgbClr val="F26B43"/>
          </p15:clr>
        </p15:guide>
        <p15:guide id="8" orient="horz" pos="292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ACF1E046-47D9-48E4-BFFF-27BB7AF545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932" y="-18018"/>
            <a:ext cx="9157688" cy="51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90577B-4FAB-4988-B36C-712551347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2" t="19754" r="25768" b="24442"/>
          <a:stretch/>
        </p:blipFill>
        <p:spPr>
          <a:xfrm>
            <a:off x="0" y="0"/>
            <a:ext cx="9142462" cy="5143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3DDAFA0-6113-4691-AC11-F1FE0C1348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2223017"/>
            <a:ext cx="2192580" cy="3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B3118-C880-499C-BFA3-631FAFF3F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Entity Manipulation Language (EML)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18FE-F905-42A5-A5DE-DEDFD0C7FC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ABAP Blockveranstaltung – Mai 2020</a:t>
            </a:r>
          </a:p>
        </p:txBody>
      </p:sp>
    </p:spTree>
    <p:extLst>
      <p:ext uri="{BB962C8B-B14F-4D97-AF65-F5344CB8AC3E}">
        <p14:creationId xmlns:p14="http://schemas.microsoft.com/office/powerpoint/2010/main" val="10546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 - Syntax (</a:t>
            </a:r>
            <a:r>
              <a:rPr lang="de-DE" dirty="0" err="1"/>
              <a:t>long</a:t>
            </a:r>
            <a:r>
              <a:rPr lang="de-DE" dirty="0"/>
              <a:t> form)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014F3-F317-4FF4-BB54-BC68F3D2BE03}"/>
              </a:ext>
            </a:extLst>
          </p:cNvPr>
          <p:cNvSpPr/>
          <p:nvPr/>
        </p:nvSpPr>
        <p:spPr>
          <a:xfrm>
            <a:off x="445418" y="4371950"/>
            <a:ext cx="82531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The long form allows you to collect multiple modify operations </a:t>
            </a:r>
            <a:r>
              <a:rPr lang="en-US" sz="1300" b="1" dirty="0">
                <a:solidFill>
                  <a:prstClr val="black"/>
                </a:solidFill>
                <a:latin typeface="Calibri" panose="020F0502020204030204"/>
              </a:rPr>
              <a:t>on multiple entities</a:t>
            </a: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 of one business object that is identified by </a:t>
            </a:r>
            <a:r>
              <a:rPr lang="en-US" sz="1300" dirty="0" err="1">
                <a:solidFill>
                  <a:prstClr val="black"/>
                </a:solidFill>
                <a:latin typeface="Calibri" panose="020F0502020204030204"/>
              </a:rPr>
              <a:t>RootEntityName</a:t>
            </a:r>
            <a:endParaRPr lang="en-GB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CD0247-4FC4-4492-9805-F98A541EFEC5}"/>
              </a:ext>
            </a:extLst>
          </p:cNvPr>
          <p:cNvSpPr txBox="1">
            <a:spLocks/>
          </p:cNvSpPr>
          <p:nvPr/>
        </p:nvSpPr>
        <p:spPr>
          <a:xfrm>
            <a:off x="479819" y="1491630"/>
            <a:ext cx="81534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ENTITIES OF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RootEntityName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ENTITY </a:t>
            </a:r>
            <a:r>
              <a:rPr lang="en-US" sz="900" dirty="0">
                <a:latin typeface="Consolas" panose="020B0609020204030204" pitchFamily="49" charset="0"/>
              </a:rPr>
              <a:t>entity_1_name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CREATE</a:t>
            </a:r>
            <a:r>
              <a:rPr lang="en-US" sz="900" dirty="0"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900" dirty="0">
                <a:latin typeface="Consolas" panose="020B0609020204030204" pitchFamily="49" charset="0"/>
              </a:rPr>
              <a:t> ( field1 field2 ... 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900" dirty="0">
                <a:latin typeface="Consolas" panose="020B0609020204030204" pitchFamily="49" charset="0"/>
              </a:rPr>
              <a:t>] |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] </a:t>
            </a:r>
            <a:r>
              <a:rPr lang="en-US" sz="900" dirty="0" err="1">
                <a:latin typeface="Consolas" panose="020B0609020204030204" pitchFamily="49" charset="0"/>
              </a:rPr>
              <a:t>it_instance_c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CREATE BY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  <a:r>
              <a:rPr lang="en-US" sz="900" dirty="0" err="1">
                <a:latin typeface="Consolas" panose="020B0609020204030204" pitchFamily="49" charset="0"/>
              </a:rPr>
              <a:t>association_name</a:t>
            </a:r>
            <a:r>
              <a:rPr lang="en-US" sz="900" dirty="0"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900" dirty="0">
                <a:latin typeface="Consolas" panose="020B0609020204030204" pitchFamily="49" charset="0"/>
              </a:rPr>
              <a:t> ( field1 field2 ... 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900" dirty="0">
                <a:latin typeface="Consolas" panose="020B0609020204030204" pitchFamily="49" charset="0"/>
              </a:rPr>
              <a:t>] |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] </a:t>
            </a:r>
            <a:r>
              <a:rPr lang="en-US" sz="900" dirty="0" err="1">
                <a:latin typeface="Consolas" panose="020B0609020204030204" pitchFamily="49" charset="0"/>
              </a:rPr>
              <a:t>it_instance_cba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UPDATE</a:t>
            </a:r>
            <a:r>
              <a:rPr lang="en-US" sz="900" dirty="0"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900" dirty="0">
                <a:latin typeface="Consolas" panose="020B0609020204030204" pitchFamily="49" charset="0"/>
              </a:rPr>
              <a:t> ( field1 field2 ... 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900" dirty="0">
                <a:latin typeface="Consolas" panose="020B0609020204030204" pitchFamily="49" charset="0"/>
              </a:rPr>
              <a:t>] |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] </a:t>
            </a:r>
            <a:r>
              <a:rPr lang="en-US" sz="900" dirty="0" err="1">
                <a:latin typeface="Consolas" panose="020B0609020204030204" pitchFamily="49" charset="0"/>
              </a:rPr>
              <a:t>it_instance_u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DELETE 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it_instance_d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EXECUTE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action_name</a:t>
            </a:r>
            <a:r>
              <a:rPr lang="en-US" sz="900" dirty="0">
                <a:latin typeface="Consolas" panose="020B0609020204030204" pitchFamily="49" charset="0"/>
              </a:rPr>
              <a:t> FROM </a:t>
            </a:r>
            <a:r>
              <a:rPr lang="en-US" sz="900" dirty="0" err="1">
                <a:latin typeface="Consolas" panose="020B0609020204030204" pitchFamily="49" charset="0"/>
              </a:rPr>
              <a:t>it_instance_a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ENTITY </a:t>
            </a:r>
            <a:r>
              <a:rPr lang="en-US" sz="900" dirty="0">
                <a:latin typeface="Consolas" panose="020B0609020204030204" pitchFamily="49" charset="0"/>
              </a:rPr>
              <a:t>entity_2_name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CREATE</a:t>
            </a:r>
            <a:r>
              <a:rPr lang="en-US" sz="900" dirty="0"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900" dirty="0">
                <a:latin typeface="Consolas" panose="020B0609020204030204" pitchFamily="49" charset="0"/>
              </a:rPr>
              <a:t> ( field1 field2 ... 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900" dirty="0">
                <a:latin typeface="Consolas" panose="020B0609020204030204" pitchFamily="49" charset="0"/>
              </a:rPr>
              <a:t>] |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] </a:t>
            </a:r>
            <a:r>
              <a:rPr lang="en-US" sz="900" dirty="0" err="1">
                <a:latin typeface="Consolas" panose="020B0609020204030204" pitchFamily="49" charset="0"/>
              </a:rPr>
              <a:t>it_instance_c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  <a:r>
              <a:rPr lang="en-US" sz="900" dirty="0">
                <a:latin typeface="Consolas" panose="020B0609020204030204" pitchFamily="49" charset="0"/>
              </a:rPr>
              <a:t> entity_3_name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et_result_a</a:t>
            </a:r>
            <a:r>
              <a:rPr lang="en-US" sz="9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FAILED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ct_failed</a:t>
            </a:r>
            <a:r>
              <a:rPr lang="en-US" sz="9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MAPPED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ct_mapped</a:t>
            </a:r>
            <a:r>
              <a:rPr lang="en-US" sz="9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REPORTED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ct_reported</a:t>
            </a:r>
            <a:r>
              <a:rPr lang="en-US" sz="900" dirty="0">
                <a:latin typeface="Consolas" panose="020B0609020204030204" pitchFamily="49" charset="0"/>
              </a:rPr>
              <a:t>].</a:t>
            </a:r>
            <a:endParaRPr lang="en-GB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3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 - </a:t>
            </a:r>
            <a:r>
              <a:rPr lang="de-DE" dirty="0" err="1"/>
              <a:t>Example</a:t>
            </a:r>
            <a:r>
              <a:rPr lang="de-DE" dirty="0"/>
              <a:t> (Create)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F5299-E026-4839-98C7-A7873529A117}"/>
              </a:ext>
            </a:extLst>
          </p:cNvPr>
          <p:cNvSpPr txBox="1">
            <a:spLocks/>
          </p:cNvSpPr>
          <p:nvPr/>
        </p:nvSpPr>
        <p:spPr>
          <a:xfrm>
            <a:off x="464217" y="1491630"/>
            <a:ext cx="40357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DATA: </a:t>
            </a: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TYPE TABLE FOR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zcds_sales_order</a:t>
            </a:r>
            <a:r>
              <a:rPr lang="en-US" sz="65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r>
              <a:rPr lang="en-US" sz="650" dirty="0">
                <a:latin typeface="Consolas" panose="020B0609020204030204" pitchFamily="49" charset="0"/>
              </a:rPr>
              <a:t> = VALUE #( ( </a:t>
            </a:r>
            <a:r>
              <a:rPr lang="en-US" sz="650" dirty="0" err="1">
                <a:latin typeface="Consolas" panose="020B0609020204030204" pitchFamily="49" charset="0"/>
              </a:rPr>
              <a:t>so_id</a:t>
            </a:r>
            <a:r>
              <a:rPr lang="en-US" sz="650" dirty="0">
                <a:latin typeface="Consolas" panose="020B0609020204030204" pitchFamily="49" charset="0"/>
              </a:rPr>
              <a:t> = '0006' customer = 'Isabelle </a:t>
            </a:r>
            <a:r>
              <a:rPr lang="en-US" sz="650" dirty="0" err="1">
                <a:latin typeface="Consolas" panose="020B0609020204030204" pitchFamily="49" charset="0"/>
              </a:rPr>
              <a:t>leMont</a:t>
            </a:r>
            <a:r>
              <a:rPr lang="en-US" sz="650" dirty="0"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                      </a:t>
            </a:r>
            <a:r>
              <a:rPr lang="en-US" sz="650" dirty="0" err="1">
                <a:latin typeface="Consolas" panose="020B0609020204030204" pitchFamily="49" charset="0"/>
              </a:rPr>
              <a:t>gross_amount</a:t>
            </a:r>
            <a:r>
              <a:rPr lang="en-US" sz="650" dirty="0">
                <a:latin typeface="Consolas" panose="020B0609020204030204" pitchFamily="49" charset="0"/>
              </a:rPr>
              <a:t> = 1700 </a:t>
            </a:r>
            <a:r>
              <a:rPr lang="en-US" sz="650" dirty="0" err="1">
                <a:latin typeface="Consolas" panose="020B0609020204030204" pitchFamily="49" charset="0"/>
              </a:rPr>
              <a:t>currency_code</a:t>
            </a:r>
            <a:r>
              <a:rPr lang="en-US" sz="650" dirty="0">
                <a:latin typeface="Consolas" panose="020B0609020204030204" pitchFamily="49" charset="0"/>
              </a:rPr>
              <a:t> = 'EUR’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                      </a:t>
            </a:r>
            <a:r>
              <a:rPr lang="en-US" sz="650" dirty="0" err="1">
                <a:latin typeface="Consolas" panose="020B0609020204030204" pitchFamily="49" charset="0"/>
              </a:rPr>
              <a:t>order_status</a:t>
            </a:r>
            <a:r>
              <a:rPr lang="en-US" sz="650" dirty="0">
                <a:latin typeface="Consolas" panose="020B0609020204030204" pitchFamily="49" charset="0"/>
              </a:rPr>
              <a:t>  = 'N' rating = 4 ) ) 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6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ENTITIES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zcds_sales_order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  <a:r>
              <a:rPr lang="en-US" sz="650" dirty="0">
                <a:latin typeface="Consolas" panose="020B0609020204030204" pitchFamily="49" charset="0"/>
              </a:rPr>
              <a:t> orders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FIELDS ( </a:t>
            </a:r>
            <a:r>
              <a:rPr lang="en-US" sz="650" dirty="0" err="1">
                <a:latin typeface="Consolas" panose="020B0609020204030204" pitchFamily="49" charset="0"/>
              </a:rPr>
              <a:t>so_id</a:t>
            </a:r>
            <a:r>
              <a:rPr lang="en-US" sz="650" dirty="0">
                <a:latin typeface="Consolas" panose="020B0609020204030204" pitchFamily="49" charset="0"/>
              </a:rPr>
              <a:t> customer </a:t>
            </a:r>
            <a:r>
              <a:rPr lang="en-US" sz="650" dirty="0" err="1">
                <a:latin typeface="Consolas" panose="020B0609020204030204" pitchFamily="49" charset="0"/>
              </a:rPr>
              <a:t>gross_amount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currency_code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order_status</a:t>
            </a:r>
            <a:r>
              <a:rPr lang="en-US" sz="650" dirty="0">
                <a:latin typeface="Consolas" panose="020B0609020204030204" pitchFamily="49" charset="0"/>
              </a:rPr>
              <a:t> rating 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FAILED</a:t>
            </a:r>
            <a:r>
              <a:rPr lang="en-US" sz="650" dirty="0">
                <a:latin typeface="Consolas" panose="020B0609020204030204" pitchFamily="49" charset="0"/>
              </a:rPr>
              <a:t>   data(</a:t>
            </a:r>
            <a:r>
              <a:rPr lang="en-US" sz="650" dirty="0" err="1">
                <a:latin typeface="Consolas" panose="020B0609020204030204" pitchFamily="49" charset="0"/>
              </a:rPr>
              <a:t>lt_failed</a:t>
            </a:r>
            <a:r>
              <a:rPr lang="en-US" sz="65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REPORTED</a:t>
            </a:r>
            <a:r>
              <a:rPr lang="en-US" sz="650" dirty="0">
                <a:latin typeface="Consolas" panose="020B0609020204030204" pitchFamily="49" charset="0"/>
              </a:rPr>
              <a:t> data(</a:t>
            </a:r>
            <a:r>
              <a:rPr lang="en-US" sz="650" dirty="0" err="1">
                <a:latin typeface="Consolas" panose="020B0609020204030204" pitchFamily="49" charset="0"/>
              </a:rPr>
              <a:t>lt_reported</a:t>
            </a:r>
            <a:r>
              <a:rPr lang="en-US" sz="650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D294D5-23A3-4606-A8B4-ECD243A680DE}"/>
              </a:ext>
            </a:extLst>
          </p:cNvPr>
          <p:cNvGrpSpPr/>
          <p:nvPr/>
        </p:nvGrpSpPr>
        <p:grpSpPr>
          <a:xfrm>
            <a:off x="1529947" y="3864797"/>
            <a:ext cx="6084105" cy="891231"/>
            <a:chOff x="2612993" y="3407260"/>
            <a:chExt cx="6004624" cy="8795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B5293E-6389-4747-B339-FAA206AF0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944" b="3536"/>
            <a:stretch/>
          </p:blipFill>
          <p:spPr>
            <a:xfrm>
              <a:off x="2915816" y="3407260"/>
              <a:ext cx="5701801" cy="8548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270539A-3270-4134-8862-140A6DDB56F7}"/>
                </a:ext>
              </a:extLst>
            </p:cNvPr>
            <p:cNvSpPr/>
            <p:nvPr/>
          </p:nvSpPr>
          <p:spPr>
            <a:xfrm>
              <a:off x="2612993" y="4155926"/>
              <a:ext cx="216024" cy="127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550BA-4E41-4B10-A743-A5C202B32BE3}"/>
                </a:ext>
              </a:extLst>
            </p:cNvPr>
            <p:cNvSpPr/>
            <p:nvPr/>
          </p:nvSpPr>
          <p:spPr>
            <a:xfrm>
              <a:off x="2890866" y="4142832"/>
              <a:ext cx="5556890" cy="14401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1BA984-F552-4923-861E-44A08BA913F0}"/>
              </a:ext>
            </a:extLst>
          </p:cNvPr>
          <p:cNvSpPr txBox="1">
            <a:spLocks/>
          </p:cNvSpPr>
          <p:nvPr/>
        </p:nvSpPr>
        <p:spPr>
          <a:xfrm>
            <a:off x="4644010" y="1491630"/>
            <a:ext cx="40357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DATA: </a:t>
            </a: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TYPE TABLE FOR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zcds_sales_order</a:t>
            </a:r>
            <a:r>
              <a:rPr lang="en-US" sz="65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r>
              <a:rPr lang="en-US" sz="650" dirty="0">
                <a:latin typeface="Consolas" panose="020B0609020204030204" pitchFamily="49" charset="0"/>
              </a:rPr>
              <a:t> = VALUE #( ( </a:t>
            </a:r>
            <a:r>
              <a:rPr lang="en-US" sz="650" dirty="0" err="1">
                <a:latin typeface="Consolas" panose="020B0609020204030204" pitchFamily="49" charset="0"/>
              </a:rPr>
              <a:t>so_id</a:t>
            </a:r>
            <a:r>
              <a:rPr lang="en-US" sz="650" dirty="0">
                <a:latin typeface="Consolas" panose="020B0609020204030204" pitchFamily="49" charset="0"/>
              </a:rPr>
              <a:t> = '0006' customer = 'Isabelle </a:t>
            </a:r>
            <a:r>
              <a:rPr lang="en-US" sz="650" dirty="0" err="1">
                <a:latin typeface="Consolas" panose="020B0609020204030204" pitchFamily="49" charset="0"/>
              </a:rPr>
              <a:t>leMont</a:t>
            </a:r>
            <a:r>
              <a:rPr lang="en-US" sz="650" dirty="0"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                      </a:t>
            </a:r>
            <a:r>
              <a:rPr lang="en-US" sz="650" dirty="0" err="1">
                <a:latin typeface="Consolas" panose="020B0609020204030204" pitchFamily="49" charset="0"/>
              </a:rPr>
              <a:t>gross_amount</a:t>
            </a:r>
            <a:r>
              <a:rPr lang="en-US" sz="650" dirty="0">
                <a:latin typeface="Consolas" panose="020B0609020204030204" pitchFamily="49" charset="0"/>
              </a:rPr>
              <a:t> = 1700 </a:t>
            </a:r>
            <a:r>
              <a:rPr lang="en-US" sz="650" dirty="0" err="1">
                <a:latin typeface="Consolas" panose="020B0609020204030204" pitchFamily="49" charset="0"/>
              </a:rPr>
              <a:t>currency_code</a:t>
            </a:r>
            <a:r>
              <a:rPr lang="en-US" sz="650" dirty="0">
                <a:latin typeface="Consolas" panose="020B0609020204030204" pitchFamily="49" charset="0"/>
              </a:rPr>
              <a:t> = 'EUR’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                      </a:t>
            </a:r>
            <a:r>
              <a:rPr lang="en-US" sz="650" dirty="0" err="1">
                <a:latin typeface="Consolas" panose="020B0609020204030204" pitchFamily="49" charset="0"/>
              </a:rPr>
              <a:t>order_status</a:t>
            </a:r>
            <a:r>
              <a:rPr lang="en-US" sz="650" dirty="0">
                <a:latin typeface="Consolas" panose="020B0609020204030204" pitchFamily="49" charset="0"/>
              </a:rPr>
              <a:t>  = 'N' rating = 4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	           %control = value #(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		</a:t>
            </a:r>
            <a:r>
              <a:rPr lang="en-US" sz="650" dirty="0" err="1">
                <a:latin typeface="Consolas" panose="020B0609020204030204" pitchFamily="49" charset="0"/>
              </a:rPr>
              <a:t>so_id</a:t>
            </a:r>
            <a:r>
              <a:rPr lang="en-US" sz="650" dirty="0">
                <a:latin typeface="Consolas" panose="020B0609020204030204" pitchFamily="49" charset="0"/>
              </a:rPr>
              <a:t>           = </a:t>
            </a:r>
            <a:r>
              <a:rPr lang="en-US" sz="650" dirty="0" err="1">
                <a:latin typeface="Consolas" panose="020B0609020204030204" pitchFamily="49" charset="0"/>
              </a:rPr>
              <a:t>if_abap_behv</a:t>
            </a:r>
            <a:r>
              <a:rPr lang="en-US" sz="650" dirty="0">
                <a:latin typeface="Consolas" panose="020B0609020204030204" pitchFamily="49" charset="0"/>
              </a:rPr>
              <a:t>=&gt;</a:t>
            </a:r>
            <a:r>
              <a:rPr lang="en-US" sz="650" dirty="0" err="1">
                <a:latin typeface="Consolas" panose="020B0609020204030204" pitchFamily="49" charset="0"/>
              </a:rPr>
              <a:t>mk</a:t>
            </a:r>
            <a:r>
              <a:rPr lang="en-US" sz="650" dirty="0">
                <a:latin typeface="Consolas" panose="020B0609020204030204" pitchFamily="49" charset="0"/>
              </a:rPr>
              <a:t>-on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		customer        = </a:t>
            </a:r>
            <a:r>
              <a:rPr lang="en-US" sz="650" dirty="0" err="1">
                <a:latin typeface="Consolas" panose="020B0609020204030204" pitchFamily="49" charset="0"/>
              </a:rPr>
              <a:t>if_abap_behv</a:t>
            </a:r>
            <a:r>
              <a:rPr lang="en-US" sz="650" dirty="0">
                <a:latin typeface="Consolas" panose="020B0609020204030204" pitchFamily="49" charset="0"/>
              </a:rPr>
              <a:t>=&gt;</a:t>
            </a:r>
            <a:r>
              <a:rPr lang="en-US" sz="650" dirty="0" err="1">
                <a:latin typeface="Consolas" panose="020B0609020204030204" pitchFamily="49" charset="0"/>
              </a:rPr>
              <a:t>mk</a:t>
            </a:r>
            <a:r>
              <a:rPr lang="en-US" sz="650" dirty="0">
                <a:latin typeface="Consolas" panose="020B0609020204030204" pitchFamily="49" charset="0"/>
              </a:rPr>
              <a:t>-on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		rating	 = </a:t>
            </a:r>
            <a:r>
              <a:rPr lang="en-US" sz="650" dirty="0" err="1">
                <a:latin typeface="Consolas" panose="020B0609020204030204" pitchFamily="49" charset="0"/>
              </a:rPr>
              <a:t>if_abap_behv</a:t>
            </a:r>
            <a:r>
              <a:rPr lang="en-US" sz="650" dirty="0">
                <a:latin typeface="Consolas" panose="020B0609020204030204" pitchFamily="49" charset="0"/>
              </a:rPr>
              <a:t>=&gt;</a:t>
            </a:r>
            <a:r>
              <a:rPr lang="en-US" sz="650" dirty="0" err="1">
                <a:latin typeface="Consolas" panose="020B0609020204030204" pitchFamily="49" charset="0"/>
              </a:rPr>
              <a:t>mk</a:t>
            </a:r>
            <a:r>
              <a:rPr lang="en-US" sz="650" dirty="0">
                <a:latin typeface="Consolas" panose="020B0609020204030204" pitchFamily="49" charset="0"/>
              </a:rPr>
              <a:t>-on)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             ) ) 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6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ENTITIES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zcds_sales_order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  <a:r>
              <a:rPr lang="en-US" sz="650" dirty="0">
                <a:latin typeface="Consolas" panose="020B0609020204030204" pitchFamily="49" charset="0"/>
              </a:rPr>
              <a:t> orders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650" dirty="0">
                <a:latin typeface="Consolas" panose="020B0609020204030204" pitchFamily="49" charset="0"/>
              </a:rPr>
              <a:t> </a:t>
            </a:r>
            <a:r>
              <a:rPr lang="en-US" sz="650" dirty="0" err="1">
                <a:latin typeface="Consolas" panose="020B0609020204030204" pitchFamily="49" charset="0"/>
              </a:rPr>
              <a:t>lt_so_create</a:t>
            </a:r>
            <a:endParaRPr lang="en-US" sz="6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FAILED</a:t>
            </a:r>
            <a:r>
              <a:rPr lang="en-US" sz="650" dirty="0">
                <a:latin typeface="Consolas" panose="020B0609020204030204" pitchFamily="49" charset="0"/>
              </a:rPr>
              <a:t> data(</a:t>
            </a:r>
            <a:r>
              <a:rPr lang="en-US" sz="650" dirty="0" err="1">
                <a:latin typeface="Consolas" panose="020B0609020204030204" pitchFamily="49" charset="0"/>
              </a:rPr>
              <a:t>lt_failed</a:t>
            </a:r>
            <a:r>
              <a:rPr lang="en-US" sz="65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650" dirty="0">
                <a:latin typeface="Consolas" panose="020B0609020204030204" pitchFamily="49" charset="0"/>
              </a:rPr>
              <a:t>  </a:t>
            </a:r>
            <a:r>
              <a:rPr lang="en-US" sz="650" dirty="0">
                <a:solidFill>
                  <a:srgbClr val="0000FF"/>
                </a:solidFill>
                <a:latin typeface="Consolas" panose="020B0609020204030204" pitchFamily="49" charset="0"/>
              </a:rPr>
              <a:t>REPORTED</a:t>
            </a:r>
            <a:r>
              <a:rPr lang="en-US" sz="650" dirty="0">
                <a:latin typeface="Consolas" panose="020B0609020204030204" pitchFamily="49" charset="0"/>
              </a:rPr>
              <a:t> data(</a:t>
            </a:r>
            <a:r>
              <a:rPr lang="en-US" sz="650" dirty="0" err="1">
                <a:latin typeface="Consolas" panose="020B0609020204030204" pitchFamily="49" charset="0"/>
              </a:rPr>
              <a:t>lt_reported</a:t>
            </a:r>
            <a:r>
              <a:rPr lang="en-US" sz="650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2E239-9A7A-4563-A536-84ADB6FC05C5}"/>
              </a:ext>
            </a:extLst>
          </p:cNvPr>
          <p:cNvSpPr txBox="1"/>
          <p:nvPr/>
        </p:nvSpPr>
        <p:spPr>
          <a:xfrm>
            <a:off x="4644010" y="1364672"/>
            <a:ext cx="31683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ighlight>
                  <a:srgbClr val="FFFFFF"/>
                </a:highlight>
              </a:rPr>
              <a:t>   Alternative syntax using %control structure:</a:t>
            </a:r>
            <a:endParaRPr lang="de-DE" sz="105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41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 - </a:t>
            </a:r>
            <a:r>
              <a:rPr lang="de-DE" dirty="0" err="1"/>
              <a:t>Example</a:t>
            </a:r>
            <a:r>
              <a:rPr lang="de-DE" dirty="0"/>
              <a:t> (Update)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D5BAB2-18F2-44C5-AE51-0E31DEABBC74}"/>
              </a:ext>
            </a:extLst>
          </p:cNvPr>
          <p:cNvSpPr txBox="1">
            <a:spLocks/>
          </p:cNvSpPr>
          <p:nvPr/>
        </p:nvSpPr>
        <p:spPr>
          <a:xfrm>
            <a:off x="495300" y="1419622"/>
            <a:ext cx="8153400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zcds_sales_order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ENTITY </a:t>
            </a:r>
            <a:r>
              <a:rPr lang="en-US" sz="900" dirty="0">
                <a:latin typeface="Consolas" panose="020B0609020204030204" pitchFamily="49" charset="0"/>
              </a:rPr>
              <a:t>order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900" dirty="0">
                <a:latin typeface="Consolas" panose="020B0609020204030204" pitchFamily="49" charset="0"/>
              </a:rPr>
              <a:t> ( </a:t>
            </a:r>
            <a:r>
              <a:rPr lang="en-US" sz="900" dirty="0" err="1">
                <a:latin typeface="Consolas" panose="020B0609020204030204" pitchFamily="49" charset="0"/>
              </a:rPr>
              <a:t>order_status</a:t>
            </a:r>
            <a:r>
              <a:rPr lang="en-US" sz="900" dirty="0">
                <a:latin typeface="Consolas" panose="020B0609020204030204" pitchFamily="49" charset="0"/>
              </a:rPr>
              <a:t> )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WITH VALUE #( ( </a:t>
            </a:r>
            <a:r>
              <a:rPr lang="en-US" sz="900" dirty="0" err="1">
                <a:latin typeface="Consolas" panose="020B0609020204030204" pitchFamily="49" charset="0"/>
              </a:rPr>
              <a:t>so_id</a:t>
            </a:r>
            <a:r>
              <a:rPr lang="en-US" sz="900" dirty="0">
                <a:latin typeface="Consolas" panose="020B0609020204030204" pitchFamily="49" charset="0"/>
              </a:rPr>
              <a:t> = '0006' </a:t>
            </a:r>
            <a:r>
              <a:rPr lang="en-US" sz="900" dirty="0" err="1">
                <a:latin typeface="Consolas" panose="020B0609020204030204" pitchFamily="49" charset="0"/>
              </a:rPr>
              <a:t>order_status</a:t>
            </a:r>
            <a:r>
              <a:rPr lang="en-US" sz="900" dirty="0">
                <a:latin typeface="Consolas" panose="020B0609020204030204" pitchFamily="49" charset="0"/>
              </a:rPr>
              <a:t> = 'A'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) )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FAILED</a:t>
            </a:r>
            <a:r>
              <a:rPr lang="en-US" sz="900" dirty="0">
                <a:latin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</a:rPr>
              <a:t>lt_failed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REPORTED </a:t>
            </a:r>
            <a:r>
              <a:rPr lang="en-US" sz="900" dirty="0" err="1">
                <a:latin typeface="Consolas" panose="020B0609020204030204" pitchFamily="49" charset="0"/>
              </a:rPr>
              <a:t>lt_reported</a:t>
            </a:r>
            <a:r>
              <a:rPr lang="en-US" sz="900" dirty="0">
                <a:latin typeface="Consolas" panose="020B06090202040302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IF </a:t>
            </a:r>
            <a:r>
              <a:rPr lang="en-US" sz="900" dirty="0" err="1">
                <a:latin typeface="Consolas" panose="020B0609020204030204" pitchFamily="49" charset="0"/>
              </a:rPr>
              <a:t>lt_failed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IS NOT INITIAL</a:t>
            </a:r>
            <a:r>
              <a:rPr lang="en-US" sz="9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out-&gt;write('Error’).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ENDIF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COMMIT ENTITIES.</a:t>
            </a:r>
            <a:endParaRPr lang="en-US" sz="9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F5C4D-6C11-47CA-BFCB-AB68087A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78" y="3851946"/>
            <a:ext cx="5777274" cy="880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F5800E-60C1-4EFA-9BBF-BC0F64171BA0}"/>
              </a:ext>
            </a:extLst>
          </p:cNvPr>
          <p:cNvSpPr/>
          <p:nvPr/>
        </p:nvSpPr>
        <p:spPr>
          <a:xfrm>
            <a:off x="5980879" y="4599500"/>
            <a:ext cx="247516" cy="133082"/>
          </a:xfrm>
          <a:prstGeom prst="rect">
            <a:avLst/>
          </a:prstGeom>
          <a:solidFill>
            <a:srgbClr val="163A76">
              <a:alpha val="25098"/>
            </a:srgb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E0241-667C-46A5-B08F-D1F97A942E20}"/>
              </a:ext>
            </a:extLst>
          </p:cNvPr>
          <p:cNvSpPr/>
          <p:nvPr/>
        </p:nvSpPr>
        <p:spPr>
          <a:xfrm>
            <a:off x="3426747" y="2656419"/>
            <a:ext cx="1537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i="1" dirty="0">
                <a:solidFill>
                  <a:schemeClr val="bg1">
                    <a:lumMod val="50000"/>
                  </a:schemeClr>
                </a:solidFill>
              </a:rPr>
              <a:t>Error handling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084177-DEE3-4302-A017-9EAEA73EB4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431667" y="2771835"/>
            <a:ext cx="99508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At least one of the operations (Create, Update, Delete) must specify a valid EML statement</a:t>
            </a:r>
          </a:p>
          <a:p>
            <a:r>
              <a:rPr lang="en-US" dirty="0"/>
              <a:t>The sequence of operations is irrelevant</a:t>
            </a:r>
          </a:p>
          <a:p>
            <a:r>
              <a:rPr lang="en-US" dirty="0"/>
              <a:t>The different operations can be mixed within one EML statement.</a:t>
            </a:r>
            <a:br>
              <a:rPr lang="en-US" dirty="0"/>
            </a:br>
            <a:r>
              <a:rPr lang="en-US" dirty="0"/>
              <a:t>(e.g. combine a create, update and action operation of an entity in one statement)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</a:t>
            </a:r>
          </a:p>
        </p:txBody>
      </p:sp>
    </p:spTree>
    <p:extLst>
      <p:ext uri="{BB962C8B-B14F-4D97-AF65-F5344CB8AC3E}">
        <p14:creationId xmlns:p14="http://schemas.microsoft.com/office/powerpoint/2010/main" val="57239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This statement includes all operations that do not change data of entities (read-only access).</a:t>
            </a:r>
          </a:p>
          <a:p>
            <a:pPr marL="0" indent="0">
              <a:buNone/>
            </a:pPr>
            <a:r>
              <a:rPr lang="en-US" dirty="0"/>
              <a:t>The current version of the ABAP RESTful programming model provides the following read operations: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read: for read access to </a:t>
            </a:r>
            <a:r>
              <a:rPr lang="en-US" b="1" dirty="0"/>
              <a:t>entities</a:t>
            </a:r>
            <a:r>
              <a:rPr lang="en-US" dirty="0"/>
              <a:t> by using a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 by association: for read access to </a:t>
            </a:r>
            <a:r>
              <a:rPr lang="en-US" b="1" dirty="0"/>
              <a:t>child entities</a:t>
            </a:r>
            <a:r>
              <a:rPr lang="en-US" dirty="0"/>
              <a:t> by using parent key(s).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READ ENTITIES - Syntax</a:t>
            </a:r>
          </a:p>
        </p:txBody>
      </p:sp>
    </p:spTree>
    <p:extLst>
      <p:ext uri="{BB962C8B-B14F-4D97-AF65-F5344CB8AC3E}">
        <p14:creationId xmlns:p14="http://schemas.microsoft.com/office/powerpoint/2010/main" val="419751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READ ENTITIES - Syntax (</a:t>
            </a:r>
            <a:r>
              <a:rPr lang="de-DE" dirty="0" err="1"/>
              <a:t>short</a:t>
            </a:r>
            <a:r>
              <a:rPr lang="de-DE" dirty="0"/>
              <a:t> form)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543E4D-78EE-4D84-A182-2F491A422C96}"/>
              </a:ext>
            </a:extLst>
          </p:cNvPr>
          <p:cNvSpPr txBox="1">
            <a:spLocks/>
          </p:cNvSpPr>
          <p:nvPr/>
        </p:nvSpPr>
        <p:spPr>
          <a:xfrm>
            <a:off x="573408" y="1997455"/>
            <a:ext cx="7997183" cy="2122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 ENTITY </a:t>
            </a:r>
            <a:r>
              <a:rPr lang="en-US" sz="1000" dirty="0" err="1">
                <a:latin typeface="Consolas" panose="020B0609020204030204" pitchFamily="49" charset="0"/>
              </a:rPr>
              <a:t>EntityName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i="1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1000" dirty="0">
                <a:latin typeface="Consolas" panose="020B0609020204030204" pitchFamily="49" charset="0"/>
              </a:rPr>
              <a:t> ( field1 field2 ... 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i="1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latin typeface="Consolas" panose="020B0609020204030204" pitchFamily="49" charset="0"/>
              </a:rPr>
              <a:t> | </a:t>
            </a:r>
            <a:r>
              <a:rPr lang="en-US" sz="1000" i="1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i="1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lt_instance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lt_result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latin typeface="Consolas" panose="020B0609020204030204" pitchFamily="49" charset="0"/>
              </a:rPr>
              <a:t> \</a:t>
            </a:r>
            <a:r>
              <a:rPr lang="en-US" sz="1000" dirty="0" err="1">
                <a:latin typeface="Consolas" panose="020B0609020204030204" pitchFamily="49" charset="0"/>
              </a:rPr>
              <a:t>association_name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i="1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FIELDS</a:t>
            </a:r>
            <a:r>
              <a:rPr lang="en-US" sz="1000" dirty="0">
                <a:latin typeface="Consolas" panose="020B0609020204030204" pitchFamily="49" charset="0"/>
              </a:rPr>
              <a:t> ( field1 field2 ... 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i="1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latin typeface="Consolas" panose="020B0609020204030204" pitchFamily="49" charset="0"/>
              </a:rPr>
              <a:t> | </a:t>
            </a:r>
            <a:r>
              <a:rPr lang="en-US" sz="1000" i="1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i="1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lt_instance_rba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lt_result_rba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LINK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lt_link_rba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i="1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FAILED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lt_failed</a:t>
            </a:r>
            <a:r>
              <a:rPr lang="en-US" sz="1000" i="1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63CCA-534A-4D6A-92CF-9E78DED5A7D6}"/>
              </a:ext>
            </a:extLst>
          </p:cNvPr>
          <p:cNvSpPr/>
          <p:nvPr/>
        </p:nvSpPr>
        <p:spPr>
          <a:xfrm>
            <a:off x="2037033" y="1485881"/>
            <a:ext cx="2672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CDS view name (read access only for this entity)</a:t>
            </a:r>
            <a:endParaRPr lang="en-GB" sz="9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1797BD6-6694-4CCF-8EF9-3239B384E9D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835697" y="1601296"/>
            <a:ext cx="201337" cy="452875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3F65E-3FD4-42BE-869F-0647573D844B}"/>
              </a:ext>
            </a:extLst>
          </p:cNvPr>
          <p:cNvSpPr/>
          <p:nvPr/>
        </p:nvSpPr>
        <p:spPr>
          <a:xfrm>
            <a:off x="5826933" y="159250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Receives the READ operation’s results</a:t>
            </a:r>
          </a:p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-results will be collected here-</a:t>
            </a:r>
            <a:endParaRPr lang="en-GB" sz="9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939A4B-4612-48D8-BC09-A81DCA60AD4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103996" y="-105120"/>
            <a:ext cx="742173" cy="487609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READ ENTITIES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F5ADDE-F84E-4325-A939-D907DA5C4A38}"/>
              </a:ext>
            </a:extLst>
          </p:cNvPr>
          <p:cNvSpPr txBox="1">
            <a:spLocks/>
          </p:cNvSpPr>
          <p:nvPr/>
        </p:nvSpPr>
        <p:spPr>
          <a:xfrm>
            <a:off x="495300" y="1318270"/>
            <a:ext cx="8153400" cy="3240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i="1" dirty="0">
                <a:latin typeface="Consolas" panose="020B0609020204030204" pitchFamily="49" charset="0"/>
              </a:rPr>
              <a:t>METHODE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get_travel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READ ENTITY </a:t>
            </a:r>
            <a:r>
              <a:rPr lang="en-US" sz="1000" dirty="0" err="1">
                <a:latin typeface="Consolas" panose="020B0609020204030204" pitchFamily="49" charset="0"/>
              </a:rPr>
              <a:t>ztable_travel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FIELDS</a:t>
            </a:r>
            <a:r>
              <a:rPr lang="en-US" sz="1000" dirty="0">
                <a:latin typeface="Consolas" panose="020B0609020204030204" pitchFamily="49" charset="0"/>
              </a:rPr>
              <a:t> ( </a:t>
            </a:r>
            <a:r>
              <a:rPr lang="en-US" sz="1000" dirty="0" err="1">
                <a:latin typeface="Consolas" panose="020B0609020204030204" pitchFamily="49" charset="0"/>
              </a:rPr>
              <a:t>travel_id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	</a:t>
            </a:r>
            <a:r>
              <a:rPr lang="en-US" sz="1000" dirty="0" err="1">
                <a:latin typeface="Consolas" panose="020B0609020204030204" pitchFamily="49" charset="0"/>
              </a:rPr>
              <a:t>agent_id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	</a:t>
            </a:r>
            <a:r>
              <a:rPr lang="en-US" sz="1000" dirty="0" err="1">
                <a:latin typeface="Consolas" panose="020B0609020204030204" pitchFamily="49" charset="0"/>
              </a:rPr>
              <a:t>customer_id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latin typeface="Consolas" panose="020B0609020204030204" pitchFamily="49" charset="0"/>
              </a:rPr>
              <a:t>tota_price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WITH </a:t>
            </a:r>
            <a:r>
              <a:rPr lang="en-US" sz="1000" i="1" dirty="0">
                <a:latin typeface="Consolas" panose="020B0609020204030204" pitchFamily="49" charset="0"/>
              </a:rPr>
              <a:t>VALUE #</a:t>
            </a:r>
            <a:r>
              <a:rPr lang="en-US" sz="1000" dirty="0">
                <a:latin typeface="Consolas" panose="020B0609020204030204" pitchFamily="49" charset="0"/>
              </a:rPr>
              <a:t>( FOR travel IN keys ( %key = travel-%key )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lt_read_result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FAILED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failed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REPORTED </a:t>
            </a:r>
            <a:r>
              <a:rPr lang="en-US" sz="1000" dirty="0" err="1">
                <a:latin typeface="Consolas" panose="020B0609020204030204" pitchFamily="49" charset="0"/>
              </a:rPr>
              <a:t>reported</a:t>
            </a:r>
            <a:r>
              <a:rPr lang="en-US" sz="1000" dirty="0">
                <a:latin typeface="Consolas" panose="020B06090202040302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>
                <a:latin typeface="Consolas" panose="020B0609020204030204" pitchFamily="49" charset="0"/>
              </a:rPr>
              <a:t>...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i="1" dirty="0">
                <a:latin typeface="Consolas" panose="020B0609020204030204" pitchFamily="49" charset="0"/>
              </a:rPr>
              <a:t>ENDMETHODE.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Modify operations do not cause any data changes at the database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Applied only to the transactional buffer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 Save sequence must be </a:t>
            </a:r>
            <a:r>
              <a:rPr lang="en-US" b="1" dirty="0"/>
              <a:t>triggered</a:t>
            </a:r>
            <a:r>
              <a:rPr lang="en-US" dirty="0"/>
              <a:t> in this case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 Persisting all BO instance data </a:t>
            </a:r>
            <a:r>
              <a:rPr lang="en-US" b="1" dirty="0"/>
              <a:t>from the transactional buffer in the database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Criteria of success for the COMMIT Statement: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	not FAILED response is empty</a:t>
            </a:r>
            <a:r>
              <a:rPr lang="en-US" dirty="0">
                <a:sym typeface="Wingdings" panose="05000000000000000000" pitchFamily="2" charset="2"/>
              </a:rPr>
              <a:t>, but SY-SUBRC = 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 </a:t>
            </a:r>
            <a:r>
              <a:rPr lang="en-US" sz="1400" dirty="0">
                <a:latin typeface="Consolas" panose="020B0609020204030204" pitchFamily="49" charset="0"/>
              </a:rPr>
              <a:t>IF </a:t>
            </a:r>
            <a:r>
              <a:rPr lang="en-US" sz="1400" dirty="0" err="1">
                <a:latin typeface="Consolas" panose="020B0609020204030204" pitchFamily="49" charset="0"/>
              </a:rPr>
              <a:t>lt_failed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 NOT INITIAL.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COMMIT ENTITIES</a:t>
            </a:r>
          </a:p>
        </p:txBody>
      </p:sp>
    </p:spTree>
    <p:extLst>
      <p:ext uri="{BB962C8B-B14F-4D97-AF65-F5344CB8AC3E}">
        <p14:creationId xmlns:p14="http://schemas.microsoft.com/office/powerpoint/2010/main" val="233774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Simplest 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Long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COMMIT ENTITIES - 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E70D3-20EF-4C72-BE18-7BEC0DCFBB2C}"/>
              </a:ext>
            </a:extLst>
          </p:cNvPr>
          <p:cNvSpPr txBox="1">
            <a:spLocks/>
          </p:cNvSpPr>
          <p:nvPr/>
        </p:nvSpPr>
        <p:spPr>
          <a:xfrm>
            <a:off x="1282964" y="1776001"/>
            <a:ext cx="6578071" cy="31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COMMIT ENTITIES.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F1920-C81F-424F-9517-F8BF217723AE}"/>
              </a:ext>
            </a:extLst>
          </p:cNvPr>
          <p:cNvSpPr txBox="1">
            <a:spLocks/>
          </p:cNvSpPr>
          <p:nvPr/>
        </p:nvSpPr>
        <p:spPr>
          <a:xfrm>
            <a:off x="1282963" y="2993144"/>
            <a:ext cx="6578071" cy="1619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COMMIT ENTITIES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RESPONSE OF </a:t>
            </a:r>
            <a:r>
              <a:rPr lang="en-US" sz="900" dirty="0">
                <a:latin typeface="Consolas" panose="020B0609020204030204" pitchFamily="49" charset="0"/>
              </a:rPr>
              <a:t>root_entity_name_1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FAILED </a:t>
            </a:r>
            <a:r>
              <a:rPr lang="en-US" sz="900" dirty="0" err="1">
                <a:latin typeface="Consolas" panose="020B0609020204030204" pitchFamily="49" charset="0"/>
              </a:rPr>
              <a:t>ct_failed</a:t>
            </a:r>
            <a:r>
              <a:rPr lang="en-US" sz="900" i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REPORTED </a:t>
            </a:r>
            <a:r>
              <a:rPr lang="en-US" sz="900" dirty="0" err="1">
                <a:latin typeface="Consolas" panose="020B0609020204030204" pitchFamily="49" charset="0"/>
              </a:rPr>
              <a:t>ct_reported</a:t>
            </a:r>
            <a:r>
              <a:rPr lang="en-US" sz="900" i="1" dirty="0">
                <a:latin typeface="Consolas" panose="020B0609020204030204" pitchFamily="49" charset="0"/>
              </a:rPr>
              <a:t>]]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RESPONSE OF </a:t>
            </a:r>
            <a:r>
              <a:rPr lang="en-US" sz="900" dirty="0">
                <a:latin typeface="Consolas" panose="020B0609020204030204" pitchFamily="49" charset="0"/>
              </a:rPr>
              <a:t>root_entity_name_2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FAILED </a:t>
            </a:r>
            <a:r>
              <a:rPr lang="en-US" sz="900" dirty="0" err="1">
                <a:latin typeface="Consolas" panose="020B0609020204030204" pitchFamily="49" charset="0"/>
              </a:rPr>
              <a:t>ct_failed</a:t>
            </a:r>
            <a:r>
              <a:rPr lang="en-US" sz="900" i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i="1" dirty="0"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REPORTED </a:t>
            </a:r>
            <a:r>
              <a:rPr lang="en-US" sz="900" dirty="0" err="1">
                <a:latin typeface="Consolas" panose="020B0609020204030204" pitchFamily="49" charset="0"/>
              </a:rPr>
              <a:t>ct_reported</a:t>
            </a:r>
            <a:r>
              <a:rPr lang="en-US" sz="900" i="1" dirty="0">
                <a:latin typeface="Consolas" panose="020B0609020204030204" pitchFamily="49" charset="0"/>
              </a:rPr>
              <a:t>]]</a:t>
            </a:r>
            <a:r>
              <a:rPr lang="en-US" sz="900" dirty="0">
                <a:latin typeface="Consolas" panose="020B0609020204030204" pitchFamily="49" charset="0"/>
              </a:rPr>
              <a:t>.</a:t>
            </a:r>
            <a:endParaRPr lang="en-GB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5828-4ADC-4F84-AE89-07063137B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Concept (</a:t>
            </a:r>
            <a:r>
              <a:rPr lang="de-DE" dirty="0" err="1"/>
              <a:t>simplified</a:t>
            </a:r>
            <a:r>
              <a:rPr lang="de-DE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A5E70-3395-4CD6-B00C-533AC7224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Fiori, </a:t>
            </a:r>
            <a:r>
              <a:rPr lang="en-US" dirty="0" err="1"/>
              <a:t>Odata</a:t>
            </a:r>
            <a:r>
              <a:rPr lang="en-US" dirty="0"/>
              <a:t> and CDS Views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E77BB-5A62-478E-A30F-11D2DEA13877}"/>
              </a:ext>
            </a:extLst>
          </p:cNvPr>
          <p:cNvSpPr/>
          <p:nvPr/>
        </p:nvSpPr>
        <p:spPr>
          <a:xfrm>
            <a:off x="172914" y="2355726"/>
            <a:ext cx="1590774" cy="75180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Fiori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 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 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40B1B-BA55-4102-B7C9-BB6B316A8395}"/>
              </a:ext>
            </a:extLst>
          </p:cNvPr>
          <p:cNvSpPr/>
          <p:nvPr/>
        </p:nvSpPr>
        <p:spPr>
          <a:xfrm>
            <a:off x="2922250" y="1635646"/>
            <a:ext cx="3730872" cy="220946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D750B76-7122-4C96-8B2F-43B7652732DB}"/>
              </a:ext>
            </a:extLst>
          </p:cNvPr>
          <p:cNvSpPr/>
          <p:nvPr/>
        </p:nvSpPr>
        <p:spPr>
          <a:xfrm>
            <a:off x="7745731" y="2192115"/>
            <a:ext cx="1099148" cy="1079024"/>
          </a:xfrm>
          <a:prstGeom prst="can">
            <a:avLst/>
          </a:prstGeom>
          <a:solidFill>
            <a:srgbClr val="6F808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HANA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B4C08B-246C-4CCF-A4A1-95124C001A4E}"/>
              </a:ext>
            </a:extLst>
          </p:cNvPr>
          <p:cNvSpPr/>
          <p:nvPr/>
        </p:nvSpPr>
        <p:spPr>
          <a:xfrm>
            <a:off x="2922250" y="2564940"/>
            <a:ext cx="819150" cy="33337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A08A90-3032-4E38-9A9C-69E19E3BF9DA}"/>
              </a:ext>
            </a:extLst>
          </p:cNvPr>
          <p:cNvGrpSpPr/>
          <p:nvPr/>
        </p:nvGrpSpPr>
        <p:grpSpPr>
          <a:xfrm>
            <a:off x="4961607" y="2113045"/>
            <a:ext cx="1522270" cy="627960"/>
            <a:chOff x="7862052" y="1107187"/>
            <a:chExt cx="1522270" cy="6279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0E1683-6156-4177-B9DC-A12EFE7F8B18}"/>
                </a:ext>
              </a:extLst>
            </p:cNvPr>
            <p:cNvSpPr/>
            <p:nvPr/>
          </p:nvSpPr>
          <p:spPr>
            <a:xfrm>
              <a:off x="7862052" y="1107187"/>
              <a:ext cx="1217470" cy="32759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F64E1C-D716-4944-BCBE-721F2ECDF2CC}"/>
                </a:ext>
              </a:extLst>
            </p:cNvPr>
            <p:cNvSpPr/>
            <p:nvPr/>
          </p:nvSpPr>
          <p:spPr>
            <a:xfrm>
              <a:off x="7938252" y="1189094"/>
              <a:ext cx="1217470" cy="32759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D6816A-079C-4B94-BF7F-7603A62C6907}"/>
                </a:ext>
              </a:extLst>
            </p:cNvPr>
            <p:cNvSpPr/>
            <p:nvPr/>
          </p:nvSpPr>
          <p:spPr>
            <a:xfrm>
              <a:off x="8014452" y="1259587"/>
              <a:ext cx="1217470" cy="32759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79FB86-ABCE-4B44-A504-9C1CC8670048}"/>
                </a:ext>
              </a:extLst>
            </p:cNvPr>
            <p:cNvSpPr/>
            <p:nvPr/>
          </p:nvSpPr>
          <p:spPr>
            <a:xfrm>
              <a:off x="8090652" y="1341494"/>
              <a:ext cx="1217470" cy="32759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58BE0-307D-4363-AC18-856B009AD6FE}"/>
                </a:ext>
              </a:extLst>
            </p:cNvPr>
            <p:cNvSpPr/>
            <p:nvPr/>
          </p:nvSpPr>
          <p:spPr>
            <a:xfrm>
              <a:off x="8166852" y="1407549"/>
              <a:ext cx="1217470" cy="32759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Views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7A9576-63AC-4040-9F64-624A1E02C72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63688" y="2731628"/>
            <a:ext cx="1158562" cy="1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BE695B-A362-4D1D-A783-E88A086E373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653122" y="2731627"/>
            <a:ext cx="1092609" cy="8754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BC89A-0825-49F4-85A2-FEEAECFEF7C1}"/>
              </a:ext>
            </a:extLst>
          </p:cNvPr>
          <p:cNvSpPr/>
          <p:nvPr/>
        </p:nvSpPr>
        <p:spPr>
          <a:xfrm>
            <a:off x="6670591" y="2487227"/>
            <a:ext cx="1099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CRUD/Query 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CF4BBF-D8D0-4BA5-B33E-490304E18341}"/>
              </a:ext>
            </a:extLst>
          </p:cNvPr>
          <p:cNvSpPr/>
          <p:nvPr/>
        </p:nvSpPr>
        <p:spPr>
          <a:xfrm>
            <a:off x="1914163" y="2487227"/>
            <a:ext cx="86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consume 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19DAF-48B2-4EBC-BE47-94D057294B44}"/>
              </a:ext>
            </a:extLst>
          </p:cNvPr>
          <p:cNvSpPr/>
          <p:nvPr/>
        </p:nvSpPr>
        <p:spPr>
          <a:xfrm>
            <a:off x="3144586" y="4062142"/>
            <a:ext cx="1552023" cy="32759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FA0F35-A6F4-4E9D-85FB-3198CC07CC0C}"/>
              </a:ext>
            </a:extLst>
          </p:cNvPr>
          <p:cNvCxnSpPr>
            <a:stCxn id="19" idx="0"/>
            <a:endCxn id="23" idx="2"/>
          </p:cNvCxnSpPr>
          <p:nvPr/>
        </p:nvCxnSpPr>
        <p:spPr>
          <a:xfrm flipV="1">
            <a:off x="3920598" y="3738551"/>
            <a:ext cx="0" cy="32359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42A05-10CD-4A26-8D58-7FCC12DDD940}"/>
              </a:ext>
            </a:extLst>
          </p:cNvPr>
          <p:cNvSpPr/>
          <p:nvPr/>
        </p:nvSpPr>
        <p:spPr>
          <a:xfrm>
            <a:off x="3144586" y="3304389"/>
            <a:ext cx="1552023" cy="32759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F881D-2377-4D67-A70B-D8E88B610A85}"/>
              </a:ext>
            </a:extLst>
          </p:cNvPr>
          <p:cNvSpPr/>
          <p:nvPr/>
        </p:nvSpPr>
        <p:spPr>
          <a:xfrm>
            <a:off x="4908808" y="3302656"/>
            <a:ext cx="1552023" cy="32759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25068-597D-4EFF-890B-EE0CBCEE19BC}"/>
              </a:ext>
            </a:extLst>
          </p:cNvPr>
          <p:cNvSpPr/>
          <p:nvPr/>
        </p:nvSpPr>
        <p:spPr>
          <a:xfrm>
            <a:off x="3144586" y="3410953"/>
            <a:ext cx="1552023" cy="32759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ABB36-C660-439B-B435-2AF83F73E8E2}"/>
              </a:ext>
            </a:extLst>
          </p:cNvPr>
          <p:cNvSpPr/>
          <p:nvPr/>
        </p:nvSpPr>
        <p:spPr>
          <a:xfrm>
            <a:off x="4908808" y="3410953"/>
            <a:ext cx="1552023" cy="32759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7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F356C-D023-4B45-A0CF-1CC082AC7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Common term to represent a real-world artifact in enterprise application development</a:t>
            </a:r>
          </a:p>
          <a:p>
            <a:pPr lvl="1"/>
            <a:r>
              <a:rPr lang="en-US" dirty="0"/>
              <a:t>e.g. the </a:t>
            </a:r>
            <a:r>
              <a:rPr lang="en-US" i="1" dirty="0"/>
              <a:t>Product</a:t>
            </a:r>
            <a:r>
              <a:rPr lang="en-US" dirty="0"/>
              <a:t>, the </a:t>
            </a:r>
            <a:r>
              <a:rPr lang="en-US" i="1" dirty="0"/>
              <a:t>Travel</a:t>
            </a:r>
            <a:r>
              <a:rPr lang="en-US" dirty="0"/>
              <a:t>, or the </a:t>
            </a:r>
            <a:r>
              <a:rPr lang="en-US" i="1" dirty="0" err="1"/>
              <a:t>SalesOrder</a:t>
            </a:r>
            <a:endParaRPr lang="en-US" i="1" dirty="0"/>
          </a:p>
          <a:p>
            <a:r>
              <a:rPr lang="en-US" dirty="0"/>
              <a:t>characterized by: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structure</a:t>
            </a:r>
            <a:r>
              <a:rPr lang="en-US" dirty="0"/>
              <a:t>, </a:t>
            </a:r>
            <a:r>
              <a:rPr lang="en-US" b="1" dirty="0"/>
              <a:t>behavior</a:t>
            </a:r>
            <a:r>
              <a:rPr lang="en-US" dirty="0"/>
              <a:t> and corresponding </a:t>
            </a:r>
            <a:r>
              <a:rPr lang="en-US" b="1" dirty="0"/>
              <a:t>runtime</a:t>
            </a:r>
            <a:r>
              <a:rPr lang="en-US" dirty="0"/>
              <a:t> </a:t>
            </a:r>
            <a:r>
              <a:rPr lang="en-US" b="1" dirty="0"/>
              <a:t>implementation</a:t>
            </a:r>
          </a:p>
          <a:p>
            <a:r>
              <a:rPr lang="en-US" dirty="0"/>
              <a:t>Contains </a:t>
            </a:r>
            <a:r>
              <a:rPr lang="en-US" b="1" dirty="0"/>
              <a:t>several</a:t>
            </a:r>
            <a:r>
              <a:rPr lang="en-US" dirty="0"/>
              <a:t> </a:t>
            </a:r>
            <a:r>
              <a:rPr lang="en-US" b="1" dirty="0"/>
              <a:t>nodes</a:t>
            </a:r>
            <a:r>
              <a:rPr lang="en-US" dirty="0"/>
              <a:t> (</a:t>
            </a:r>
            <a:r>
              <a:rPr lang="en-US" dirty="0" err="1"/>
              <a:t>SalesOrder</a:t>
            </a:r>
            <a:r>
              <a:rPr lang="en-US" dirty="0"/>
              <a:t>, Items, ..) and</a:t>
            </a:r>
            <a:br>
              <a:rPr lang="en-US" dirty="0"/>
            </a:br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dirty="0"/>
              <a:t>transactional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(for creating, updating and deleting business data)</a:t>
            </a:r>
          </a:p>
          <a:p>
            <a:r>
              <a:rPr lang="en-US" dirty="0"/>
              <a:t>All changing operations for all application-related business objects form the </a:t>
            </a:r>
            <a:r>
              <a:rPr lang="en-US" b="1" dirty="0"/>
              <a:t>transactional</a:t>
            </a:r>
            <a:r>
              <a:rPr lang="en-US" dirty="0"/>
              <a:t> </a:t>
            </a:r>
            <a:r>
              <a:rPr lang="en-US" b="1" dirty="0"/>
              <a:t>behavior</a:t>
            </a:r>
            <a:r>
              <a:rPr lang="en-US" dirty="0"/>
              <a:t> in an application scenario.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299B-83D9-4ECF-BB34-79D533F5E9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Object</a:t>
            </a:r>
            <a:r>
              <a:rPr lang="de-DE" dirty="0"/>
              <a:t> (BO)</a:t>
            </a:r>
          </a:p>
        </p:txBody>
      </p:sp>
    </p:spTree>
    <p:extLst>
      <p:ext uri="{BB962C8B-B14F-4D97-AF65-F5344CB8AC3E}">
        <p14:creationId xmlns:p14="http://schemas.microsoft.com/office/powerpoint/2010/main" val="14424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C55F0-F1DA-43B9-B458-4E5DDAC75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BOs implemented with RAP architecture can be consumed by</a:t>
            </a:r>
          </a:p>
          <a:p>
            <a:pPr lvl="1"/>
            <a:r>
              <a:rPr lang="en-US" dirty="0"/>
              <a:t>means of OData protocol (Fiori UIs, or Web APIs)</a:t>
            </a:r>
          </a:p>
          <a:p>
            <a:pPr lvl="1"/>
            <a:r>
              <a:rPr lang="en-US" dirty="0"/>
              <a:t>directly in ABAP by using the </a:t>
            </a:r>
            <a:r>
              <a:rPr lang="en-US" b="1" dirty="0"/>
              <a:t>EML</a:t>
            </a:r>
            <a:r>
              <a:rPr lang="en-US" dirty="0"/>
              <a:t> </a:t>
            </a:r>
            <a:r>
              <a:rPr lang="en-US" b="1" dirty="0"/>
              <a:t>syntax</a:t>
            </a:r>
            <a:r>
              <a:rPr lang="en-US" dirty="0"/>
              <a:t>.</a:t>
            </a:r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D84E-D70B-4177-8A86-4F44FF7F4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Business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122D5-F3FB-4169-B924-1FE2F3DD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52007"/>
            <a:ext cx="5154981" cy="136941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1844A-3467-4FFF-AF80-640B6DD1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697" y="3268059"/>
            <a:ext cx="5613003" cy="13065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51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715D4-75A3-41C4-8625-C33BD0E91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b="1" dirty="0"/>
              <a:t>part of the ABAP </a:t>
            </a:r>
            <a:r>
              <a:rPr lang="en-US" dirty="0"/>
              <a:t>language</a:t>
            </a:r>
          </a:p>
          <a:p>
            <a:r>
              <a:rPr lang="en-US" dirty="0"/>
              <a:t>used to </a:t>
            </a:r>
            <a:r>
              <a:rPr lang="en-US" b="1" dirty="0"/>
              <a:t>control the business object’s behavior </a:t>
            </a:r>
            <a:r>
              <a:rPr lang="en-US" dirty="0"/>
              <a:t>in the context of RAP.</a:t>
            </a:r>
          </a:p>
          <a:p>
            <a:r>
              <a:rPr lang="en-US" dirty="0"/>
              <a:t>provides a </a:t>
            </a:r>
            <a:r>
              <a:rPr lang="en-US" b="1" dirty="0"/>
              <a:t>type-save read and modifying access to data </a:t>
            </a:r>
            <a:r>
              <a:rPr lang="en-US" dirty="0"/>
              <a:t>in transactional development scenarios.</a:t>
            </a:r>
          </a:p>
          <a:p>
            <a:r>
              <a:rPr lang="en-US" dirty="0"/>
              <a:t>This is one of the best way to </a:t>
            </a:r>
            <a:r>
              <a:rPr lang="en-US" b="1" dirty="0"/>
              <a:t>test your BO runtime </a:t>
            </a:r>
            <a:r>
              <a:rPr lang="en-US" dirty="0"/>
              <a:t>using </a:t>
            </a:r>
            <a:r>
              <a:rPr lang="en-US" b="1" dirty="0"/>
              <a:t>static</a:t>
            </a:r>
            <a:r>
              <a:rPr lang="en-US" dirty="0"/>
              <a:t> ABAP Code</a:t>
            </a:r>
          </a:p>
          <a:p>
            <a:endParaRPr lang="en-US" dirty="0"/>
          </a:p>
          <a:p>
            <a:r>
              <a:rPr lang="en-US" dirty="0"/>
              <a:t>Two types of EML:</a:t>
            </a:r>
          </a:p>
          <a:p>
            <a:pPr lvl="1"/>
            <a:r>
              <a:rPr lang="en-US" dirty="0"/>
              <a:t>Standard API</a:t>
            </a:r>
          </a:p>
          <a:p>
            <a:pPr lvl="1"/>
            <a:r>
              <a:rPr lang="en-US" dirty="0"/>
              <a:t>Generic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DD7F-0E3C-4CC0-B0DE-1BF247DCC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Entity Manipulation Language (EML)</a:t>
            </a:r>
          </a:p>
        </p:txBody>
      </p:sp>
    </p:spTree>
    <p:extLst>
      <p:ext uri="{BB962C8B-B14F-4D97-AF65-F5344CB8AC3E}">
        <p14:creationId xmlns:p14="http://schemas.microsoft.com/office/powerpoint/2010/main" val="192204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A7155-0257-4F72-91A9-483E64949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Business object is statically specified</a:t>
            </a:r>
          </a:p>
          <a:p>
            <a:r>
              <a:rPr lang="en-US" dirty="0"/>
              <a:t>code completion and static code checks</a:t>
            </a:r>
          </a:p>
          <a:p>
            <a:r>
              <a:rPr lang="en-US" dirty="0"/>
              <a:t>Provides Statements for </a:t>
            </a:r>
          </a:p>
          <a:p>
            <a:pPr lvl="1"/>
            <a:r>
              <a:rPr lang="en-US" dirty="0"/>
              <a:t>read-only access to data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b="1" dirty="0"/>
              <a:t>ENTITIES</a:t>
            </a:r>
          </a:p>
          <a:p>
            <a:pPr lvl="1"/>
            <a:r>
              <a:rPr lang="en-US" dirty="0"/>
              <a:t>Modifying data access </a:t>
            </a:r>
            <a:r>
              <a:rPr lang="en-US" b="1" dirty="0"/>
              <a:t>MODIFIY</a:t>
            </a:r>
            <a:r>
              <a:rPr lang="en-US" dirty="0"/>
              <a:t> </a:t>
            </a:r>
            <a:r>
              <a:rPr lang="en-US" b="1" dirty="0"/>
              <a:t>ENTITIES</a:t>
            </a:r>
          </a:p>
          <a:p>
            <a:pPr lvl="1"/>
            <a:r>
              <a:rPr lang="en-US" dirty="0"/>
              <a:t>Triggering the save sequence </a:t>
            </a:r>
            <a:r>
              <a:rPr lang="en-US" b="1" dirty="0"/>
              <a:t>COMMIT</a:t>
            </a:r>
            <a:r>
              <a:rPr lang="en-US" dirty="0"/>
              <a:t> </a:t>
            </a:r>
            <a:r>
              <a:rPr lang="en-US" b="1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EF4F-DC7B-4D71-80C3-4C772B75E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FCFB-9471-4FF6-924E-1F1BFCBC8C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Standard API</a:t>
            </a:r>
          </a:p>
        </p:txBody>
      </p:sp>
    </p:spTree>
    <p:extLst>
      <p:ext uri="{BB962C8B-B14F-4D97-AF65-F5344CB8AC3E}">
        <p14:creationId xmlns:p14="http://schemas.microsoft.com/office/powerpoint/2010/main" val="129854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b="1" dirty="0"/>
              <a:t>MODIFY ENTITIES</a:t>
            </a:r>
          </a:p>
          <a:p>
            <a:pPr marL="0" indent="0">
              <a:buNone/>
            </a:pPr>
            <a:r>
              <a:rPr lang="en-US" dirty="0"/>
              <a:t>    Statement includes all operations that change data of entities</a:t>
            </a:r>
          </a:p>
          <a:p>
            <a:endParaRPr lang="en-US" dirty="0"/>
          </a:p>
          <a:p>
            <a:r>
              <a:rPr lang="en-US" b="1" dirty="0"/>
              <a:t>READ ENTITIES</a:t>
            </a:r>
          </a:p>
          <a:p>
            <a:pPr marL="0" indent="0">
              <a:buNone/>
            </a:pPr>
            <a:r>
              <a:rPr lang="en-US" dirty="0"/>
              <a:t>    Statement includes all operations that do not change data of entities (read-only </a:t>
            </a:r>
            <a:br>
              <a:rPr lang="en-US" dirty="0"/>
            </a:br>
            <a:r>
              <a:rPr lang="en-US" dirty="0"/>
              <a:t>    access).</a:t>
            </a:r>
          </a:p>
          <a:p>
            <a:endParaRPr lang="en-US" dirty="0"/>
          </a:p>
          <a:p>
            <a:r>
              <a:rPr lang="en-US" b="1" dirty="0"/>
              <a:t>COMMIT ENTITIES</a:t>
            </a:r>
          </a:p>
          <a:p>
            <a:pPr marL="0" indent="0">
              <a:buNone/>
            </a:pPr>
            <a:r>
              <a:rPr lang="en-US" dirty="0"/>
              <a:t>    Triggering the save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54F2-B3C3-422F-B4E7-C6A202C7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This statement includes all operations that </a:t>
            </a:r>
            <a:r>
              <a:rPr lang="en-US" b="1" dirty="0"/>
              <a:t>change data of entities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is handled by the statement </a:t>
            </a:r>
            <a:r>
              <a:rPr lang="en-US" b="1" dirty="0"/>
              <a:t>MODIFY</a:t>
            </a:r>
            <a:r>
              <a:rPr lang="en-US" dirty="0"/>
              <a:t> </a:t>
            </a:r>
            <a:r>
              <a:rPr lang="en-US" b="1" dirty="0"/>
              <a:t>ENTITIES</a:t>
            </a:r>
            <a:r>
              <a:rPr lang="en-US" dirty="0"/>
              <a:t>, which provides the following operations:</a:t>
            </a:r>
          </a:p>
          <a:p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/>
              <a:t>create by association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A916A-4F5D-4D7A-8909-CC9B0E102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51"/>
          <a:stretch/>
        </p:blipFill>
        <p:spPr>
          <a:xfrm>
            <a:off x="3392116" y="2715766"/>
            <a:ext cx="5256584" cy="17314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1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F804-1658-475D-8EFC-C5740D38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EML Syntax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A8A0-0844-418A-B1DC-31F97B825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MODIFY ENTITIES - Syntax (</a:t>
            </a:r>
            <a:r>
              <a:rPr lang="de-DE" dirty="0" err="1"/>
              <a:t>short</a:t>
            </a:r>
            <a:r>
              <a:rPr lang="de-DE" dirty="0"/>
              <a:t> form)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48334-1FAD-4CA1-895D-61C28441A147}"/>
              </a:ext>
            </a:extLst>
          </p:cNvPr>
          <p:cNvSpPr txBox="1"/>
          <p:nvPr/>
        </p:nvSpPr>
        <p:spPr>
          <a:xfrm>
            <a:off x="495300" y="4443958"/>
            <a:ext cx="8153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The short form is intended for the special case where only a </a:t>
            </a:r>
            <a:r>
              <a:rPr lang="en-US" sz="1300" b="1" dirty="0">
                <a:solidFill>
                  <a:prstClr val="black"/>
                </a:solidFill>
                <a:latin typeface="Calibri" panose="020F0502020204030204"/>
              </a:rPr>
              <a:t>single entity </a:t>
            </a: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is operated on.</a:t>
            </a:r>
            <a:endParaRPr lang="de-DE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4AAB35-7E9B-4561-8AA8-5924A5C637ED}"/>
              </a:ext>
            </a:extLst>
          </p:cNvPr>
          <p:cNvGrpSpPr/>
          <p:nvPr/>
        </p:nvGrpSpPr>
        <p:grpSpPr>
          <a:xfrm>
            <a:off x="495300" y="1529487"/>
            <a:ext cx="8153400" cy="2804605"/>
            <a:chOff x="495300" y="1529487"/>
            <a:chExt cx="8153400" cy="28046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AD4ACE-3FB0-4D8B-B4D7-BE0CE67E0CA6}"/>
                </a:ext>
              </a:extLst>
            </p:cNvPr>
            <p:cNvGrpSpPr/>
            <p:nvPr/>
          </p:nvGrpSpPr>
          <p:grpSpPr>
            <a:xfrm>
              <a:off x="495300" y="1529487"/>
              <a:ext cx="8153400" cy="2804605"/>
              <a:chOff x="510782" y="1440098"/>
              <a:chExt cx="8153400" cy="2804605"/>
            </a:xfrm>
          </p:grpSpPr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2AE64A3-B2DA-4BFD-83DB-4285417E7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782" y="1864572"/>
                <a:ext cx="8153400" cy="2380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MODIFY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ENTITY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EntityName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CREATE</a:t>
                </a:r>
                <a:r>
                  <a:rPr lang="en-US" sz="1000" dirty="0">
                    <a:latin typeface="Consolas" panose="020B0609020204030204" pitchFamily="49" charset="0"/>
                  </a:rPr>
                  <a:t>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FIELDS</a:t>
                </a:r>
                <a:r>
                  <a:rPr lang="en-US" sz="1000" dirty="0">
                    <a:latin typeface="Consolas" panose="020B0609020204030204" pitchFamily="49" charset="0"/>
                  </a:rPr>
                  <a:t> ( field1 field2 ... ) 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WITH</a:t>
                </a:r>
                <a:r>
                  <a:rPr lang="en-US" sz="1000" dirty="0">
                    <a:latin typeface="Consolas" panose="020B0609020204030204" pitchFamily="49" charset="0"/>
                  </a:rPr>
                  <a:t>] |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sz="1000" dirty="0">
                    <a:latin typeface="Consolas" panose="020B0609020204030204" pitchFamily="49" charset="0"/>
                  </a:rPr>
                  <a:t>]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it_instance_c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CREATE BY</a:t>
                </a:r>
                <a:r>
                  <a:rPr lang="en-US" sz="1000" dirty="0">
                    <a:latin typeface="Consolas" panose="020B0609020204030204" pitchFamily="49" charset="0"/>
                  </a:rPr>
                  <a:t> \</a:t>
                </a:r>
                <a:r>
                  <a:rPr lang="en-US" sz="1000" dirty="0" err="1">
                    <a:latin typeface="Consolas" panose="020B0609020204030204" pitchFamily="49" charset="0"/>
                  </a:rPr>
                  <a:t>association_name</a:t>
                </a:r>
                <a:r>
                  <a:rPr lang="en-US" sz="1000" dirty="0">
                    <a:latin typeface="Consolas" panose="020B0609020204030204" pitchFamily="49" charset="0"/>
                  </a:rPr>
                  <a:t>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FIELDS</a:t>
                </a:r>
                <a:r>
                  <a:rPr lang="en-US" sz="1000" dirty="0">
                    <a:latin typeface="Consolas" panose="020B0609020204030204" pitchFamily="49" charset="0"/>
                  </a:rPr>
                  <a:t> ( field1 field2 ... ) 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WITH</a:t>
                </a:r>
                <a:r>
                  <a:rPr lang="en-US" sz="1000" dirty="0">
                    <a:latin typeface="Consolas" panose="020B0609020204030204" pitchFamily="49" charset="0"/>
                  </a:rPr>
                  <a:t>] |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sz="1000" dirty="0">
                    <a:latin typeface="Consolas" panose="020B0609020204030204" pitchFamily="49" charset="0"/>
                  </a:rPr>
                  <a:t>]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it_instance_cba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UPDATE</a:t>
                </a:r>
                <a:r>
                  <a:rPr lang="en-US" sz="1000" dirty="0">
                    <a:latin typeface="Consolas" panose="020B0609020204030204" pitchFamily="49" charset="0"/>
                  </a:rPr>
                  <a:t>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FIELDS</a:t>
                </a:r>
                <a:r>
                  <a:rPr lang="en-US" sz="1000" dirty="0">
                    <a:latin typeface="Consolas" panose="020B0609020204030204" pitchFamily="49" charset="0"/>
                  </a:rPr>
                  <a:t> ( field1 field2 ... ) 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WITH</a:t>
                </a:r>
                <a:r>
                  <a:rPr lang="en-US" sz="1000" dirty="0">
                    <a:latin typeface="Consolas" panose="020B0609020204030204" pitchFamily="49" charset="0"/>
                  </a:rPr>
                  <a:t>] |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sz="1000" dirty="0">
                    <a:latin typeface="Consolas" panose="020B0609020204030204" pitchFamily="49" charset="0"/>
                  </a:rPr>
                  <a:t>]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it_instance_u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DELETE FROM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it_instance_d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EXECUTE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action_name</a:t>
                </a:r>
                <a:r>
                  <a:rPr lang="en-US" sz="1000" dirty="0">
                    <a:latin typeface="Consolas" panose="020B0609020204030204" pitchFamily="49" charset="0"/>
                  </a:rPr>
                  <a:t> FROM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it_instance_a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latin typeface="Consolas" panose="020B0609020204030204" pitchFamily="49" charset="0"/>
                  </a:rPr>
                  <a:t> 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RESULT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et_result_a</a:t>
                </a:r>
                <a:r>
                  <a:rPr lang="en-US" sz="1000" dirty="0">
                    <a:latin typeface="Consolas" panose="020B0609020204030204" pitchFamily="49" charset="0"/>
                  </a:rPr>
                  <a:t>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latin typeface="Consolas" panose="020B0609020204030204" pitchFamily="49" charset="0"/>
                  </a:rPr>
                  <a:t> 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FAILED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ct_failed</a:t>
                </a:r>
                <a:r>
                  <a:rPr lang="en-US" sz="1000" dirty="0">
                    <a:latin typeface="Consolas" panose="020B0609020204030204" pitchFamily="49" charset="0"/>
                  </a:rPr>
                  <a:t>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latin typeface="Consolas" panose="020B0609020204030204" pitchFamily="49" charset="0"/>
                  </a:rPr>
                  <a:t> 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MAPPED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ct_mapped</a:t>
                </a:r>
                <a:r>
                  <a:rPr lang="en-US" sz="1000" dirty="0">
                    <a:latin typeface="Consolas" panose="020B0609020204030204" pitchFamily="49" charset="0"/>
                  </a:rPr>
                  <a:t>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>
                    <a:latin typeface="Consolas" panose="020B0609020204030204" pitchFamily="49" charset="0"/>
                  </a:rPr>
                  <a:t>  [</a:t>
                </a:r>
                <a:r>
                  <a:rPr lang="en-US" sz="1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REPORTED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ct_reported</a:t>
                </a:r>
                <a:r>
                  <a:rPr lang="en-US" sz="1000" dirty="0">
                    <a:latin typeface="Consolas" panose="020B0609020204030204" pitchFamily="49" charset="0"/>
                  </a:rPr>
                  <a:t>].</a:t>
                </a:r>
                <a:endParaRPr lang="en-GB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3647FD-90C0-4FCE-BD2B-0B91F8E0D2AC}"/>
                  </a:ext>
                </a:extLst>
              </p:cNvPr>
              <p:cNvSpPr/>
              <p:nvPr/>
            </p:nvSpPr>
            <p:spPr>
              <a:xfrm>
                <a:off x="2283226" y="1440098"/>
                <a:ext cx="267252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i="1" dirty="0">
                    <a:solidFill>
                      <a:schemeClr val="bg1">
                        <a:lumMod val="50000"/>
                      </a:schemeClr>
                    </a:solidFill>
                  </a:rPr>
                  <a:t>CDS view name (read access only for this entity)</a:t>
                </a:r>
              </a:p>
            </p:txBody>
          </p: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EE8D5F09-2030-4BCD-A531-6AA22AA8E2B3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1904290" y="1555514"/>
                <a:ext cx="378937" cy="329354"/>
              </a:xfrm>
              <a:prstGeom prst="bentConnector3">
                <a:avLst>
                  <a:gd name="adj1" fmla="val 102616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7D1163-B07F-41BB-AD70-B793669FC661}"/>
                </a:ext>
              </a:extLst>
            </p:cNvPr>
            <p:cNvSpPr/>
            <p:nvPr/>
          </p:nvSpPr>
          <p:spPr>
            <a:xfrm>
              <a:off x="3112639" y="4092132"/>
              <a:ext cx="141159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i="1" dirty="0">
                  <a:solidFill>
                    <a:schemeClr val="bg1">
                      <a:lumMod val="50000"/>
                    </a:schemeClr>
                  </a:solidFill>
                </a:rPr>
                <a:t>Reports error messages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67594A-1ECF-44CB-857C-1E66613CB407}"/>
                </a:ext>
              </a:extLst>
            </p:cNvPr>
            <p:cNvCxnSpPr>
              <a:cxnSpLocks/>
            </p:cNvCxnSpPr>
            <p:nvPr/>
          </p:nvCxnSpPr>
          <p:spPr>
            <a:xfrm>
              <a:off x="2508013" y="4207548"/>
              <a:ext cx="60462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2296C5-D8E0-45D9-8383-1F96F5293109}"/>
                </a:ext>
              </a:extLst>
            </p:cNvPr>
            <p:cNvSpPr/>
            <p:nvPr/>
          </p:nvSpPr>
          <p:spPr>
            <a:xfrm>
              <a:off x="3112639" y="3631562"/>
              <a:ext cx="15376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i="1" dirty="0">
                  <a:solidFill>
                    <a:schemeClr val="bg1">
                      <a:lumMod val="50000"/>
                    </a:schemeClr>
                  </a:solidFill>
                </a:rPr>
                <a:t>table containing error keys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7FB410E-3E77-47C9-93AC-5F482C38C99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>
              <a:off x="2117559" y="3746978"/>
              <a:ext cx="995081" cy="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165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heme/theme1.xml><?xml version="1.0" encoding="utf-8"?>
<a:theme xmlns:a="http://schemas.openxmlformats.org/drawingml/2006/main" name="Inhaltseiten und Zwischentitel">
  <a:themeElements>
    <a:clrScheme name="Consilio PPT Farbpalette">
      <a:dk1>
        <a:srgbClr val="001315"/>
      </a:dk1>
      <a:lt1>
        <a:srgbClr val="FFFFFF"/>
      </a:lt1>
      <a:dk2>
        <a:srgbClr val="163A76"/>
      </a:dk2>
      <a:lt2>
        <a:srgbClr val="E9EEEF"/>
      </a:lt2>
      <a:accent1>
        <a:srgbClr val="163A76"/>
      </a:accent1>
      <a:accent2>
        <a:srgbClr val="9FC838"/>
      </a:accent2>
      <a:accent3>
        <a:srgbClr val="2EB9CC"/>
      </a:accent3>
      <a:accent4>
        <a:srgbClr val="006997"/>
      </a:accent4>
      <a:accent5>
        <a:srgbClr val="5C7DA3"/>
      </a:accent5>
      <a:accent6>
        <a:srgbClr val="6F8085"/>
      </a:accent6>
      <a:hlink>
        <a:srgbClr val="3F3F3F"/>
      </a:hlink>
      <a:folHlink>
        <a:srgbClr val="3F3F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ILIO_Vorlage_ml.potx" id="{0526E683-94F3-4AF7-996A-A20CC32F0062}" vid="{CF2047E1-3D27-42BC-ADF7-88655CC7883C}"/>
    </a:ext>
  </a:extLst>
</a:theme>
</file>

<file path=ppt/theme/theme2.xml><?xml version="1.0" encoding="utf-8"?>
<a:theme xmlns:a="http://schemas.openxmlformats.org/drawingml/2006/main" name="2 Zeilen-Headline: Inhaltseiten und Zwischentitel">
  <a:themeElements>
    <a:clrScheme name="Consilio PPT Farbpalette">
      <a:dk1>
        <a:srgbClr val="000000"/>
      </a:dk1>
      <a:lt1>
        <a:srgbClr val="FFFFFF"/>
      </a:lt1>
      <a:dk2>
        <a:srgbClr val="163A76"/>
      </a:dk2>
      <a:lt2>
        <a:srgbClr val="E9EEEF"/>
      </a:lt2>
      <a:accent1>
        <a:srgbClr val="163A76"/>
      </a:accent1>
      <a:accent2>
        <a:srgbClr val="9FC838"/>
      </a:accent2>
      <a:accent3>
        <a:srgbClr val="2EB9CC"/>
      </a:accent3>
      <a:accent4>
        <a:srgbClr val="006997"/>
      </a:accent4>
      <a:accent5>
        <a:srgbClr val="5C7DA3"/>
      </a:accent5>
      <a:accent6>
        <a:srgbClr val="6F8085"/>
      </a:accent6>
      <a:hlink>
        <a:srgbClr val="3F3F3F"/>
      </a:hlink>
      <a:folHlink>
        <a:srgbClr val="3F3F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ILIO_Vorlage_ml.potx" id="{0526E683-94F3-4AF7-996A-A20CC32F0062}" vid="{8D487A08-A2B4-4FEB-83A5-E9E6704D6E8B}"/>
    </a:ext>
  </a:extLst>
</a:theme>
</file>

<file path=ppt/theme/theme3.xml><?xml version="1.0" encoding="utf-8"?>
<a:theme xmlns:a="http://schemas.openxmlformats.org/drawingml/2006/main" name="Titel und Schlussfolie">
  <a:themeElements>
    <a:clrScheme name="Consilio PPT Farbpalette">
      <a:dk1>
        <a:srgbClr val="000000"/>
      </a:dk1>
      <a:lt1>
        <a:srgbClr val="FFFFFF"/>
      </a:lt1>
      <a:dk2>
        <a:srgbClr val="163A76"/>
      </a:dk2>
      <a:lt2>
        <a:srgbClr val="E9EEEF"/>
      </a:lt2>
      <a:accent1>
        <a:srgbClr val="163A76"/>
      </a:accent1>
      <a:accent2>
        <a:srgbClr val="9FC838"/>
      </a:accent2>
      <a:accent3>
        <a:srgbClr val="2EB9CC"/>
      </a:accent3>
      <a:accent4>
        <a:srgbClr val="006997"/>
      </a:accent4>
      <a:accent5>
        <a:srgbClr val="5C7DA3"/>
      </a:accent5>
      <a:accent6>
        <a:srgbClr val="6F8085"/>
      </a:accent6>
      <a:hlink>
        <a:srgbClr val="3F3F3F"/>
      </a:hlink>
      <a:folHlink>
        <a:srgbClr val="3F3F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ILIO_Vorlage_ml.potx" id="{0526E683-94F3-4AF7-996A-A20CC32F0062}" vid="{96DDD2C2-0881-4928-9212-72F7388B3C84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EFBE98-E341-48FE-BC35-50897EC88174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3B0208E1DD8E4D83BECF308972EBE2" ma:contentTypeVersion="9" ma:contentTypeDescription="Ein neues Dokument erstellen." ma:contentTypeScope="" ma:versionID="e72741f52c1f252e77ff93e2628b7989">
  <xsd:schema xmlns:xsd="http://www.w3.org/2001/XMLSchema" xmlns:xs="http://www.w3.org/2001/XMLSchema" xmlns:p="http://schemas.microsoft.com/office/2006/metadata/properties" xmlns:ns3="f4e3f51d-46b2-4e1c-a201-1d09301bc1dd" xmlns:ns4="b8000cf4-f8f9-43c0-832f-d23c0048652a" targetNamespace="http://schemas.microsoft.com/office/2006/metadata/properties" ma:root="true" ma:fieldsID="287d43e791e95b26009c2fbb889bb1eb" ns3:_="" ns4:_="">
    <xsd:import namespace="f4e3f51d-46b2-4e1c-a201-1d09301bc1dd"/>
    <xsd:import namespace="b8000cf4-f8f9-43c0-832f-d23c004865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3f51d-46b2-4e1c-a201-1d09301bc1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00cf4-f8f9-43c0-832f-d23c004865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BB88AD-8823-46E7-8258-803F9DE70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1D52B9-AA12-49E3-8FA7-2BB3097422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3A2D02-34A7-48A8-A408-7DF2037A0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e3f51d-46b2-4e1c-a201-1d09301bc1dd"/>
    <ds:schemaRef ds:uri="b8000cf4-f8f9-43c0-832f-d23c004865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1499</Words>
  <Application>Microsoft Office PowerPoint</Application>
  <PresentationFormat>Bildschirmpräsentation (16:9)</PresentationFormat>
  <Paragraphs>212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Symbol</vt:lpstr>
      <vt:lpstr>Wingdings</vt:lpstr>
      <vt:lpstr>Inhaltseiten und Zwischentitel</vt:lpstr>
      <vt:lpstr>2 Zeilen-Headline: Inhaltseiten und Zwischentitel</vt:lpstr>
      <vt:lpstr>Titel und Schlussfolie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Schlegel Sören</dc:creator>
  <cp:lastModifiedBy>Sören Schlegel</cp:lastModifiedBy>
  <cp:revision>9</cp:revision>
  <dcterms:created xsi:type="dcterms:W3CDTF">2019-10-10T08:44:17Z</dcterms:created>
  <dcterms:modified xsi:type="dcterms:W3CDTF">2020-05-10T09:54:16Z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0x010100063B0208E1DD8E4D83BECF308972EBE2</vt:lpwstr>
  </property>
</Properties>
</file>